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ACF136-2803-9448-9819-10C5175B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21" y="214846"/>
            <a:ext cx="4889986" cy="34792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79EFBE9-E257-3F7D-900E-358C0CC895E4}"/>
              </a:ext>
            </a:extLst>
          </p:cNvPr>
          <p:cNvSpPr txBox="1"/>
          <p:nvPr/>
        </p:nvSpPr>
        <p:spPr>
          <a:xfrm>
            <a:off x="4667154" y="4292209"/>
            <a:ext cx="48750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  <a:highlight>
                  <a:srgbClr val="FFFF00"/>
                </a:highlight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26956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7" y="643464"/>
            <a:ext cx="3924537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spc="800" dirty="0">
                <a:solidFill>
                  <a:srgbClr val="2A1A00"/>
                </a:solidFill>
              </a:rPr>
              <a:t>BRIEFING – </a:t>
            </a:r>
            <a:r>
              <a:rPr lang="en-US" sz="4000" spc="800" dirty="0" err="1">
                <a:solidFill>
                  <a:srgbClr val="2A1A00"/>
                </a:solidFill>
              </a:rPr>
              <a:t>warefraime</a:t>
            </a:r>
            <a:r>
              <a:rPr lang="en-US" sz="4000" spc="800" dirty="0">
                <a:solidFill>
                  <a:srgbClr val="2A1A00"/>
                </a:solidFill>
              </a:rPr>
              <a:t> </a:t>
            </a:r>
            <a:r>
              <a:rPr lang="en-US" sz="4000" spc="800" dirty="0" err="1">
                <a:solidFill>
                  <a:srgbClr val="2A1A00"/>
                </a:solidFill>
              </a:rPr>
              <a:t>baixa</a:t>
            </a:r>
            <a:endParaRPr lang="en-US" sz="4000" spc="800" dirty="0">
              <a:solidFill>
                <a:srgbClr val="2A1A0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B82F19-4654-E39C-5A01-D6A04EFF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808" y="321732"/>
            <a:ext cx="4951828" cy="62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9" y="2236763"/>
            <a:ext cx="10178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Pra quem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? Oficina </a:t>
            </a:r>
            <a:r>
              <a:rPr lang="pt-BR" b="1" dirty="0">
                <a:latin typeface="Segoe UI" panose="020B0502040204020203" pitchFamily="34" charset="0"/>
                <a:ea typeface="Times New Roman" panose="02020603050405020304" pitchFamily="18" charset="0"/>
              </a:rPr>
              <a:t>M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ecânica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Pra que?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Gestão de Agendamento e Formação de Clube de Assinatura.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Por que?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Perda do time da recepção e entrega do carro, perda de clientes para outras oficinas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7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9" y="2236763"/>
            <a:ext cx="10178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Quem é seu cliente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Oficinas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Mecanicas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mpresários 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 quem será oferecido?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Oficina </a:t>
            </a:r>
            <a:r>
              <a:rPr lang="pt-BR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ecanica</a:t>
            </a:r>
            <a:endParaRPr lang="pt-BR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 que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desenvolvido (objetivo)?</a:t>
            </a:r>
            <a:r>
              <a:rPr lang="pt-BR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estao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agendamento de serviço execução e entrega e criar vinculo de recorrência de serviço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que (justificativa)?</a:t>
            </a:r>
            <a:r>
              <a:rPr lang="pt-BR" b="1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mpresario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relata dificuldade no acompanhamento desde a chegada do serviço e entrega não gerando planejamento perdendo assim prazos e não incluído novos clientes entre a entrada e entrega do veiculo</a:t>
            </a:r>
            <a:b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77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10178322" cy="5949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 da Empresa -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ficina mecânica conceito.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 da Marca (Rascunho do logo no papel)-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Lotus mecânica rápida.</a:t>
            </a:r>
            <a:endParaRPr lang="pt-BR" b="1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 do Produto / Serviço -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Serviços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manutenção mecânica focada em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freios,suspensão,pneus,elétrica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o produto-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Serviços de manutenção veicular.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Distribuição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Paulo zona norte 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Capacidade de entrega / produção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05 a 08 carros dia.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Diferenciais de mercado –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Rapidez e garantia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Pontos positivos – 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Reincidiva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clientes visitando a empresa.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Pontos negativos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Dificuldade para prever agendamentos de entrega e de novos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serviços,gerando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confusão no fluxo da empresa.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o mercado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seu produto / serviço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Grande aceitação na manutenção preventiva.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Médio.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Rentabilidade –</a:t>
            </a:r>
            <a:r>
              <a:rPr lang="pt-BR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Retorno do esperado do site-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4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 – objetivo site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10178322" cy="155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Objetivo do site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Aumento da rotatividade de clientes. 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Objetivo do publico alvo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Todas as pessoas que possuem carros.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Retorno esperado do site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Curto e médio prazo aumento de clientes em geral e introduzir. novos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Ramos de serviços e trabalhar com sistema de manutenção programada.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Publico alvo – </a:t>
            </a:r>
            <a:r>
              <a:rPr lang="pt-BR" sz="1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Adultos acima dos 18 anos.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214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 – pesquisa persona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4276925" cy="4329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Nome- Paulo c.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Cultura/Religião-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Catolico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Social - Media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Idade- 42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Escolaridade-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édio completo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Sexo-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asculino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Orientação sexual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Região - São Paulo metropolitana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Interesse-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arros, manutenção veicular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Profissão – Motorista de aplicativo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PF ou PJ - PJ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Hábitos / Costumes – Jogar bola e reunir com amigos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Concorrência – Outros motoristas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7457BD-75B2-D6B1-67CF-AE09B59ACE1D}"/>
              </a:ext>
            </a:extLst>
          </p:cNvPr>
          <p:cNvSpPr txBox="1"/>
          <p:nvPr/>
        </p:nvSpPr>
        <p:spPr>
          <a:xfrm>
            <a:off x="7153075" y="1252025"/>
            <a:ext cx="4276925" cy="4329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ome- Joao p.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Cultura/Religião-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Catolico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Social - Media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Idade- 22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Escolaridade-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uperior incompleto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Sexo-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asculino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Orientação sexual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Região -São Paulo metropolitana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Interesse - </a:t>
            </a:r>
            <a:r>
              <a:rPr lang="pt-BR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arros,motos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esportes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Profissão – Estudante 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PF ou PJ - PF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Hábitos / Costumes – Sair com amigos, viajar, esportes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Concorrência – Não tenho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3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 – pesquisa persona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4276925" cy="4329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Nome- Paula d.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Cultura/Religião - </a:t>
            </a:r>
            <a:r>
              <a:rPr lang="pt-BR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vangelica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Social - Media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Idade- 38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Escolaridade -Superior completo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Sexo -Feminino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Orientação sexual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Região-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ão Paulo metropolitana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Interesse- Cinema, artes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Profissão – Marketing 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PF ou PJ - PJ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Hábitos / Costumes – Sair e viajar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Concorrência – Outras empresas de marketing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C02027-BD2E-5EC3-EC07-37D66E9E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308" y="1689357"/>
            <a:ext cx="4889986" cy="34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/>
          <a:p>
            <a:r>
              <a:rPr lang="pt-BR" dirty="0"/>
              <a:t>BRIEFING – concorrentes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10178322" cy="276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 </a:t>
            </a:r>
            <a:r>
              <a:rPr lang="pt-B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Foi analisado 3 sites de concorrentes possíveis 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Mercadocar,Guapiscap,Valetaopneus</a:t>
            </a:r>
            <a:endParaRPr lang="pt-BR" sz="18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3-Todos os sites oferecem serviços e venda de produtos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3.1- </a:t>
            </a:r>
            <a:r>
              <a:rPr lang="pt-BR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Mercadocar</a:t>
            </a: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t-BR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omente comenta os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serviços,não</a:t>
            </a:r>
            <a:r>
              <a:rPr lang="pt-BR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coloca preços</a:t>
            </a: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3.2- </a:t>
            </a:r>
            <a:r>
              <a:rPr lang="pt-B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Guapiscap</a:t>
            </a:r>
            <a:r>
              <a:rPr lang="pt-B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coloca preços, possui agendamento porem esta escondido</a:t>
            </a:r>
            <a:r>
              <a:rPr lang="pt-B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3.3- </a:t>
            </a:r>
            <a:r>
              <a:rPr lang="pt-BR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Valetaopneus</a:t>
            </a:r>
            <a:r>
              <a:rPr lang="pt-BR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BR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ossui preços, oferece os </a:t>
            </a:r>
            <a:r>
              <a:rPr lang="pt-BR" sz="1800" b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serviços,não</a:t>
            </a:r>
            <a:r>
              <a:rPr lang="pt-BR" sz="1800" b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 agendamento.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68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ítulo 3">
            <a:extLst>
              <a:ext uri="{FF2B5EF4-FFF2-40B4-BE49-F238E27FC236}">
                <a16:creationId xmlns:a16="http://schemas.microsoft.com/office/drawing/2014/main" id="{92491A32-2B52-1525-BBB7-3235600A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01032"/>
            <a:ext cx="10178322" cy="1150993"/>
          </a:xfrm>
          <a:ln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txBody>
          <a:bodyPr>
            <a:normAutofit fontScale="90000"/>
          </a:bodyPr>
          <a:lstStyle/>
          <a:p>
            <a:r>
              <a:rPr lang="pt-BR" dirty="0"/>
              <a:t>BRIEFING – guia do site a ser feito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0061-0E3E-DA00-0826-76C8099985F9}"/>
              </a:ext>
            </a:extLst>
          </p:cNvPr>
          <p:cNvSpPr txBox="1"/>
          <p:nvPr/>
        </p:nvSpPr>
        <p:spPr>
          <a:xfrm>
            <a:off x="1251678" y="1252025"/>
            <a:ext cx="10178322" cy="463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de Divulgação do site-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nstagram,facebook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é obrigatório ter no site – </a:t>
            </a:r>
            <a:r>
              <a:rPr lang="pt-BR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ntato e agendamento.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que não pode ter no site – Não ter preços.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Arquitetura da informação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Cores – </a:t>
            </a:r>
            <a:r>
              <a:rPr lang="pt-BR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reto,laranja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amarelo.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Fontes -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outras.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(Papel) das páginas principais-1 pagina única.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 do site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 de Navegação – fixo no topo da tela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Conceitos de Usabilidade aplicada no site – </a:t>
            </a:r>
            <a:r>
              <a:rPr lang="pt-BR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ss,html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Conceitos de Acessibilidade aplicada no site –Mobile e desktop.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0913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2154</TotalTime>
  <Words>714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Segoe UI</vt:lpstr>
      <vt:lpstr>Selo</vt:lpstr>
      <vt:lpstr>Apresentação do PowerPoint</vt:lpstr>
      <vt:lpstr>BRIEFING</vt:lpstr>
      <vt:lpstr>BRIEFING</vt:lpstr>
      <vt:lpstr>BRIEFING</vt:lpstr>
      <vt:lpstr>BRIEFING – objetivo site</vt:lpstr>
      <vt:lpstr>BRIEFING – pesquisa persona</vt:lpstr>
      <vt:lpstr>BRIEFING – pesquisa persona</vt:lpstr>
      <vt:lpstr>BRIEFING – concorrentes</vt:lpstr>
      <vt:lpstr>BRIEFING – guia do site a ser feito</vt:lpstr>
      <vt:lpstr>BRIEFING – warefraime baixa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</dc:creator>
  <cp:lastModifiedBy>maycon</cp:lastModifiedBy>
  <cp:revision>4</cp:revision>
  <dcterms:created xsi:type="dcterms:W3CDTF">2023-04-26T23:36:40Z</dcterms:created>
  <dcterms:modified xsi:type="dcterms:W3CDTF">2023-04-28T11:30:41Z</dcterms:modified>
</cp:coreProperties>
</file>