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1240-C4E8-4E35-B4F1-65D85551B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66A50-0512-45B1-A3CA-E39802939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22F2D-9822-465C-847D-82927B9A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EDE-5520-4071-AC68-FDDF50C0E3A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5FA4D-5DF1-4E12-A405-5C6F0FC1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8934E-F884-4F29-85A8-DB74C899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4AE-9F3B-43EF-BAB6-0EC118DC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9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698C-6A3B-493D-B524-82DBB15A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47733-B686-4C8A-B29C-DE18F13D4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C594-3C14-4736-A665-7A80583E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EDE-5520-4071-AC68-FDDF50C0E3A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2851-442F-4629-82D4-85A9DABC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CC56-B8AE-41C6-B514-9B600929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4AE-9F3B-43EF-BAB6-0EC118DC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4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E8AE9-D936-434E-8932-A926F54D8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A3FD8-564F-43F3-AC2E-D6571C03F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7648-9505-46BE-B050-8CBD67A0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EDE-5520-4071-AC68-FDDF50C0E3A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2811-3BF2-4821-A4F7-D131D148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28F1-A08A-4ED1-8C76-136FC160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4AE-9F3B-43EF-BAB6-0EC118DC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2363-6496-4E6C-845C-4310210D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4DD2-CDF3-42DF-9BD2-2A485BB2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E424E-E384-427B-ABE9-B98C612C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EDE-5520-4071-AC68-FDDF50C0E3A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340E9-B94D-49E7-AFBB-8C288449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8934F-0F70-4A50-A438-A5D3BECE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4AE-9F3B-43EF-BAB6-0EC118DC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8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E10A-1973-4C30-8199-2F75A6EF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AB119-6A42-42A8-8591-7EEFAAE9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8C345-EC9A-4CA2-B7DF-4B62E2E0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EDE-5520-4071-AC68-FDDF50C0E3A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64AE-4FFC-4B70-BC53-E47C8BCA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E8C7-211E-4E9F-A9FA-24212BD9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4AE-9F3B-43EF-BAB6-0EC118DC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5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9A0C-E3C8-402C-9371-FA914EFB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D45D-26E8-45EC-81FF-93E8A2CB1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7B2DD-CED5-48DC-80E3-6F27EC0AB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FD57-D0ED-437E-9468-ABA48EB3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EDE-5520-4071-AC68-FDDF50C0E3A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F089-C543-4F65-AFA1-11D7338B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CABBD-07AA-47C3-8824-676AE542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4AE-9F3B-43EF-BAB6-0EC118DC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5D79-529D-4132-BE5C-B0F01AB3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E3FAB-CA39-4393-80EA-C1BBCEAE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20668-D0B1-4762-A633-F20D56BA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F1A3-4524-4F1E-99B4-B75D85D8E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528F8-7047-4E8F-9996-884032AC1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1B492-AE67-4676-A7A4-0B2C2B6A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EDE-5520-4071-AC68-FDDF50C0E3A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8AE03-6055-428C-8BBF-19E75026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7225C-DB8D-4E3B-B035-717D5D53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4AE-9F3B-43EF-BAB6-0EC118DC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AF72-D9F7-4922-A514-2E622819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84CAA-BE27-4E16-8212-18FDEB21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EDE-5520-4071-AC68-FDDF50C0E3A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ED955-87C5-4E06-B9BF-E289F55B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658E7-614A-4876-86CF-6B5722F8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4AE-9F3B-43EF-BAB6-0EC118DC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8AE95-CF51-4A4E-ADB1-5258C0E9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EDE-5520-4071-AC68-FDDF50C0E3A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E7903-1F40-464B-AF91-398F4ABB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8E9F9-8659-4C0E-9F0A-4E45A8C8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4AE-9F3B-43EF-BAB6-0EC118DC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1844-58F2-4491-B0DA-CDB0036D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84BF-6214-40DF-AC7C-CD4B9D6C8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411B8-AFEA-44C5-8E40-BA5BDEFC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59255-8F52-40A3-88B1-A5817526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EDE-5520-4071-AC68-FDDF50C0E3A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56C80-577B-46D7-A4A0-98CDE9A3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67116-9F9F-4618-9694-C38CD510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4AE-9F3B-43EF-BAB6-0EC118DC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4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70A3-F948-45E9-868F-17FAF993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0B194-F602-4474-A159-3D5BC5ED9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D91C4-4B0B-43E0-AC6A-5E2A341B7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EAB60-F00C-4DDE-8CEB-2E752CBB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EDE-5520-4071-AC68-FDDF50C0E3A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8AE1-25C4-4A23-893A-8D748BDF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69CB-952A-4995-93EC-47E89690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B4AE-9F3B-43EF-BAB6-0EC118DC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3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73807-F369-4183-B124-AC474F8D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B9EC7-8219-4C73-9640-1867C9E4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DF699-B822-479A-9227-DFFB2287B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CEDE-5520-4071-AC68-FDDF50C0E3A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0901E-EC91-4D8E-8761-369775C24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DB65-193C-44CD-A009-F2DEA81D0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B4AE-9F3B-43EF-BAB6-0EC118DC7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4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69F7-1F1C-48E4-9D7F-CE6C0AB1C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77EE3-5EB2-460E-9A96-42F8D090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2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9656A5-29D6-4949-A73E-6F9DFABA588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1" t="26694" r="16301" b="18911"/>
          <a:stretch/>
        </p:blipFill>
        <p:spPr bwMode="auto">
          <a:xfrm>
            <a:off x="2138425" y="115533"/>
            <a:ext cx="6862864" cy="67492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BEEE98-0B20-4C65-A041-6262CB63F28F}"/>
              </a:ext>
            </a:extLst>
          </p:cNvPr>
          <p:cNvSpPr/>
          <p:nvPr/>
        </p:nvSpPr>
        <p:spPr>
          <a:xfrm>
            <a:off x="3599543" y="812801"/>
            <a:ext cx="3592286" cy="1667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30586-2FFC-4B1A-ADE0-CE76A0DF4ABA}"/>
              </a:ext>
            </a:extLst>
          </p:cNvPr>
          <p:cNvSpPr/>
          <p:nvPr/>
        </p:nvSpPr>
        <p:spPr>
          <a:xfrm>
            <a:off x="4412343" y="2789025"/>
            <a:ext cx="928914" cy="14781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C4C28-EB44-433D-8A38-2F82816A59FF}"/>
              </a:ext>
            </a:extLst>
          </p:cNvPr>
          <p:cNvSpPr/>
          <p:nvPr/>
        </p:nvSpPr>
        <p:spPr>
          <a:xfrm>
            <a:off x="3773714" y="4725781"/>
            <a:ext cx="3592286" cy="1667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D7BF8-F31F-4AA6-9C64-B314CF5043CA}"/>
              </a:ext>
            </a:extLst>
          </p:cNvPr>
          <p:cNvSpPr/>
          <p:nvPr/>
        </p:nvSpPr>
        <p:spPr>
          <a:xfrm>
            <a:off x="5334000" y="2789025"/>
            <a:ext cx="928914" cy="14781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11495D-6F0D-4F0A-91C7-673362037FA0}"/>
              </a:ext>
            </a:extLst>
          </p:cNvPr>
          <p:cNvSpPr/>
          <p:nvPr/>
        </p:nvSpPr>
        <p:spPr>
          <a:xfrm>
            <a:off x="6262914" y="2789025"/>
            <a:ext cx="928914" cy="14781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ADF8BD-2FD1-451E-9045-3151AA444CC6}"/>
              </a:ext>
            </a:extLst>
          </p:cNvPr>
          <p:cNvSpPr/>
          <p:nvPr/>
        </p:nvSpPr>
        <p:spPr>
          <a:xfrm>
            <a:off x="2322286" y="818677"/>
            <a:ext cx="1277257" cy="1667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5C1CFC-FFC4-475B-8B48-2C2FF3212F59}"/>
              </a:ext>
            </a:extLst>
          </p:cNvPr>
          <p:cNvSpPr/>
          <p:nvPr/>
        </p:nvSpPr>
        <p:spPr>
          <a:xfrm>
            <a:off x="7191829" y="812801"/>
            <a:ext cx="1110342" cy="1667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F8647D-F283-4062-BDC4-327BA7D29C9C}"/>
              </a:ext>
            </a:extLst>
          </p:cNvPr>
          <p:cNvSpPr/>
          <p:nvPr/>
        </p:nvSpPr>
        <p:spPr>
          <a:xfrm>
            <a:off x="2670629" y="2689910"/>
            <a:ext cx="1277257" cy="19256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F76E90-AF9A-4867-948E-F82E9C2FAF78}"/>
              </a:ext>
            </a:extLst>
          </p:cNvPr>
          <p:cNvSpPr/>
          <p:nvPr/>
        </p:nvSpPr>
        <p:spPr>
          <a:xfrm>
            <a:off x="7514773" y="2640355"/>
            <a:ext cx="1277257" cy="19256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3A69C3-1672-449F-8846-9590AD560A19}"/>
              </a:ext>
            </a:extLst>
          </p:cNvPr>
          <p:cNvSpPr/>
          <p:nvPr/>
        </p:nvSpPr>
        <p:spPr>
          <a:xfrm>
            <a:off x="7366003" y="4725780"/>
            <a:ext cx="1110342" cy="16822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1A180B-9C39-4DB4-9BDC-8711B97071C7}"/>
              </a:ext>
            </a:extLst>
          </p:cNvPr>
          <p:cNvSpPr/>
          <p:nvPr/>
        </p:nvSpPr>
        <p:spPr>
          <a:xfrm>
            <a:off x="2307771" y="4725780"/>
            <a:ext cx="1458685" cy="16822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49212-69D6-4E32-9E55-45B65D9869DE}"/>
              </a:ext>
            </a:extLst>
          </p:cNvPr>
          <p:cNvSpPr txBox="1"/>
          <p:nvPr/>
        </p:nvSpPr>
        <p:spPr>
          <a:xfrm>
            <a:off x="5060045" y="2789025"/>
            <a:ext cx="319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F0C8A3-475B-473C-BCF8-8679CC0D5FA3}"/>
              </a:ext>
            </a:extLst>
          </p:cNvPr>
          <p:cNvSpPr txBox="1"/>
          <p:nvPr/>
        </p:nvSpPr>
        <p:spPr>
          <a:xfrm>
            <a:off x="5961746" y="2767257"/>
            <a:ext cx="319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108EAD-5D95-4179-81BF-A34FA54979D3}"/>
              </a:ext>
            </a:extLst>
          </p:cNvPr>
          <p:cNvSpPr txBox="1"/>
          <p:nvPr/>
        </p:nvSpPr>
        <p:spPr>
          <a:xfrm>
            <a:off x="6910616" y="2752741"/>
            <a:ext cx="319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rgbClr val="C00000"/>
                </a:solidFill>
              </a:rPr>
              <a:t>3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07250-8B01-49B6-B907-0284B1E53511}"/>
              </a:ext>
            </a:extLst>
          </p:cNvPr>
          <p:cNvSpPr txBox="1"/>
          <p:nvPr/>
        </p:nvSpPr>
        <p:spPr>
          <a:xfrm>
            <a:off x="5344882" y="1710960"/>
            <a:ext cx="319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rgbClr val="C00000"/>
                </a:solidFill>
              </a:rPr>
              <a:t>5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C37247-E43C-452E-B382-45F9F221DDE2}"/>
              </a:ext>
            </a:extLst>
          </p:cNvPr>
          <p:cNvSpPr txBox="1"/>
          <p:nvPr/>
        </p:nvSpPr>
        <p:spPr>
          <a:xfrm>
            <a:off x="2801258" y="1985072"/>
            <a:ext cx="319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rgbClr val="C00000"/>
                </a:solidFill>
              </a:rPr>
              <a:t>A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710054-4902-401F-A356-2B9E552FFD8A}"/>
              </a:ext>
            </a:extLst>
          </p:cNvPr>
          <p:cNvSpPr txBox="1"/>
          <p:nvPr/>
        </p:nvSpPr>
        <p:spPr>
          <a:xfrm>
            <a:off x="7921174" y="2016487"/>
            <a:ext cx="319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rgbClr val="C00000"/>
                </a:solidFill>
              </a:rPr>
              <a:t>5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4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Silvya Aulia</dc:creator>
  <cp:lastModifiedBy>Silvya Aulia</cp:lastModifiedBy>
  <cp:revision>4</cp:revision>
  <dcterms:created xsi:type="dcterms:W3CDTF">2018-11-13T17:07:43Z</dcterms:created>
  <dcterms:modified xsi:type="dcterms:W3CDTF">2018-11-13T17:13:16Z</dcterms:modified>
</cp:coreProperties>
</file>