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8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9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4135-3755-48C1-998B-23597427A622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F0DF-30D9-4C09-8E94-B3878EC17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FBF7-E400-4EB9-82EB-6AE6EBC70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MAGIC SQL to inter</a:t>
            </a:r>
            <a:r>
              <a:rPr lang="en-GB" dirty="0"/>
              <a:t>r</a:t>
            </a:r>
            <a:r>
              <a:rPr lang="en-150" dirty="0" err="1"/>
              <a:t>ogate</a:t>
            </a:r>
            <a:r>
              <a:rPr lang="en-150" dirty="0"/>
              <a:t> </a:t>
            </a:r>
            <a:br>
              <a:rPr lang="en-150" dirty="0"/>
            </a:br>
            <a:r>
              <a:rPr lang="en-150" dirty="0"/>
              <a:t>IBM DB2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A3A17-55D2-4F98-A49F-2BF66073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11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939A-E2B4-4FF2-A293-3AABF5D8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The Safest School in Chicago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48BBA-AEB1-43F4-B7D9-4DD4EAB66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111140"/>
            <a:ext cx="6281738" cy="632544"/>
          </a:xfrm>
        </p:spPr>
      </p:pic>
    </p:spTree>
    <p:extLst>
      <p:ext uri="{BB962C8B-B14F-4D97-AF65-F5344CB8AC3E}">
        <p14:creationId xmlns:p14="http://schemas.microsoft.com/office/powerpoint/2010/main" val="25781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0934-7070-4DC7-A5CE-35802E06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Per capita income of the safest school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1AEB4-25CD-4604-A5BD-5BFA15A3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84" y="2606357"/>
            <a:ext cx="5551170" cy="1642110"/>
          </a:xfrm>
        </p:spPr>
      </p:pic>
    </p:spTree>
    <p:extLst>
      <p:ext uri="{BB962C8B-B14F-4D97-AF65-F5344CB8AC3E}">
        <p14:creationId xmlns:p14="http://schemas.microsoft.com/office/powerpoint/2010/main" val="38419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0C00-6409-4AC7-8C74-31B62682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Count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9AC8D-18D4-4BE5-B7E0-30360340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791531"/>
            <a:ext cx="6281738" cy="1271763"/>
          </a:xfrm>
        </p:spPr>
      </p:pic>
    </p:spTree>
    <p:extLst>
      <p:ext uri="{BB962C8B-B14F-4D97-AF65-F5344CB8AC3E}">
        <p14:creationId xmlns:p14="http://schemas.microsoft.com/office/powerpoint/2010/main" val="29335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CBC9-A65F-429E-995B-958EA8BE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Head(10)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413D8-F0FE-4803-BC3F-FD9FA215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793318"/>
            <a:ext cx="6281738" cy="3268188"/>
          </a:xfrm>
        </p:spPr>
      </p:pic>
    </p:spTree>
    <p:extLst>
      <p:ext uri="{BB962C8B-B14F-4D97-AF65-F5344CB8AC3E}">
        <p14:creationId xmlns:p14="http://schemas.microsoft.com/office/powerpoint/2010/main" val="10273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081C-5E76-4DAE-B293-5A562C79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ALL Arrests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0BE7A-63F3-47AE-BDED-E02D2981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64" y="2888297"/>
            <a:ext cx="5642610" cy="1078230"/>
          </a:xfrm>
        </p:spPr>
      </p:pic>
    </p:spTree>
    <p:extLst>
      <p:ext uri="{BB962C8B-B14F-4D97-AF65-F5344CB8AC3E}">
        <p14:creationId xmlns:p14="http://schemas.microsoft.com/office/powerpoint/2010/main" val="339600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C46D-C2A1-4B55-BEBD-78ADE7BF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Number of Arrests in Gas Stations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118AA-2033-44F0-85A9-E107609B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887146"/>
            <a:ext cx="6281738" cy="1080532"/>
          </a:xfrm>
        </p:spPr>
      </p:pic>
    </p:spTree>
    <p:extLst>
      <p:ext uri="{BB962C8B-B14F-4D97-AF65-F5344CB8AC3E}">
        <p14:creationId xmlns:p14="http://schemas.microsoft.com/office/powerpoint/2010/main" val="400937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668-EB12-4928-9556-89027496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All Communities with ‘B’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909B3-8DB9-4CD5-84FC-EF06126F7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34" y="2507297"/>
            <a:ext cx="5513070" cy="1840230"/>
          </a:xfrm>
        </p:spPr>
      </p:pic>
    </p:spTree>
    <p:extLst>
      <p:ext uri="{BB962C8B-B14F-4D97-AF65-F5344CB8AC3E}">
        <p14:creationId xmlns:p14="http://schemas.microsoft.com/office/powerpoint/2010/main" val="10238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E6AD-0483-40F4-83D4-8D6D61E7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 Healthy_ School Certified with community area </a:t>
            </a:r>
            <a:r>
              <a:rPr lang="en-150" dirty="0" err="1"/>
              <a:t>btwn</a:t>
            </a:r>
            <a:r>
              <a:rPr lang="en-150" dirty="0"/>
              <a:t>. 10&amp;15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0F43C-B25B-4AFD-91D0-7B3CB6696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3096866"/>
            <a:ext cx="6281738" cy="661092"/>
          </a:xfrm>
        </p:spPr>
      </p:pic>
    </p:spTree>
    <p:extLst>
      <p:ext uri="{BB962C8B-B14F-4D97-AF65-F5344CB8AC3E}">
        <p14:creationId xmlns:p14="http://schemas.microsoft.com/office/powerpoint/2010/main" val="5984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D8A-C0C3-49CF-940C-A841683C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Average </a:t>
            </a:r>
            <a:r>
              <a:rPr lang="en-150" dirty="0" err="1"/>
              <a:t>Safetyscore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41C7E-C3C4-4255-AB49-2127F8B2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54" y="2854007"/>
            <a:ext cx="5421630" cy="1146810"/>
          </a:xfrm>
        </p:spPr>
      </p:pic>
    </p:spTree>
    <p:extLst>
      <p:ext uri="{BB962C8B-B14F-4D97-AF65-F5344CB8AC3E}">
        <p14:creationId xmlns:p14="http://schemas.microsoft.com/office/powerpoint/2010/main" val="18121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3E73-0C6D-4112-9B7B-CF2C9C18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Best Chicago Schools by avg. </a:t>
            </a:r>
            <a:r>
              <a:rPr lang="en-GB" dirty="0"/>
              <a:t>E</a:t>
            </a:r>
            <a:r>
              <a:rPr lang="en-150" dirty="0" err="1"/>
              <a:t>nrolment</a:t>
            </a:r>
            <a:r>
              <a:rPr lang="en-150" dirty="0"/>
              <a:t> (top5)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3DD1-9E10-4470-8CEA-D02DFB90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897508"/>
            <a:ext cx="6281738" cy="1059809"/>
          </a:xfrm>
        </p:spPr>
      </p:pic>
    </p:spTree>
    <p:extLst>
      <p:ext uri="{BB962C8B-B14F-4D97-AF65-F5344CB8AC3E}">
        <p14:creationId xmlns:p14="http://schemas.microsoft.com/office/powerpoint/2010/main" val="17662400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</TotalTime>
  <Words>67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MAGIC SQL to interrogate  IBM DB2</vt:lpstr>
      <vt:lpstr>Count</vt:lpstr>
      <vt:lpstr>Head(10) </vt:lpstr>
      <vt:lpstr>ALL Arrests</vt:lpstr>
      <vt:lpstr>Number of Arrests in Gas Stations</vt:lpstr>
      <vt:lpstr>All Communities with ‘B’</vt:lpstr>
      <vt:lpstr>All Healthy_ School Certified with community area btwn. 10&amp;15</vt:lpstr>
      <vt:lpstr>Average Safetyscore</vt:lpstr>
      <vt:lpstr>Best Chicago Schools by avg. Enrolment (top5)</vt:lpstr>
      <vt:lpstr>The Safest School in Chicago</vt:lpstr>
      <vt:lpstr>Per capita income of the safest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SQL to interrogate  IBM DB2</dc:title>
  <dc:creator>Carbunarea Silvia</dc:creator>
  <cp:lastModifiedBy>Carbunarea Silvia</cp:lastModifiedBy>
  <cp:revision>1</cp:revision>
  <dcterms:created xsi:type="dcterms:W3CDTF">2021-07-07T12:52:05Z</dcterms:created>
  <dcterms:modified xsi:type="dcterms:W3CDTF">2021-07-07T12:59:33Z</dcterms:modified>
</cp:coreProperties>
</file>