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21B7C1-B26C-1A4C-A5DA-6E723A17C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2EF44A-0879-1647-9A6A-BFE506478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D46B5D-7869-0542-AC9C-215E850A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43D576-2AD5-B441-AA1C-544D77A2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253801F-0BCD-6649-A846-1B322C0C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F5EABD-34E0-9C47-81F4-5984ECCB5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004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53DA1-6C96-334D-82E2-39EBBDD3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254247-05DA-6344-9BC0-F4A250CB5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EEDBA-4124-CC4E-A5C5-8E0E8C38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4CD0C-A052-2644-8064-031C1397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BB303D-7463-E441-A4D0-889D14D1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11194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3908CC-A336-AC4A-9BCE-3C38D1129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C7C4C18-BAEC-AA49-AFC7-EDAF85371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C11F2A-DB3B-6B49-AC89-6A58C1B1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8A7F78-AE03-794E-B70F-24DDA437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18F5B-CCE4-FE43-90BB-F8E2A2E1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2086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B089F-C5A1-0549-AE29-91A33A23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B22612-9BC7-F34E-94E1-A5228E29B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3ED3F0-A5E6-B447-A47C-8CDC0194C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074287-6581-0341-BB62-138B073A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5E787B-1BC4-244C-8CCC-90871AD9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0360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95C68-0C2B-1948-BE6F-8CC231DEE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8CB2D1-8846-1C4C-A0B1-197D23C13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365114-BCDE-3249-A358-0DFFBC0D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7022E4-232A-294B-808F-10D01BBF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9BB1CD-2800-4C4C-9DF0-14F9666F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53372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396E77-12B6-164C-8B96-EC6D9ED0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8B9174-A1CB-CA45-AAAA-C1CA717D2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D2EEB7-1DAA-EB45-80E4-018CE2396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78910D-4589-E246-9015-B87E3D75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78E5F4-5B46-E94F-A123-C2C6ABC0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FBDA8B-F453-7844-A984-FB0FAEC4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404011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49B0F6-6A6F-3C46-8E07-63D410A8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79B9B6-C16A-9C45-AF26-799798C1B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5F51990-F4AD-3542-9172-DA19403D1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8F8B0-D67B-0C41-AF58-77AC8464D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5CE7045-59D0-544B-8C42-1EE5BFE28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E45E837-353E-524A-86E8-537413C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DA4C49D-DA74-AB4F-A6F9-FD0B38A9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639CF22-0125-BE45-AF83-340B7295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60641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5B607-73B9-7746-963B-485FCB8D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409530B-673C-3D44-8E61-7389A6F3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071D05F-4CC4-EC46-806F-6BBA984B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A206E28-6889-434D-80F7-3AC53E75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93690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A09C32-8BCA-1247-B2AF-ACA7391A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E89B299-A46A-2C4B-99F3-75F7458B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D73C50-74E0-D542-B565-06E95DF5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55243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909D8B-26C0-3445-8758-5641DCAB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EA2C21-29E3-1A4A-A371-6944489C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9FF96-A475-F64D-9F01-68EB05A3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A31317-202F-BA4A-8CD3-4464F1CA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8F8721-DADB-EB4C-8FB7-0D46A35B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E8B8784-3517-C34F-85FA-38BA3BA0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9547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F69E5-8FBC-0E4F-910D-35FE0F47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756527E-238D-BB42-B665-CA8FC9FB5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117410-92F3-004B-A7F0-30E849FB7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6CCCF15-D20F-834B-A3E2-14187E6E1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366226-7177-5C4F-BE81-B04029FA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10E30B-F812-0F45-B446-AB3563A5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7927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5F8071D-A335-5341-9A8C-44835F69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2B0870-309A-0B4C-BC62-4BBEE729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C3D8E8-9281-BD4F-A8EE-7691E031F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7CF2-4C56-4B4B-8D3C-1ED8A27AEBBC}" type="datetimeFigureOut">
              <a:rPr lang="x-none" smtClean="0"/>
              <a:pPr/>
              <a:t>30.06.2022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A0D91-D206-0649-B134-0D854280A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11C762C-B804-834E-A9D3-2D0D493E8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D7030-806D-9C4B-97CE-FF40CF45F570}" type="slidenum">
              <a:rPr lang="x-none" smtClean="0"/>
              <a:pPr/>
              <a:t>‹#›</a:t>
            </a:fld>
            <a:endParaRPr 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724C6A-AFBB-4D45-8A87-03AAF2A2F9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0636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.me/mospolyw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FD515C-4A9B-5E46-9571-CB6FF0BB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37" y="1500996"/>
            <a:ext cx="5755574" cy="2387600"/>
          </a:xfrm>
        </p:spPr>
        <p:txBody>
          <a:bodyPr>
            <a:normAutofit/>
          </a:bodyPr>
          <a:lstStyle/>
          <a:p>
            <a:pPr algn="l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Проектная деятельность 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“Центр карьеры”</a:t>
            </a:r>
            <a:endParaRPr lang="x-none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794BB5-9D37-1140-868A-3EA8370C3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537" y="4882551"/>
            <a:ext cx="5755574" cy="1655762"/>
          </a:xfrm>
        </p:spPr>
        <p:txBody>
          <a:bodyPr>
            <a:normAutofit/>
          </a:bodyPr>
          <a:lstStyle/>
          <a:p>
            <a:pPr algn="l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Составили: </a:t>
            </a:r>
          </a:p>
          <a:p>
            <a:pPr algn="l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студент группы 201-351 </a:t>
            </a:r>
          </a:p>
          <a:p>
            <a:pPr algn="l"/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Огурцова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  <a:cs typeface="Times New Roman" pitchFamily="18" charset="0"/>
              </a:rPr>
              <a:t>Карина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Константиновна</a:t>
            </a:r>
          </a:p>
          <a:p>
            <a:pPr algn="l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студент группы 201-352</a:t>
            </a:r>
          </a:p>
          <a:p>
            <a:pPr algn="l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Гребенников Матвей Андреевич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235117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A2DBFB-7AB1-3F42-A8A5-CA100441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43" y="764812"/>
            <a:ext cx="10515600" cy="988662"/>
          </a:xfrm>
        </p:spPr>
        <p:txBody>
          <a:bodyPr/>
          <a:lstStyle/>
          <a:p>
            <a:r>
              <a:rPr lang="ru-RU" dirty="0" smtClean="0"/>
              <a:t>Содержание</a:t>
            </a:r>
            <a:endParaRPr lang="x-non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7D53E9D6-EEC9-C848-91DC-5E346CD20779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4371215"/>
            <a:ext cx="6589714" cy="555625"/>
            <a:chOff x="1248" y="1440"/>
            <a:chExt cx="4151" cy="350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xmlns="" id="{6311DB6F-8E5F-E94A-953B-DF87414E186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xmlns="" id="{01BC611D-6E1E-E14F-83CC-AECE06DD1EA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34D419E3-D768-3647-8AFE-6A4A18BF1E3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1482"/>
              <a:ext cx="31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Индивидуальные планы участников.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1ADBB972-B83E-D34F-B86E-B3F75412813C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14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A6AFC2A2-A2B3-624D-A50F-F5E26F347140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1856615"/>
            <a:ext cx="5105400" cy="555625"/>
            <a:chOff x="1248" y="2030"/>
            <a:chExt cx="3216" cy="350"/>
          </a:xfrm>
        </p:grpSpPr>
        <p:sp>
          <p:nvSpPr>
            <p:cNvPr id="10" name="Line 8">
              <a:extLst>
                <a:ext uri="{FF2B5EF4-FFF2-40B4-BE49-F238E27FC236}">
                  <a16:creationId xmlns:a16="http://schemas.microsoft.com/office/drawing/2014/main" xmlns="" id="{3820F7B1-3F17-1440-A6C7-DE9D43C08B5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E9A24A82-0201-6249-B0C2-7FA8F7B668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F3960C40-4A9B-F649-9423-D7D1D672B5B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072"/>
              <a:ext cx="10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Аннотация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7CE4166D-4CB5-6741-A5F3-91CDA1D26E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0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xmlns="" id="{46227D3B-B48C-F349-B489-70547A49754F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2694815"/>
            <a:ext cx="5105400" cy="555625"/>
            <a:chOff x="1248" y="2640"/>
            <a:chExt cx="3216" cy="350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xmlns="" id="{3C2B3708-143B-764D-AAE6-D9D5EC44F66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C7ECA5FC-8EAC-DF4A-ADEC-CA7680B0479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E284F87F-BF3C-9448-842D-C17E44E9D3D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2682"/>
              <a:ext cx="178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Участники и их роли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2B320C28-CF36-194C-B8C0-985BE9CDAA3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265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xmlns="" id="{40DEDDBF-8C5F-BD46-8F04-00A057866FC2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3533015"/>
            <a:ext cx="5716588" cy="555625"/>
            <a:chOff x="1248" y="3230"/>
            <a:chExt cx="3601" cy="350"/>
          </a:xfrm>
        </p:grpSpPr>
        <p:sp>
          <p:nvSpPr>
            <p:cNvPr id="20" name="Line 18">
              <a:extLst>
                <a:ext uri="{FF2B5EF4-FFF2-40B4-BE49-F238E27FC236}">
                  <a16:creationId xmlns:a16="http://schemas.microsoft.com/office/drawing/2014/main" xmlns="" id="{616BC5BA-545C-9D41-B5B4-F82295FD6E4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xmlns="" id="{4D0C961E-AA14-A848-9F9B-E25A4A9F55A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xmlns="" id="{FAA73715-58ED-2346-BC49-E4E14FAA198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259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Общее задание, план работы.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Text Box 21">
              <a:extLst>
                <a:ext uri="{FF2B5EF4-FFF2-40B4-BE49-F238E27FC236}">
                  <a16:creationId xmlns:a16="http://schemas.microsoft.com/office/drawing/2014/main" xmlns="" id="{B6FF0FA2-7E4A-D942-B9A2-E1756BD164B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xmlns="" id="{62123A07-D10C-234C-BC25-BBD4762CB246}"/>
              </a:ext>
            </a:extLst>
          </p:cNvPr>
          <p:cNvGrpSpPr>
            <a:grpSpLocks/>
          </p:cNvGrpSpPr>
          <p:nvPr/>
        </p:nvGrpSpPr>
        <p:grpSpPr bwMode="auto">
          <a:xfrm>
            <a:off x="3541776" y="5231640"/>
            <a:ext cx="5105400" cy="555625"/>
            <a:chOff x="1248" y="3230"/>
            <a:chExt cx="3216" cy="350"/>
          </a:xfrm>
        </p:grpSpPr>
        <p:sp>
          <p:nvSpPr>
            <p:cNvPr id="25" name="Line 23">
              <a:extLst>
                <a:ext uri="{FF2B5EF4-FFF2-40B4-BE49-F238E27FC236}">
                  <a16:creationId xmlns:a16="http://schemas.microsoft.com/office/drawing/2014/main" xmlns="" id="{D3CD6EBF-1651-724A-9D3A-EB780A2F745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2215873F-C17F-DD47-B4F1-DAAF9F3AACC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>
              <a:extLst>
                <a:ext uri="{FF2B5EF4-FFF2-40B4-BE49-F238E27FC236}">
                  <a16:creationId xmlns:a16="http://schemas.microsoft.com/office/drawing/2014/main" xmlns="" id="{3EBDBAF1-17A5-9E46-A02D-9A5F5016420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256" y="3272"/>
              <a:ext cx="18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ru-RU" sz="2400" dirty="0" smtClean="0">
                  <a:solidFill>
                    <a:srgbClr val="000000"/>
                  </a:solidFill>
                </a:rPr>
                <a:t>Результаты и ссылки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xmlns="" id="{85ABEBFF-414B-5940-A51F-DE3DAA51F4D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96" y="3244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FFFF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98160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Аннотация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8638" y="2506662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Предназначение ЦК — создавать условия для поиска лучшей работы, учить себя презентовать, составлять резюме, давать инструменты. А ещё: анализировать данные, вовлекать работодателей в образование, улавливать запросы рынка: этому специалисту завтра будет куда устраиваться, а этому нет, и т.д</a:t>
            </a:r>
            <a:r>
              <a:rPr lang="ru-RU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Участники и их роли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27649" y="2070340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ru-RU" dirty="0" err="1" smtClean="0"/>
              <a:t>Огурцова</a:t>
            </a:r>
            <a:r>
              <a:rPr lang="ru-RU" dirty="0" smtClean="0"/>
              <a:t> К.К. 201-351 - создание постов для группы в телеграмме, сортировка данных потенциальных преподавателей, написание отчета, подготовка презентации</a:t>
            </a:r>
          </a:p>
          <a:p>
            <a:pPr>
              <a:buNone/>
            </a:pPr>
            <a:r>
              <a:rPr lang="ru-RU" dirty="0" smtClean="0"/>
              <a:t>Гребенников М.А 201-352 - создание постов для группы в телеграмме, сортировка данных потенциальных преподавателей, написание отчета,  подготовка презентации</a:t>
            </a:r>
          </a:p>
          <a:p>
            <a:pPr>
              <a:buNone/>
            </a:pPr>
            <a:r>
              <a:rPr lang="ru-RU" dirty="0" smtClean="0"/>
              <a:t>Дарья Дьякова - куратор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Общее задание, план работы.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37868" y="250666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Наша основная цель была помочь ЦК в написании различных статей для дальнейшего их размещения на платформе ТГ, а также любая другая помощь, которую мы в силах оказать (выполнение заданий, которые предоставлял куратор проекта). 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Индивидуальные планы участников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879894" y="2001328"/>
          <a:ext cx="8376248" cy="4063236"/>
        </p:xfrm>
        <a:graphic>
          <a:graphicData uri="http://schemas.openxmlformats.org/drawingml/2006/table">
            <a:tbl>
              <a:tblPr/>
              <a:tblGrid>
                <a:gridCol w="2349926"/>
                <a:gridCol w="3020789"/>
                <a:gridCol w="3005533"/>
              </a:tblGrid>
              <a:tr h="73008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Тема работы</a:t>
                      </a:r>
                      <a:endParaRPr lang="ru-RU" sz="2000" dirty="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Гребенников Матвей 201-352</a:t>
                      </a:r>
                      <a:endParaRPr lang="ru-RU" sz="2000" dirty="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(количество часов работы)</a:t>
                      </a:r>
                      <a:endParaRPr lang="ru-RU" sz="2000" dirty="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Огурцова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ru-RU" sz="1600" b="1" i="0" u="none" strike="noStrike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Карина</a:t>
                      </a: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 201-352</a:t>
                      </a:r>
                      <a:endParaRPr lang="ru-RU" sz="2000" dirty="0"/>
                    </a:p>
                    <a:p>
                      <a:pPr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(количество часов работы)</a:t>
                      </a:r>
                      <a:endParaRPr lang="ru-RU" sz="2000" dirty="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8729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Написание постов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31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32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789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Сортировка данных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ru-RU" sz="2000" dirty="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070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Создание статьи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12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7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Подготовка отчёта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7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Подготовка презентации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76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Подготовка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Git.</a:t>
                      </a:r>
                      <a:endParaRPr lang="en-US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200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lang="ru-RU" sz="2000" dirty="0"/>
                    </a:p>
                  </a:txBody>
                  <a:tcPr marL="35698" marR="35698" marT="35698" marB="35698">
                    <a:lnL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57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и ссылки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0616" y="1690688"/>
            <a:ext cx="563161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Результат нашей работы отражается в ТГ канале “Центр карьеры Московского </a:t>
            </a:r>
            <a:r>
              <a:rPr lang="ru-RU" dirty="0" err="1" smtClean="0"/>
              <a:t>Политеха</a:t>
            </a:r>
            <a:r>
              <a:rPr lang="ru-RU" dirty="0" smtClean="0"/>
              <a:t>”. Ссылка на ТГ канал: </a:t>
            </a:r>
            <a:r>
              <a:rPr lang="ru-RU" u="sng" dirty="0" smtClean="0">
                <a:hlinkClick r:id="rId2"/>
              </a:rPr>
              <a:t>https://t.me/mospolywork</a:t>
            </a:r>
            <a:r>
              <a:rPr lang="ru-RU" dirty="0" smtClean="0"/>
              <a:t> </a:t>
            </a:r>
            <a:endParaRPr lang="en-US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err="1" smtClean="0"/>
              <a:t>G</a:t>
            </a:r>
            <a:r>
              <a:rPr lang="ru-RU" dirty="0" err="1" smtClean="0"/>
              <a:t>it-репозиторий</a:t>
            </a:r>
            <a:r>
              <a:rPr lang="ru-RU" dirty="0" smtClean="0"/>
              <a:t> </a:t>
            </a:r>
            <a:r>
              <a:rPr lang="ru-RU" dirty="0" smtClean="0"/>
              <a:t>- https://github.com/silwars/PD</a:t>
            </a:r>
          </a:p>
          <a:p>
            <a:pPr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5088" y="365125"/>
            <a:ext cx="5108275" cy="621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0948" y="2556324"/>
            <a:ext cx="10515600" cy="1325563"/>
          </a:xfrm>
        </p:spPr>
        <p:txBody>
          <a:bodyPr>
            <a:normAutofit/>
          </a:bodyPr>
          <a:lstStyle/>
          <a:p>
            <a:r>
              <a:rPr lang="ru-RU" sz="8000" dirty="0" smtClean="0"/>
              <a:t>Спасибо за внимание</a:t>
            </a:r>
            <a:endParaRPr lang="ru-RU" sz="8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244</Words>
  <Application>Microsoft Office PowerPoint</Application>
  <PresentationFormat>Произвольный</PresentationFormat>
  <Paragraphs>55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Проектная деятельность “Центр карьеры”</vt:lpstr>
      <vt:lpstr>Содержание</vt:lpstr>
      <vt:lpstr>Аннотация</vt:lpstr>
      <vt:lpstr>Участники и их роли</vt:lpstr>
      <vt:lpstr>Общее задание, план работы.</vt:lpstr>
      <vt:lpstr>Индивидуальные планы участников</vt:lpstr>
      <vt:lpstr>Результаты и ссылки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Треш Трешевый</cp:lastModifiedBy>
  <cp:revision>2</cp:revision>
  <dcterms:created xsi:type="dcterms:W3CDTF">2022-01-31T14:39:02Z</dcterms:created>
  <dcterms:modified xsi:type="dcterms:W3CDTF">2022-06-30T21:12:36Z</dcterms:modified>
</cp:coreProperties>
</file>