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Website Development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Ibrahim Michael O.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549830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/>
              <a:t>Week 1: Laying the Foundation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5B70A-FF42-428E-AEB0-D3D90B5B35E9}"/>
              </a:ext>
            </a:extLst>
          </p:cNvPr>
          <p:cNvSpPr txBox="1"/>
          <p:nvPr/>
        </p:nvSpPr>
        <p:spPr>
          <a:xfrm>
            <a:off x="4740751" y="1996443"/>
            <a:ext cx="6135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Basics of the Web:</a:t>
            </a:r>
            <a:r>
              <a:rPr lang="en-US" dirty="0"/>
              <a:t> Understanding HTML, CSS, and JavaScript roles in web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Setting Up:</a:t>
            </a:r>
            <a:r>
              <a:rPr lang="en-US" dirty="0"/>
              <a:t> Installing Visual Studio Code and essential extensions.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HTML Fundamentals:</a:t>
            </a:r>
            <a:r>
              <a:rPr lang="en-US" dirty="0"/>
              <a:t> Learning the structure of an HTML document, basic tags, and creating simple web pages.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CSS Crash Course:</a:t>
            </a:r>
            <a:r>
              <a:rPr lang="en-US" dirty="0"/>
              <a:t> Introduction to CSS syntax, selectors, styling elements, and creating responsive layouts.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Project:</a:t>
            </a:r>
            <a:r>
              <a:rPr lang="en-US" dirty="0"/>
              <a:t> Build a simple static website with a homepage, about page, and contact form using HTML and CSS.</a:t>
            </a:r>
          </a:p>
          <a:p>
            <a:r>
              <a:rPr lang="en-US" dirty="0"/>
              <a:t>Quiz…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5B70A-FF42-428E-AEB0-D3D90B5B35E9}"/>
              </a:ext>
            </a:extLst>
          </p:cNvPr>
          <p:cNvSpPr txBox="1"/>
          <p:nvPr/>
        </p:nvSpPr>
        <p:spPr>
          <a:xfrm>
            <a:off x="4740751" y="1956683"/>
            <a:ext cx="6135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JavaScript Basics:</a:t>
            </a:r>
            <a:r>
              <a:rPr lang="en-US" dirty="0"/>
              <a:t> Data types, variables, operators, control flow statements, and functions.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Interactivity:</a:t>
            </a:r>
            <a:r>
              <a:rPr lang="en-US" dirty="0"/>
              <a:t> Adding animations, user input handling, and basic DOM manipulation to web pages.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Working with Events:</a:t>
            </a:r>
            <a:r>
              <a:rPr lang="en-US" dirty="0"/>
              <a:t> Responding to user actions like clicks, key presses, and form submissions.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Advanced CSS (optional):</a:t>
            </a:r>
            <a:r>
              <a:rPr lang="en-US" dirty="0"/>
              <a:t> Introduction to media queries and animation techniques.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Project:</a:t>
            </a:r>
            <a:r>
              <a:rPr lang="en-US" dirty="0"/>
              <a:t> Enhance your Week 1 project by adding interactive elements like a contact form submission confirmation, image gallery with effects, or a simple counter.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CF6EF3-7182-43CD-9A0A-ED6A22D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549830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/>
              <a:t>Week 2: Bringing it to Life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185916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5B70A-FF42-428E-AEB0-D3D90B5B35E9}"/>
              </a:ext>
            </a:extLst>
          </p:cNvPr>
          <p:cNvSpPr txBox="1"/>
          <p:nvPr/>
        </p:nvSpPr>
        <p:spPr>
          <a:xfrm>
            <a:off x="4740751" y="2407259"/>
            <a:ext cx="61357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Best Practices:</a:t>
            </a:r>
            <a:r>
              <a:rPr lang="en-US" dirty="0"/>
              <a:t> Code organization, semantic HTML, CSS preprocessors (optional), and accessibility considerations.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Forms and Validation:</a:t>
            </a:r>
            <a:r>
              <a:rPr lang="en-US" dirty="0"/>
              <a:t> Creating user-friendly forms and handling user input validation.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JavaScript Libraries (optional):</a:t>
            </a:r>
            <a:r>
              <a:rPr lang="en-US" dirty="0"/>
              <a:t> Introduction to a popular library like jQuery or Bootstrap for easier DOM manipulation and common design patterns.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Introduction to React:</a:t>
            </a:r>
            <a:r>
              <a:rPr lang="en-US" dirty="0"/>
              <a:t> Understanding the basics of React components, JSX syntax, and state management.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Project:</a:t>
            </a:r>
            <a:r>
              <a:rPr lang="en-US" dirty="0"/>
              <a:t> Build a small single-page application (SPA) using React, like a weather app or a simple to-do list.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CF6EF3-7182-43CD-9A0A-ED6A22D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549830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/>
              <a:t>Week 3: Mastering the Essentials and Introduction to React</a:t>
            </a:r>
          </a:p>
        </p:txBody>
      </p:sp>
    </p:spTree>
    <p:extLst>
      <p:ext uri="{BB962C8B-B14F-4D97-AF65-F5344CB8AC3E}">
        <p14:creationId xmlns:p14="http://schemas.microsoft.com/office/powerpoint/2010/main" val="333216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5B70A-FF42-428E-AEB0-D3D90B5B35E9}"/>
              </a:ext>
            </a:extLst>
          </p:cNvPr>
          <p:cNvSpPr txBox="1"/>
          <p:nvPr/>
        </p:nvSpPr>
        <p:spPr>
          <a:xfrm>
            <a:off x="4740751" y="2407259"/>
            <a:ext cx="6135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Review and Recap:</a:t>
            </a:r>
            <a:r>
              <a:rPr lang="en-US" dirty="0"/>
              <a:t> Summarize key concepts learned throughout the course.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Project Showcase:</a:t>
            </a:r>
            <a:r>
              <a:rPr lang="en-US" dirty="0"/>
              <a:t> Students present their final projects and receive feedback.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Next Steps:</a:t>
            </a:r>
            <a:r>
              <a:rPr lang="en-US" dirty="0"/>
              <a:t> Resources for further learning, open-source projects for contribution, career advice, and exploring advanced frameworks/technologies.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Bonus Topics:</a:t>
            </a:r>
            <a:r>
              <a:rPr lang="en-US" dirty="0"/>
              <a:t> Introduce concepts like SEO best practices, basic website security, and accessibility guidelines.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CF6EF3-7182-43CD-9A0A-ED6A22D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549830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/>
              <a:t>Week 4: Putting it All Together and Going Beyond</a:t>
            </a:r>
          </a:p>
        </p:txBody>
      </p:sp>
    </p:spTree>
    <p:extLst>
      <p:ext uri="{BB962C8B-B14F-4D97-AF65-F5344CB8AC3E}">
        <p14:creationId xmlns:p14="http://schemas.microsoft.com/office/powerpoint/2010/main" val="1837545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5B70A-FF42-428E-AEB0-D3D90B5B35E9}"/>
              </a:ext>
            </a:extLst>
          </p:cNvPr>
          <p:cNvSpPr txBox="1"/>
          <p:nvPr/>
        </p:nvSpPr>
        <p:spPr>
          <a:xfrm>
            <a:off x="4740751" y="2407259"/>
            <a:ext cx="61357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Documentation: Refer to official documentation for HTML, CSS, JavaScript, and React for in-depth knowledge.</a:t>
            </a:r>
          </a:p>
          <a:p>
            <a:r>
              <a:rPr lang="en-US" b="1" dirty="0"/>
              <a:t>Documentation:</a:t>
            </a:r>
            <a:r>
              <a:rPr lang="en-US" dirty="0"/>
              <a:t> Mozilla Developer Network (MDN) for HTML, CSS, and JavaScript</a:t>
            </a:r>
          </a:p>
          <a:p>
            <a:r>
              <a:rPr lang="en-US" b="1" dirty="0"/>
              <a:t>Week 4:</a:t>
            </a:r>
            <a:endParaRPr lang="en-US" dirty="0"/>
          </a:p>
          <a:p>
            <a:r>
              <a:rPr lang="en-US" b="1" dirty="0"/>
              <a:t>SEO Best Practices:</a:t>
            </a:r>
            <a:r>
              <a:rPr lang="en-US" dirty="0"/>
              <a:t> </a:t>
            </a:r>
            <a:r>
              <a:rPr lang="en-US" dirty="0" err="1"/>
              <a:t>Moz</a:t>
            </a:r>
            <a:r>
              <a:rPr lang="en-US" dirty="0"/>
              <a:t> Beginner's Guide to SEO, Google Search Console documentation</a:t>
            </a:r>
          </a:p>
          <a:p>
            <a:r>
              <a:rPr lang="en-US" b="1" dirty="0"/>
              <a:t>Website Security:</a:t>
            </a:r>
            <a:r>
              <a:rPr lang="en-US" dirty="0"/>
              <a:t> OWASP Top 10 Web Application Security Risks, Mozilla's "Website Security Checklist"</a:t>
            </a:r>
          </a:p>
          <a:p>
            <a:r>
              <a:rPr lang="en-US" b="1" dirty="0"/>
              <a:t>Accessibility:</a:t>
            </a:r>
            <a:r>
              <a:rPr lang="en-US" dirty="0"/>
              <a:t> W3C's Web Accessibility Initiative (WAI) resources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CF6EF3-7182-43CD-9A0A-ED6A22D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549830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517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../_images/basicqueue.png">
            <a:extLst>
              <a:ext uri="{FF2B5EF4-FFF2-40B4-BE49-F238E27FC236}">
                <a16:creationId xmlns:a16="http://schemas.microsoft.com/office/drawing/2014/main" id="{A1B39F9A-CAB5-4F94-9F15-BD05699B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57" y="2523789"/>
            <a:ext cx="8919085" cy="23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7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519823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Simportfolio.netlify.app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55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7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481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 Next LT Pro</vt:lpstr>
      <vt:lpstr>Avenir Next LT Pro Light</vt:lpstr>
      <vt:lpstr>Garamond</vt:lpstr>
      <vt:lpstr>Wingdings</vt:lpstr>
      <vt:lpstr>SavonVTI</vt:lpstr>
      <vt:lpstr>Website Development for Beginners</vt:lpstr>
      <vt:lpstr>Week 1: Laying the Foundation</vt:lpstr>
      <vt:lpstr>Week 2: Bringing it to Life with JavaScript</vt:lpstr>
      <vt:lpstr>Week 3: Mastering the Essentials and Introduction to React</vt:lpstr>
      <vt:lpstr>Week 4: Putting it All Together and Going Beyond</vt:lpstr>
      <vt:lpstr>Additional Resources</vt:lpstr>
      <vt:lpstr>PowerPoint Presentation</vt:lpstr>
      <vt:lpstr>Simportfolio.netlify.app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2023-12-12T08:44:05Z</dcterms:created>
  <dcterms:modified xsi:type="dcterms:W3CDTF">2024-02-10T09:24:16Z</dcterms:modified>
</cp:coreProperties>
</file>