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6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io D'Amato" userId="f9c8af7bafb80487" providerId="LiveId" clId="{7C396BCE-D2B6-4079-8378-97B0DB104B85}"/>
    <pc:docChg chg="undo custSel addSld delSld modSld">
      <pc:chgData name="Alessio D'Amato" userId="f9c8af7bafb80487" providerId="LiveId" clId="{7C396BCE-D2B6-4079-8378-97B0DB104B85}" dt="2024-06-28T11:05:31.384" v="1068" actId="20577"/>
      <pc:docMkLst>
        <pc:docMk/>
      </pc:docMkLst>
      <pc:sldChg chg="modSp mod">
        <pc:chgData name="Alessio D'Amato" userId="f9c8af7bafb80487" providerId="LiveId" clId="{7C396BCE-D2B6-4079-8378-97B0DB104B85}" dt="2024-06-28T09:12:49.552" v="9" actId="20577"/>
        <pc:sldMkLst>
          <pc:docMk/>
          <pc:sldMk cId="794982806" sldId="261"/>
        </pc:sldMkLst>
        <pc:spChg chg="mod">
          <ac:chgData name="Alessio D'Amato" userId="f9c8af7bafb80487" providerId="LiveId" clId="{7C396BCE-D2B6-4079-8378-97B0DB104B85}" dt="2024-06-28T09:12:49.552" v="9" actId="20577"/>
          <ac:spMkLst>
            <pc:docMk/>
            <pc:sldMk cId="794982806" sldId="261"/>
            <ac:spMk id="2" creationId="{9CA7A833-EA6A-0CC5-9DBD-A8FFC82BC309}"/>
          </ac:spMkLst>
        </pc:spChg>
        <pc:spChg chg="mod">
          <ac:chgData name="Alessio D'Amato" userId="f9c8af7bafb80487" providerId="LiveId" clId="{7C396BCE-D2B6-4079-8378-97B0DB104B85}" dt="2024-06-28T09:12:48.537" v="8" actId="6549"/>
          <ac:spMkLst>
            <pc:docMk/>
            <pc:sldMk cId="794982806" sldId="261"/>
            <ac:spMk id="3" creationId="{85F1176F-C632-73D3-14EE-141D8043D209}"/>
          </ac:spMkLst>
        </pc:spChg>
      </pc:sldChg>
      <pc:sldChg chg="addSp delSp modSp add mod">
        <pc:chgData name="Alessio D'Amato" userId="f9c8af7bafb80487" providerId="LiveId" clId="{7C396BCE-D2B6-4079-8378-97B0DB104B85}" dt="2024-06-28T09:40:36.979" v="194" actId="1076"/>
        <pc:sldMkLst>
          <pc:docMk/>
          <pc:sldMk cId="141564420" sldId="263"/>
        </pc:sldMkLst>
        <pc:spChg chg="mod">
          <ac:chgData name="Alessio D'Amato" userId="f9c8af7bafb80487" providerId="LiveId" clId="{7C396BCE-D2B6-4079-8378-97B0DB104B85}" dt="2024-06-28T09:40:14.576" v="189" actId="20577"/>
          <ac:spMkLst>
            <pc:docMk/>
            <pc:sldMk cId="141564420" sldId="263"/>
            <ac:spMk id="2" creationId="{9CA7A833-EA6A-0CC5-9DBD-A8FFC82BC309}"/>
          </ac:spMkLst>
        </pc:spChg>
        <pc:spChg chg="del">
          <ac:chgData name="Alessio D'Amato" userId="f9c8af7bafb80487" providerId="LiveId" clId="{7C396BCE-D2B6-4079-8378-97B0DB104B85}" dt="2024-06-28T09:39:23.860" v="167" actId="478"/>
          <ac:spMkLst>
            <pc:docMk/>
            <pc:sldMk cId="141564420" sldId="263"/>
            <ac:spMk id="3" creationId="{85F1176F-C632-73D3-14EE-141D8043D209}"/>
          </ac:spMkLst>
        </pc:spChg>
        <pc:spChg chg="add del mod">
          <ac:chgData name="Alessio D'Amato" userId="f9c8af7bafb80487" providerId="LiveId" clId="{7C396BCE-D2B6-4079-8378-97B0DB104B85}" dt="2024-06-28T09:39:27.225" v="169" actId="478"/>
          <ac:spMkLst>
            <pc:docMk/>
            <pc:sldMk cId="141564420" sldId="263"/>
            <ac:spMk id="5" creationId="{826CD3A0-A0A6-93C9-23AA-6FA425748A09}"/>
          </ac:spMkLst>
        </pc:spChg>
        <pc:picChg chg="add mod">
          <ac:chgData name="Alessio D'Amato" userId="f9c8af7bafb80487" providerId="LiveId" clId="{7C396BCE-D2B6-4079-8378-97B0DB104B85}" dt="2024-06-28T09:39:57.019" v="176" actId="1076"/>
          <ac:picMkLst>
            <pc:docMk/>
            <pc:sldMk cId="141564420" sldId="263"/>
            <ac:picMk id="7" creationId="{448CEC1F-6454-2873-27D3-432CB6BEC836}"/>
          </ac:picMkLst>
        </pc:picChg>
        <pc:picChg chg="add mod">
          <ac:chgData name="Alessio D'Amato" userId="f9c8af7bafb80487" providerId="LiveId" clId="{7C396BCE-D2B6-4079-8378-97B0DB104B85}" dt="2024-06-28T09:40:17.068" v="190" actId="1076"/>
          <ac:picMkLst>
            <pc:docMk/>
            <pc:sldMk cId="141564420" sldId="263"/>
            <ac:picMk id="9" creationId="{2395398B-2622-E580-416F-202FC32BF24C}"/>
          </ac:picMkLst>
        </pc:picChg>
        <pc:picChg chg="add mod">
          <ac:chgData name="Alessio D'Amato" userId="f9c8af7bafb80487" providerId="LiveId" clId="{7C396BCE-D2B6-4079-8378-97B0DB104B85}" dt="2024-06-28T09:40:36.979" v="194" actId="1076"/>
          <ac:picMkLst>
            <pc:docMk/>
            <pc:sldMk cId="141564420" sldId="263"/>
            <ac:picMk id="11" creationId="{289C018D-87D1-05F4-8994-1855275628E4}"/>
          </ac:picMkLst>
        </pc:picChg>
      </pc:sldChg>
      <pc:sldChg chg="add del">
        <pc:chgData name="Alessio D'Amato" userId="f9c8af7bafb80487" providerId="LiveId" clId="{7C396BCE-D2B6-4079-8378-97B0DB104B85}" dt="2024-06-28T09:12:47.915" v="7" actId="2890"/>
        <pc:sldMkLst>
          <pc:docMk/>
          <pc:sldMk cId="2509051677" sldId="263"/>
        </pc:sldMkLst>
      </pc:sldChg>
      <pc:sldChg chg="modSp add del mod">
        <pc:chgData name="Alessio D'Amato" userId="f9c8af7bafb80487" providerId="LiveId" clId="{7C396BCE-D2B6-4079-8378-97B0DB104B85}" dt="2024-06-28T09:43:05.438" v="195" actId="47"/>
        <pc:sldMkLst>
          <pc:docMk/>
          <pc:sldMk cId="614749687" sldId="264"/>
        </pc:sldMkLst>
        <pc:spChg chg="mod">
          <ac:chgData name="Alessio D'Amato" userId="f9c8af7bafb80487" providerId="LiveId" clId="{7C396BCE-D2B6-4079-8378-97B0DB104B85}" dt="2024-06-28T09:13:00.095" v="15" actId="20577"/>
          <ac:spMkLst>
            <pc:docMk/>
            <pc:sldMk cId="614749687" sldId="264"/>
            <ac:spMk id="2" creationId="{9CA7A833-EA6A-0CC5-9DBD-A8FFC82BC309}"/>
          </ac:spMkLst>
        </pc:spChg>
      </pc:sldChg>
      <pc:sldChg chg="addSp delSp modSp add mod">
        <pc:chgData name="Alessio D'Amato" userId="f9c8af7bafb80487" providerId="LiveId" clId="{7C396BCE-D2B6-4079-8378-97B0DB104B85}" dt="2024-06-28T09:33:31.108" v="77" actId="1076"/>
        <pc:sldMkLst>
          <pc:docMk/>
          <pc:sldMk cId="434519133" sldId="265"/>
        </pc:sldMkLst>
        <pc:spChg chg="mod">
          <ac:chgData name="Alessio D'Amato" userId="f9c8af7bafb80487" providerId="LiveId" clId="{7C396BCE-D2B6-4079-8378-97B0DB104B85}" dt="2024-06-28T09:33:02.800" v="70" actId="20577"/>
          <ac:spMkLst>
            <pc:docMk/>
            <pc:sldMk cId="434519133" sldId="265"/>
            <ac:spMk id="2" creationId="{9CA7A833-EA6A-0CC5-9DBD-A8FFC82BC309}"/>
          </ac:spMkLst>
        </pc:spChg>
        <pc:spChg chg="del">
          <ac:chgData name="Alessio D'Amato" userId="f9c8af7bafb80487" providerId="LiveId" clId="{7C396BCE-D2B6-4079-8378-97B0DB104B85}" dt="2024-06-28T09:33:06.756" v="71" actId="478"/>
          <ac:spMkLst>
            <pc:docMk/>
            <pc:sldMk cId="434519133" sldId="265"/>
            <ac:spMk id="3" creationId="{85F1176F-C632-73D3-14EE-141D8043D209}"/>
          </ac:spMkLst>
        </pc:spChg>
        <pc:spChg chg="add del mod">
          <ac:chgData name="Alessio D'Amato" userId="f9c8af7bafb80487" providerId="LiveId" clId="{7C396BCE-D2B6-4079-8378-97B0DB104B85}" dt="2024-06-28T09:33:10.194" v="72" actId="478"/>
          <ac:spMkLst>
            <pc:docMk/>
            <pc:sldMk cId="434519133" sldId="265"/>
            <ac:spMk id="5" creationId="{99390918-E492-AC5E-B061-02BD22D2EE64}"/>
          </ac:spMkLst>
        </pc:spChg>
        <pc:picChg chg="add mod">
          <ac:chgData name="Alessio D'Amato" userId="f9c8af7bafb80487" providerId="LiveId" clId="{7C396BCE-D2B6-4079-8378-97B0DB104B85}" dt="2024-06-28T09:33:31.108" v="77" actId="1076"/>
          <ac:picMkLst>
            <pc:docMk/>
            <pc:sldMk cId="434519133" sldId="265"/>
            <ac:picMk id="7" creationId="{73C5F0EA-826B-164F-364E-3BA11A45D451}"/>
          </ac:picMkLst>
        </pc:picChg>
      </pc:sldChg>
      <pc:sldChg chg="addSp delSp modSp add mod">
        <pc:chgData name="Alessio D'Amato" userId="f9c8af7bafb80487" providerId="LiveId" clId="{7C396BCE-D2B6-4079-8378-97B0DB104B85}" dt="2024-06-28T09:35:05.466" v="116" actId="20577"/>
        <pc:sldMkLst>
          <pc:docMk/>
          <pc:sldMk cId="3133629703" sldId="266"/>
        </pc:sldMkLst>
        <pc:spChg chg="mod">
          <ac:chgData name="Alessio D'Amato" userId="f9c8af7bafb80487" providerId="LiveId" clId="{7C396BCE-D2B6-4079-8378-97B0DB104B85}" dt="2024-06-28T09:35:05.466" v="116" actId="20577"/>
          <ac:spMkLst>
            <pc:docMk/>
            <pc:sldMk cId="3133629703" sldId="266"/>
            <ac:spMk id="2" creationId="{9CA7A833-EA6A-0CC5-9DBD-A8FFC82BC309}"/>
          </ac:spMkLst>
        </pc:spChg>
        <pc:picChg chg="add mod">
          <ac:chgData name="Alessio D'Amato" userId="f9c8af7bafb80487" providerId="LiveId" clId="{7C396BCE-D2B6-4079-8378-97B0DB104B85}" dt="2024-06-28T09:34:47.976" v="112" actId="1076"/>
          <ac:picMkLst>
            <pc:docMk/>
            <pc:sldMk cId="3133629703" sldId="266"/>
            <ac:picMk id="4" creationId="{5661D3FF-10D3-9A53-3E44-3180241113D3}"/>
          </ac:picMkLst>
        </pc:picChg>
        <pc:picChg chg="del">
          <ac:chgData name="Alessio D'Amato" userId="f9c8af7bafb80487" providerId="LiveId" clId="{7C396BCE-D2B6-4079-8378-97B0DB104B85}" dt="2024-06-28T09:34:36.115" v="107" actId="478"/>
          <ac:picMkLst>
            <pc:docMk/>
            <pc:sldMk cId="3133629703" sldId="266"/>
            <ac:picMk id="7" creationId="{73C5F0EA-826B-164F-364E-3BA11A45D451}"/>
          </ac:picMkLst>
        </pc:picChg>
      </pc:sldChg>
      <pc:sldChg chg="addSp delSp modSp add mod">
        <pc:chgData name="Alessio D'Amato" userId="f9c8af7bafb80487" providerId="LiveId" clId="{7C396BCE-D2B6-4079-8378-97B0DB104B85}" dt="2024-06-28T09:37:08.705" v="160" actId="1076"/>
        <pc:sldMkLst>
          <pc:docMk/>
          <pc:sldMk cId="154746457" sldId="267"/>
        </pc:sldMkLst>
        <pc:spChg chg="mod">
          <ac:chgData name="Alessio D'Amato" userId="f9c8af7bafb80487" providerId="LiveId" clId="{7C396BCE-D2B6-4079-8378-97B0DB104B85}" dt="2024-06-28T09:36:35.479" v="154" actId="20577"/>
          <ac:spMkLst>
            <pc:docMk/>
            <pc:sldMk cId="154746457" sldId="267"/>
            <ac:spMk id="2" creationId="{9CA7A833-EA6A-0CC5-9DBD-A8FFC82BC309}"/>
          </ac:spMkLst>
        </pc:spChg>
        <pc:picChg chg="del">
          <ac:chgData name="Alessio D'Amato" userId="f9c8af7bafb80487" providerId="LiveId" clId="{7C396BCE-D2B6-4079-8378-97B0DB104B85}" dt="2024-06-28T09:35:35.224" v="120" actId="478"/>
          <ac:picMkLst>
            <pc:docMk/>
            <pc:sldMk cId="154746457" sldId="267"/>
            <ac:picMk id="4" creationId="{5661D3FF-10D3-9A53-3E44-3180241113D3}"/>
          </ac:picMkLst>
        </pc:picChg>
        <pc:picChg chg="add del mod">
          <ac:chgData name="Alessio D'Amato" userId="f9c8af7bafb80487" providerId="LiveId" clId="{7C396BCE-D2B6-4079-8378-97B0DB104B85}" dt="2024-06-28T09:36:38.760" v="155" actId="478"/>
          <ac:picMkLst>
            <pc:docMk/>
            <pc:sldMk cId="154746457" sldId="267"/>
            <ac:picMk id="5" creationId="{B6921767-B22D-1374-2766-A242C9A9C8FB}"/>
          </ac:picMkLst>
        </pc:picChg>
        <pc:picChg chg="add mod">
          <ac:chgData name="Alessio D'Amato" userId="f9c8af7bafb80487" providerId="LiveId" clId="{7C396BCE-D2B6-4079-8378-97B0DB104B85}" dt="2024-06-28T09:37:08.705" v="160" actId="1076"/>
          <ac:picMkLst>
            <pc:docMk/>
            <pc:sldMk cId="154746457" sldId="267"/>
            <ac:picMk id="7" creationId="{7811398E-C0FD-C406-9B0D-8E14F74ADAE2}"/>
          </ac:picMkLst>
        </pc:picChg>
      </pc:sldChg>
      <pc:sldChg chg="addSp delSp modSp add mod">
        <pc:chgData name="Alessio D'Amato" userId="f9c8af7bafb80487" providerId="LiveId" clId="{7C396BCE-D2B6-4079-8378-97B0DB104B85}" dt="2024-06-28T10:43:25.284" v="544" actId="1076"/>
        <pc:sldMkLst>
          <pc:docMk/>
          <pc:sldMk cId="4090248097" sldId="268"/>
        </pc:sldMkLst>
        <pc:spChg chg="mod">
          <ac:chgData name="Alessio D'Amato" userId="f9c8af7bafb80487" providerId="LiveId" clId="{7C396BCE-D2B6-4079-8378-97B0DB104B85}" dt="2024-06-28T10:27:10.172" v="291" actId="20577"/>
          <ac:spMkLst>
            <pc:docMk/>
            <pc:sldMk cId="4090248097" sldId="268"/>
            <ac:spMk id="2" creationId="{9CA7A833-EA6A-0CC5-9DBD-A8FFC82BC309}"/>
          </ac:spMkLst>
        </pc:spChg>
        <pc:spChg chg="add mod">
          <ac:chgData name="Alessio D'Amato" userId="f9c8af7bafb80487" providerId="LiveId" clId="{7C396BCE-D2B6-4079-8378-97B0DB104B85}" dt="2024-06-28T10:27:31.370" v="336" actId="20577"/>
          <ac:spMkLst>
            <pc:docMk/>
            <pc:sldMk cId="4090248097" sldId="268"/>
            <ac:spMk id="3" creationId="{6358E047-6016-F370-CB6C-8E99A9AE5B3A}"/>
          </ac:spMkLst>
        </pc:spChg>
        <pc:spChg chg="add mod">
          <ac:chgData name="Alessio D'Amato" userId="f9c8af7bafb80487" providerId="LiveId" clId="{7C396BCE-D2B6-4079-8378-97B0DB104B85}" dt="2024-06-28T10:43:23.298" v="543" actId="1076"/>
          <ac:spMkLst>
            <pc:docMk/>
            <pc:sldMk cId="4090248097" sldId="268"/>
            <ac:spMk id="8" creationId="{AF558C6B-CD71-F305-A9F9-9C37BF10AB4B}"/>
          </ac:spMkLst>
        </pc:spChg>
        <pc:picChg chg="add mod modCrop">
          <ac:chgData name="Alessio D'Amato" userId="f9c8af7bafb80487" providerId="LiveId" clId="{7C396BCE-D2B6-4079-8378-97B0DB104B85}" dt="2024-06-28T10:43:25.284" v="544" actId="1076"/>
          <ac:picMkLst>
            <pc:docMk/>
            <pc:sldMk cId="4090248097" sldId="268"/>
            <ac:picMk id="5" creationId="{57C79499-3BE0-28B2-2C7F-D4490A6F5B06}"/>
          </ac:picMkLst>
        </pc:picChg>
        <pc:picChg chg="del">
          <ac:chgData name="Alessio D'Amato" userId="f9c8af7bafb80487" providerId="LiveId" clId="{7C396BCE-D2B6-4079-8378-97B0DB104B85}" dt="2024-06-28T10:26:32.146" v="226" actId="478"/>
          <ac:picMkLst>
            <pc:docMk/>
            <pc:sldMk cId="4090248097" sldId="268"/>
            <ac:picMk id="7" creationId="{7811398E-C0FD-C406-9B0D-8E14F74ADAE2}"/>
          </ac:picMkLst>
        </pc:picChg>
      </pc:sldChg>
      <pc:sldChg chg="addSp delSp modSp add mod">
        <pc:chgData name="Alessio D'Amato" userId="f9c8af7bafb80487" providerId="LiveId" clId="{7C396BCE-D2B6-4079-8378-97B0DB104B85}" dt="2024-06-28T10:49:00.809" v="769" actId="20577"/>
        <pc:sldMkLst>
          <pc:docMk/>
          <pc:sldMk cId="2152383147" sldId="269"/>
        </pc:sldMkLst>
        <pc:spChg chg="mod">
          <ac:chgData name="Alessio D'Amato" userId="f9c8af7bafb80487" providerId="LiveId" clId="{7C396BCE-D2B6-4079-8378-97B0DB104B85}" dt="2024-06-28T10:48:39.817" v="712" actId="20577"/>
          <ac:spMkLst>
            <pc:docMk/>
            <pc:sldMk cId="2152383147" sldId="269"/>
            <ac:spMk id="2" creationId="{9CA7A833-EA6A-0CC5-9DBD-A8FFC82BC309}"/>
          </ac:spMkLst>
        </pc:spChg>
        <pc:spChg chg="mod">
          <ac:chgData name="Alessio D'Amato" userId="f9c8af7bafb80487" providerId="LiveId" clId="{7C396BCE-D2B6-4079-8378-97B0DB104B85}" dt="2024-06-28T10:46:22.025" v="630" actId="20577"/>
          <ac:spMkLst>
            <pc:docMk/>
            <pc:sldMk cId="2152383147" sldId="269"/>
            <ac:spMk id="3" creationId="{6358E047-6016-F370-CB6C-8E99A9AE5B3A}"/>
          </ac:spMkLst>
        </pc:spChg>
        <pc:spChg chg="add mod">
          <ac:chgData name="Alessio D'Amato" userId="f9c8af7bafb80487" providerId="LiveId" clId="{7C396BCE-D2B6-4079-8378-97B0DB104B85}" dt="2024-06-28T10:49:00.809" v="769" actId="20577"/>
          <ac:spMkLst>
            <pc:docMk/>
            <pc:sldMk cId="2152383147" sldId="269"/>
            <ac:spMk id="7" creationId="{23F02EA3-FA7B-DB8F-59C2-067C0C19F87F}"/>
          </ac:spMkLst>
        </pc:spChg>
        <pc:spChg chg="mod">
          <ac:chgData name="Alessio D'Amato" userId="f9c8af7bafb80487" providerId="LiveId" clId="{7C396BCE-D2B6-4079-8378-97B0DB104B85}" dt="2024-06-28T10:47:31.067" v="671" actId="20577"/>
          <ac:spMkLst>
            <pc:docMk/>
            <pc:sldMk cId="2152383147" sldId="269"/>
            <ac:spMk id="8" creationId="{AF558C6B-CD71-F305-A9F9-9C37BF10AB4B}"/>
          </ac:spMkLst>
        </pc:spChg>
        <pc:picChg chg="del">
          <ac:chgData name="Alessio D'Amato" userId="f9c8af7bafb80487" providerId="LiveId" clId="{7C396BCE-D2B6-4079-8378-97B0DB104B85}" dt="2024-06-28T10:45:54.143" v="560" actId="478"/>
          <ac:picMkLst>
            <pc:docMk/>
            <pc:sldMk cId="2152383147" sldId="269"/>
            <ac:picMk id="5" creationId="{57C79499-3BE0-28B2-2C7F-D4490A6F5B06}"/>
          </ac:picMkLst>
        </pc:picChg>
        <pc:picChg chg="add mod">
          <ac:chgData name="Alessio D'Amato" userId="f9c8af7bafb80487" providerId="LiveId" clId="{7C396BCE-D2B6-4079-8378-97B0DB104B85}" dt="2024-06-28T10:46:00.566" v="563" actId="1076"/>
          <ac:picMkLst>
            <pc:docMk/>
            <pc:sldMk cId="2152383147" sldId="269"/>
            <ac:picMk id="6" creationId="{F77E3079-40E1-EA07-1C3B-F10820928223}"/>
          </ac:picMkLst>
        </pc:picChg>
      </pc:sldChg>
      <pc:sldChg chg="addSp delSp modSp add mod">
        <pc:chgData name="Alessio D'Amato" userId="f9c8af7bafb80487" providerId="LiveId" clId="{7C396BCE-D2B6-4079-8378-97B0DB104B85}" dt="2024-06-28T11:05:31.384" v="1068" actId="20577"/>
        <pc:sldMkLst>
          <pc:docMk/>
          <pc:sldMk cId="1305052499" sldId="270"/>
        </pc:sldMkLst>
        <pc:spChg chg="mod">
          <ac:chgData name="Alessio D'Amato" userId="f9c8af7bafb80487" providerId="LiveId" clId="{7C396BCE-D2B6-4079-8378-97B0DB104B85}" dt="2024-06-28T10:49:34.889" v="807" actId="20577"/>
          <ac:spMkLst>
            <pc:docMk/>
            <pc:sldMk cId="1305052499" sldId="270"/>
            <ac:spMk id="2" creationId="{9CA7A833-EA6A-0CC5-9DBD-A8FFC82BC309}"/>
          </ac:spMkLst>
        </pc:spChg>
        <pc:spChg chg="del mod">
          <ac:chgData name="Alessio D'Amato" userId="f9c8af7bafb80487" providerId="LiveId" clId="{7C396BCE-D2B6-4079-8378-97B0DB104B85}" dt="2024-06-28T10:53:31.120" v="990" actId="478"/>
          <ac:spMkLst>
            <pc:docMk/>
            <pc:sldMk cId="1305052499" sldId="270"/>
            <ac:spMk id="3" creationId="{6358E047-6016-F370-CB6C-8E99A9AE5B3A}"/>
          </ac:spMkLst>
        </pc:spChg>
        <pc:spChg chg="del">
          <ac:chgData name="Alessio D'Amato" userId="f9c8af7bafb80487" providerId="LiveId" clId="{7C396BCE-D2B6-4079-8378-97B0DB104B85}" dt="2024-06-28T10:53:18.911" v="988" actId="478"/>
          <ac:spMkLst>
            <pc:docMk/>
            <pc:sldMk cId="1305052499" sldId="270"/>
            <ac:spMk id="7" creationId="{23F02EA3-FA7B-DB8F-59C2-067C0C19F87F}"/>
          </ac:spMkLst>
        </pc:spChg>
        <pc:spChg chg="mod">
          <ac:chgData name="Alessio D'Amato" userId="f9c8af7bafb80487" providerId="LiveId" clId="{7C396BCE-D2B6-4079-8378-97B0DB104B85}" dt="2024-06-28T11:05:31.384" v="1068" actId="20577"/>
          <ac:spMkLst>
            <pc:docMk/>
            <pc:sldMk cId="1305052499" sldId="270"/>
            <ac:spMk id="8" creationId="{AF558C6B-CD71-F305-A9F9-9C37BF10AB4B}"/>
          </ac:spMkLst>
        </pc:spChg>
        <pc:picChg chg="add mod">
          <ac:chgData name="Alessio D'Amato" userId="f9c8af7bafb80487" providerId="LiveId" clId="{7C396BCE-D2B6-4079-8378-97B0DB104B85}" dt="2024-06-28T10:51:10.390" v="811" actId="1076"/>
          <ac:picMkLst>
            <pc:docMk/>
            <pc:sldMk cId="1305052499" sldId="270"/>
            <ac:picMk id="5" creationId="{F4968AC5-58BD-E5A8-8779-26BEBBE71325}"/>
          </ac:picMkLst>
        </pc:picChg>
        <pc:picChg chg="del">
          <ac:chgData name="Alessio D'Amato" userId="f9c8af7bafb80487" providerId="LiveId" clId="{7C396BCE-D2B6-4079-8378-97B0DB104B85}" dt="2024-06-28T10:50:44.456" v="808" actId="478"/>
          <ac:picMkLst>
            <pc:docMk/>
            <pc:sldMk cId="1305052499" sldId="270"/>
            <ac:picMk id="6" creationId="{F77E3079-40E1-EA07-1C3B-F108209282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DAF294-D8C3-0719-269D-FA000C9B1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08F97DC-2EFD-A561-92E1-DD9095D0D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F06837-114D-5322-110A-4DB22C31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B477-3DDC-490A-9F87-25B48110C746}" type="datetimeFigureOut">
              <a:rPr lang="it-IT" smtClean="0"/>
              <a:t>02/07/2024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147F8B-22FA-0088-F2B4-71FCBB6E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08B07C-C8A2-FE18-EFD7-F4290D8D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8FF98-E76C-44AC-9F85-791BBD0961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706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0E84A-3E77-58A5-1AC7-DD24BA38F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2016136-8387-6107-3591-BFB2728D9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79C1DF-9473-8377-9080-E4269E80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B477-3DDC-490A-9F87-25B48110C746}" type="datetimeFigureOut">
              <a:rPr lang="it-IT" smtClean="0"/>
              <a:t>02/07/2024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9C855D-3CCC-ADD5-7F74-A1F086DE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102127-9DB5-BAA3-8477-CE84AD37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8FF98-E76C-44AC-9F85-791BBD0961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28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B0952B9-94EE-6DA6-FA57-E09D36C61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664F143-FC18-77A9-6D8D-75855FE11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D91742-30A9-3B72-8C1A-465CD768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B477-3DDC-490A-9F87-25B48110C746}" type="datetimeFigureOut">
              <a:rPr lang="it-IT" smtClean="0"/>
              <a:t>02/07/2024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804329-29C9-4A53-084B-E12D9010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F84925-A92D-2BBC-2CF5-377B7F5F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8FF98-E76C-44AC-9F85-791BBD0961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341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F95CB7-448A-E43F-308C-47433F17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D68826-39E7-C0A4-0419-3C458D10B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EF822E-81D5-0C2D-E33D-88A7E525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B477-3DDC-490A-9F87-25B48110C746}" type="datetimeFigureOut">
              <a:rPr lang="it-IT" smtClean="0"/>
              <a:t>02/07/2024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FA36D0-574D-7BB5-EF90-F4EC795A5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D88BFD-AAAF-7809-18E3-C289BDA4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8FF98-E76C-44AC-9F85-791BBD0961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537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D44CE9-19C6-B960-C269-592ED6E5A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BE12646-5727-5B29-AFDE-23B40E9D9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DF4B0E-2965-4034-401A-7E2AEC59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B477-3DDC-490A-9F87-25B48110C746}" type="datetimeFigureOut">
              <a:rPr lang="it-IT" smtClean="0"/>
              <a:t>02/07/2024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028292-5796-A42A-52FF-1A9D397BD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239771-64A8-585D-D678-419C6141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8FF98-E76C-44AC-9F85-791BBD0961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57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939EC2-5857-C970-5F7A-8CE6EA11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C54C6F-5B91-896E-8625-9A47B54CB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BD122BB-493A-C102-9240-BD7EBA4E0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66575F-CA5E-8E3F-CB18-0BCE3BBB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B477-3DDC-490A-9F87-25B48110C746}" type="datetimeFigureOut">
              <a:rPr lang="it-IT" smtClean="0"/>
              <a:t>02/07/2024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4EF4C9-9EB3-0DC3-EE6E-CA4345DE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4F7A0C-15E6-65D5-59E0-5B63D659A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8FF98-E76C-44AC-9F85-791BBD0961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553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8EA3B3-0F13-94F5-E76D-86A28BB8B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4CD65EF-C4C4-BE1D-3332-33ADE61EF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32B4B58-B316-3A2F-3670-B06C4FF06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7BB447A-E54F-0375-107B-7939E87F9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6D941B5-802A-F296-7236-1E942D484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5857E1E-1524-270C-F26C-4EF64934B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B477-3DDC-490A-9F87-25B48110C746}" type="datetimeFigureOut">
              <a:rPr lang="it-IT" smtClean="0"/>
              <a:t>02/07/2024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84F9D37-C6C4-B875-8F3C-0FC0B7F5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AB738CB-F9D1-5DD8-0474-0E758E5D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8FF98-E76C-44AC-9F85-791BBD0961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06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1B0872-3C09-C113-AB18-00CB6F333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B4DAD53-047F-A112-21C5-6B2FE63B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B477-3DDC-490A-9F87-25B48110C746}" type="datetimeFigureOut">
              <a:rPr lang="it-IT" smtClean="0"/>
              <a:t>02/07/2024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AB5D0CA-1231-01DB-C326-C0B645E3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672BBB-852E-F6C2-D7C9-BBB63174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8FF98-E76C-44AC-9F85-791BBD0961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61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428A12B-299D-D5B8-D8BC-5C5952F9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B477-3DDC-490A-9F87-25B48110C746}" type="datetimeFigureOut">
              <a:rPr lang="it-IT" smtClean="0"/>
              <a:t>02/07/2024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48D608E-2830-3DDD-0181-880E9119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6CD574-2363-E4B4-2BBE-81917934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8FF98-E76C-44AC-9F85-791BBD0961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420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76C15D-EBB7-29D8-7316-3BD409A1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30F77D-5DF3-0AC8-E920-3954C4F4E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E80E666-15B8-51C6-BB19-22BBFAC20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06F856-CC7D-4D48-200A-01618428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B477-3DDC-490A-9F87-25B48110C746}" type="datetimeFigureOut">
              <a:rPr lang="it-IT" smtClean="0"/>
              <a:t>02/07/2024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76010C-D39C-10C0-B0E1-B947F8A9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A269DE-C78B-70E7-00F6-9A0D8FF9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8FF98-E76C-44AC-9F85-791BBD0961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50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526CA7-ABD6-98E6-675F-D54878C37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B93F128-B1EA-CB15-7102-77EE1301E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9D7F253-2563-1B6D-41A0-92EEFBE28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D253934-7B3B-28BD-504A-193C6683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B477-3DDC-490A-9F87-25B48110C746}" type="datetimeFigureOut">
              <a:rPr lang="it-IT" smtClean="0"/>
              <a:t>02/07/2024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453F74-E680-6916-4194-5221E134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1C03966-CDAF-996C-6760-E0AE5848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8FF98-E76C-44AC-9F85-791BBD0961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745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32E03E1-5862-150C-2221-383C10F6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24E4EA-3038-DCE8-2FC4-AA9755521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F81F87-8566-C4E7-701B-8C8EE57BD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7B477-3DDC-490A-9F87-25B48110C746}" type="datetimeFigureOut">
              <a:rPr lang="it-IT" smtClean="0"/>
              <a:t>02/07/2024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546265-9F6D-175D-F805-DCA729B4B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001F22-3C0E-A7E9-D6E5-009B108F1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8FF98-E76C-44AC-9F85-791BBD0961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012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6F8114-46D9-E6A7-5837-BB02A7001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 future for </a:t>
            </a:r>
            <a:r>
              <a:rPr lang="it-IT" dirty="0" err="1"/>
              <a:t>hybrid</a:t>
            </a:r>
            <a:r>
              <a:rPr lang="it-IT" dirty="0"/>
              <a:t> EAERE Conferences?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E5AF42-4B74-FED7-FCF7-70830889B4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Reflections</a:t>
            </a:r>
            <a:r>
              <a:rPr lang="it-IT" dirty="0"/>
              <a:t> on the </a:t>
            </a:r>
            <a:r>
              <a:rPr lang="it-IT" dirty="0" err="1"/>
              <a:t>basis</a:t>
            </a:r>
            <a:r>
              <a:rPr lang="it-IT" dirty="0"/>
              <a:t> of 2023 </a:t>
            </a:r>
            <a:r>
              <a:rPr lang="it-IT" dirty="0" err="1"/>
              <a:t>evaluation</a:t>
            </a:r>
            <a:r>
              <a:rPr lang="it-IT" dirty="0"/>
              <a:t> </a:t>
            </a:r>
            <a:r>
              <a:rPr lang="it-IT" dirty="0" err="1"/>
              <a:t>questionnaire</a:t>
            </a:r>
            <a:endParaRPr lang="it-IT" dirty="0"/>
          </a:p>
          <a:p>
            <a:endParaRPr lang="it-IT" dirty="0"/>
          </a:p>
          <a:p>
            <a:r>
              <a:rPr lang="it-IT" dirty="0"/>
              <a:t>Alessio D’Amato</a:t>
            </a:r>
          </a:p>
        </p:txBody>
      </p:sp>
    </p:spTree>
    <p:extLst>
      <p:ext uri="{BB962C8B-B14F-4D97-AF65-F5344CB8AC3E}">
        <p14:creationId xmlns:p14="http://schemas.microsoft.com/office/powerpoint/2010/main" val="811230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A7A833-EA6A-0CC5-9DBD-A8FFC82B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Attitudes</a:t>
            </a:r>
            <a:r>
              <a:rPr lang="it-IT" dirty="0"/>
              <a:t> </a:t>
            </a:r>
            <a:r>
              <a:rPr lang="it-IT" dirty="0" err="1"/>
              <a:t>towards</a:t>
            </a:r>
            <a:r>
              <a:rPr lang="it-IT" dirty="0"/>
              <a:t> the future (1)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661D3FF-10D3-9A53-3E44-318024111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023" y="1651275"/>
            <a:ext cx="10301013" cy="435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29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A7A833-EA6A-0CC5-9DBD-A8FFC82B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Attitudes</a:t>
            </a:r>
            <a:r>
              <a:rPr lang="it-IT" dirty="0"/>
              <a:t> </a:t>
            </a:r>
            <a:r>
              <a:rPr lang="it-IT" dirty="0" err="1"/>
              <a:t>towards</a:t>
            </a:r>
            <a:r>
              <a:rPr lang="it-IT" dirty="0"/>
              <a:t> the future (2): </a:t>
            </a:r>
            <a:r>
              <a:rPr lang="it-IT" dirty="0" err="1"/>
              <a:t>why</a:t>
            </a:r>
            <a:r>
              <a:rPr lang="it-IT" dirty="0"/>
              <a:t> a </a:t>
            </a:r>
            <a:r>
              <a:rPr lang="it-IT" dirty="0" err="1"/>
              <a:t>hybrid</a:t>
            </a:r>
            <a:r>
              <a:rPr lang="it-IT" dirty="0"/>
              <a:t> conference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811398E-C0FD-C406-9B0D-8E14F74A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053" y="1968891"/>
            <a:ext cx="9141929" cy="415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6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A7A833-EA6A-0CC5-9DBD-A8FFC82B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Offset opinion vs. Offset use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358E047-6016-F370-CB6C-8E99A9AE5B3A}"/>
              </a:ext>
            </a:extLst>
          </p:cNvPr>
          <p:cNvSpPr txBox="1"/>
          <p:nvPr/>
        </p:nvSpPr>
        <p:spPr>
          <a:xfrm>
            <a:off x="379141" y="6320511"/>
            <a:ext cx="906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Offset opinion: 1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or </a:t>
            </a:r>
            <a:r>
              <a:rPr lang="it-IT" dirty="0" err="1"/>
              <a:t>likely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; 0 </a:t>
            </a:r>
            <a:r>
              <a:rPr lang="it-IT" dirty="0" err="1"/>
              <a:t>otherwise</a:t>
            </a:r>
            <a:r>
              <a:rPr lang="it-IT" dirty="0"/>
              <a:t>; Offset use: from </a:t>
            </a:r>
            <a:r>
              <a:rPr lang="it-IT" dirty="0" err="1"/>
              <a:t>Never</a:t>
            </a:r>
            <a:r>
              <a:rPr lang="it-IT" dirty="0"/>
              <a:t> (1) to Always (5).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7C79499-3BE0-28B2-2C7F-D4490A6F5B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99"/>
          <a:stretch/>
        </p:blipFill>
        <p:spPr>
          <a:xfrm>
            <a:off x="1757432" y="2016141"/>
            <a:ext cx="7444554" cy="145549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F558C6B-CD71-F305-A9F9-9C37BF10AB4B}"/>
              </a:ext>
            </a:extLst>
          </p:cNvPr>
          <p:cNvSpPr txBox="1"/>
          <p:nvPr/>
        </p:nvSpPr>
        <p:spPr>
          <a:xfrm>
            <a:off x="554959" y="4337606"/>
            <a:ext cx="10607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A </a:t>
            </a:r>
            <a:r>
              <a:rPr lang="it-IT" dirty="0" err="1"/>
              <a:t>two</a:t>
            </a:r>
            <a:r>
              <a:rPr lang="it-IT" dirty="0"/>
              <a:t>-sample </a:t>
            </a:r>
            <a:r>
              <a:rPr lang="it-IT" dirty="0" err="1"/>
              <a:t>Wilcoxon</a:t>
            </a:r>
            <a:r>
              <a:rPr lang="it-IT" dirty="0"/>
              <a:t> </a:t>
            </a:r>
            <a:r>
              <a:rPr lang="it-IT" dirty="0" err="1"/>
              <a:t>rank</a:t>
            </a:r>
            <a:r>
              <a:rPr lang="it-IT" dirty="0"/>
              <a:t>-sum (Mann–Whitney) test </a:t>
            </a:r>
            <a:r>
              <a:rPr lang="it-IT" dirty="0" err="1"/>
              <a:t>confirms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«</a:t>
            </a:r>
            <a:r>
              <a:rPr lang="it-IT" dirty="0" err="1"/>
              <a:t>treated</a:t>
            </a:r>
            <a:r>
              <a:rPr lang="it-IT" dirty="0"/>
              <a:t>» (good opinion) </a:t>
            </a:r>
            <a:r>
              <a:rPr lang="it-IT" dirty="0" err="1"/>
              <a:t>answer</a:t>
            </a:r>
            <a:r>
              <a:rPr lang="it-IT" dirty="0"/>
              <a:t> by </a:t>
            </a:r>
            <a:r>
              <a:rPr lang="it-IT" dirty="0" err="1"/>
              <a:t>stating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use </a:t>
            </a:r>
            <a:r>
              <a:rPr lang="it-IT" dirty="0" err="1"/>
              <a:t>offsets</a:t>
            </a:r>
            <a:r>
              <a:rPr lang="it-IT" dirty="0"/>
              <a:t> more </a:t>
            </a:r>
            <a:r>
              <a:rPr lang="it-IT" dirty="0" err="1"/>
              <a:t>often</a:t>
            </a:r>
            <a:r>
              <a:rPr lang="it-IT" dirty="0"/>
              <a:t> – </a:t>
            </a:r>
            <a:r>
              <a:rPr lang="it-IT" dirty="0" err="1"/>
              <a:t>larger</a:t>
            </a:r>
            <a:r>
              <a:rPr lang="it-IT" dirty="0"/>
              <a:t> </a:t>
            </a:r>
            <a:r>
              <a:rPr lang="it-IT" dirty="0" err="1"/>
              <a:t>median</a:t>
            </a:r>
            <a:r>
              <a:rPr lang="it-IT" dirty="0"/>
              <a:t> </a:t>
            </a:r>
            <a:r>
              <a:rPr lang="it-IT" dirty="0" err="1"/>
              <a:t>answer</a:t>
            </a:r>
            <a:r>
              <a:rPr lang="it-IT" dirty="0"/>
              <a:t> - (</a:t>
            </a:r>
            <a:r>
              <a:rPr lang="it-IT" dirty="0" err="1"/>
              <a:t>Prob</a:t>
            </a:r>
            <a:r>
              <a:rPr lang="it-IT" dirty="0"/>
              <a:t> &gt; |z| = 0.0000)</a:t>
            </a:r>
          </a:p>
        </p:txBody>
      </p:sp>
    </p:spTree>
    <p:extLst>
      <p:ext uri="{BB962C8B-B14F-4D97-AF65-F5344CB8AC3E}">
        <p14:creationId xmlns:p14="http://schemas.microsoft.com/office/powerpoint/2010/main" val="4090248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A7A833-EA6A-0CC5-9DBD-A8FFC82B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Offset use vs. (</a:t>
            </a:r>
            <a:r>
              <a:rPr lang="it-IT" dirty="0" err="1"/>
              <a:t>Covered</a:t>
            </a:r>
            <a:r>
              <a:rPr lang="it-IT" dirty="0"/>
              <a:t>) </a:t>
            </a:r>
            <a:r>
              <a:rPr lang="it-IT" dirty="0" err="1"/>
              <a:t>fee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358E047-6016-F370-CB6C-8E99A9AE5B3A}"/>
              </a:ext>
            </a:extLst>
          </p:cNvPr>
          <p:cNvSpPr txBox="1"/>
          <p:nvPr/>
        </p:nvSpPr>
        <p:spPr>
          <a:xfrm>
            <a:off x="379141" y="6320511"/>
            <a:ext cx="984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Cover: 1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fee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covered</a:t>
            </a:r>
            <a:r>
              <a:rPr lang="it-IT" dirty="0"/>
              <a:t> for non </a:t>
            </a:r>
            <a:r>
              <a:rPr lang="it-IT" dirty="0" err="1"/>
              <a:t>presenters</a:t>
            </a:r>
            <a:r>
              <a:rPr lang="it-IT" dirty="0"/>
              <a:t>; 0 </a:t>
            </a:r>
            <a:r>
              <a:rPr lang="it-IT" dirty="0" err="1"/>
              <a:t>otherwise</a:t>
            </a:r>
            <a:r>
              <a:rPr lang="it-IT" dirty="0"/>
              <a:t>; Offset use: from </a:t>
            </a:r>
            <a:r>
              <a:rPr lang="it-IT" dirty="0" err="1"/>
              <a:t>Never</a:t>
            </a:r>
            <a:r>
              <a:rPr lang="it-IT" dirty="0"/>
              <a:t> (1) to Always (5).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F558C6B-CD71-F305-A9F9-9C37BF10AB4B}"/>
              </a:ext>
            </a:extLst>
          </p:cNvPr>
          <p:cNvSpPr txBox="1"/>
          <p:nvPr/>
        </p:nvSpPr>
        <p:spPr>
          <a:xfrm>
            <a:off x="554959" y="4337606"/>
            <a:ext cx="10607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No </a:t>
            </a:r>
            <a:r>
              <a:rPr lang="it-IT" dirty="0" err="1"/>
              <a:t>evidence</a:t>
            </a:r>
            <a:r>
              <a:rPr lang="it-IT" dirty="0"/>
              <a:t> of a </a:t>
            </a:r>
            <a:r>
              <a:rPr lang="it-IT" dirty="0" err="1"/>
              <a:t>difference</a:t>
            </a:r>
            <a:r>
              <a:rPr lang="it-IT" dirty="0"/>
              <a:t> - </a:t>
            </a:r>
            <a:r>
              <a:rPr lang="it-IT" dirty="0" err="1"/>
              <a:t>two</a:t>
            </a:r>
            <a:r>
              <a:rPr lang="it-IT" dirty="0"/>
              <a:t>-sample </a:t>
            </a:r>
            <a:r>
              <a:rPr lang="it-IT" dirty="0" err="1"/>
              <a:t>Wilcoxon</a:t>
            </a:r>
            <a:r>
              <a:rPr lang="it-IT" dirty="0"/>
              <a:t> </a:t>
            </a:r>
            <a:r>
              <a:rPr lang="it-IT" dirty="0" err="1"/>
              <a:t>rank</a:t>
            </a:r>
            <a:r>
              <a:rPr lang="it-IT" dirty="0"/>
              <a:t>-sum (Mann–Whitney) test - (</a:t>
            </a:r>
            <a:r>
              <a:rPr lang="it-IT" dirty="0" err="1"/>
              <a:t>Prob</a:t>
            </a:r>
            <a:r>
              <a:rPr lang="it-IT" dirty="0"/>
              <a:t> &gt; |z| = 0.1919)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77E3079-40E1-EA07-1C3B-F10820928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342" y="1690688"/>
            <a:ext cx="8909081" cy="214978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3F02EA3-FA7B-DB8F-59C2-067C0C19F87F}"/>
              </a:ext>
            </a:extLst>
          </p:cNvPr>
          <p:cNvSpPr txBox="1"/>
          <p:nvPr/>
        </p:nvSpPr>
        <p:spPr>
          <a:xfrm>
            <a:off x="554959" y="5144392"/>
            <a:ext cx="10607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Also</a:t>
            </a:r>
            <a:r>
              <a:rPr lang="it-IT" dirty="0"/>
              <a:t>, </a:t>
            </a:r>
            <a:r>
              <a:rPr lang="it-IT" dirty="0" err="1"/>
              <a:t>very</a:t>
            </a:r>
            <a:r>
              <a:rPr lang="it-IT" dirty="0"/>
              <a:t> small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offset use and </a:t>
            </a:r>
            <a:r>
              <a:rPr lang="it-IT" dirty="0" err="1"/>
              <a:t>satisfaction</a:t>
            </a:r>
            <a:r>
              <a:rPr lang="it-IT" dirty="0"/>
              <a:t> with </a:t>
            </a:r>
            <a:r>
              <a:rPr lang="it-IT" dirty="0" err="1"/>
              <a:t>fee</a:t>
            </a:r>
            <a:r>
              <a:rPr lang="it-IT" dirty="0"/>
              <a:t> (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0.1) </a:t>
            </a:r>
          </a:p>
        </p:txBody>
      </p:sp>
    </p:spTree>
    <p:extLst>
      <p:ext uri="{BB962C8B-B14F-4D97-AF65-F5344CB8AC3E}">
        <p14:creationId xmlns:p14="http://schemas.microsoft.com/office/powerpoint/2010/main" val="2152383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A7A833-EA6A-0CC5-9DBD-A8FFC82B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Hybrid</a:t>
            </a:r>
            <a:r>
              <a:rPr lang="it-IT" dirty="0"/>
              <a:t> vs in </a:t>
            </a:r>
            <a:r>
              <a:rPr lang="it-IT" dirty="0" err="1"/>
              <a:t>person</a:t>
            </a:r>
            <a:r>
              <a:rPr lang="it-IT" dirty="0"/>
              <a:t> </a:t>
            </a:r>
            <a:r>
              <a:rPr lang="it-IT" dirty="0" err="1"/>
              <a:t>participation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F558C6B-CD71-F305-A9F9-9C37BF10AB4B}"/>
              </a:ext>
            </a:extLst>
          </p:cNvPr>
          <p:cNvSpPr txBox="1"/>
          <p:nvPr/>
        </p:nvSpPr>
        <p:spPr>
          <a:xfrm>
            <a:off x="554959" y="4337606"/>
            <a:ext cx="10607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Surprisingly</a:t>
            </a:r>
            <a:r>
              <a:rPr lang="it-IT" dirty="0"/>
              <a:t> (?) A </a:t>
            </a:r>
            <a:r>
              <a:rPr lang="it-IT" dirty="0" err="1"/>
              <a:t>majority</a:t>
            </a:r>
            <a:r>
              <a:rPr lang="it-IT" dirty="0"/>
              <a:t> of </a:t>
            </a:r>
            <a:r>
              <a:rPr lang="it-IT" dirty="0" err="1"/>
              <a:t>respondents</a:t>
            </a:r>
            <a:r>
              <a:rPr lang="it-IT" dirty="0"/>
              <a:t> </a:t>
            </a:r>
            <a:r>
              <a:rPr lang="it-IT" dirty="0" err="1"/>
              <a:t>suggest</a:t>
            </a:r>
            <a:r>
              <a:rPr lang="it-IT" dirty="0"/>
              <a:t> «</a:t>
            </a:r>
            <a:r>
              <a:rPr lang="it-IT" dirty="0" err="1"/>
              <a:t>hybridization</a:t>
            </a:r>
            <a:r>
              <a:rPr lang="it-IT" dirty="0"/>
              <a:t>» of the Conference,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go for </a:t>
            </a:r>
            <a:r>
              <a:rPr lang="it-IT" dirty="0" err="1"/>
              <a:t>hybrid</a:t>
            </a:r>
            <a:r>
              <a:rPr lang="it-IT" dirty="0"/>
              <a:t>, a </a:t>
            </a:r>
            <a:r>
              <a:rPr lang="it-IT" dirty="0" err="1"/>
              <a:t>huge</a:t>
            </a:r>
            <a:r>
              <a:rPr lang="it-IT" dirty="0"/>
              <a:t> </a:t>
            </a:r>
            <a:r>
              <a:rPr lang="it-IT" dirty="0" err="1"/>
              <a:t>majority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states</a:t>
            </a:r>
            <a:r>
              <a:rPr lang="it-IT" dirty="0"/>
              <a:t> to be </a:t>
            </a:r>
            <a:r>
              <a:rPr lang="it-IT" dirty="0" err="1"/>
              <a:t>willing</a:t>
            </a:r>
            <a:r>
              <a:rPr lang="it-IT" dirty="0"/>
              <a:t> to </a:t>
            </a:r>
            <a:r>
              <a:rPr lang="it-IT" dirty="0" err="1"/>
              <a:t>participate</a:t>
            </a:r>
            <a:r>
              <a:rPr lang="it-IT" dirty="0"/>
              <a:t> in </a:t>
            </a:r>
            <a:r>
              <a:rPr lang="it-IT" dirty="0" err="1"/>
              <a:t>person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4968AC5-58BD-E5A8-8779-26BEBBE71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216" y="1706353"/>
            <a:ext cx="5992815" cy="219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5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A7A833-EA6A-0CC5-9DBD-A8FFC82B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Premise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F1176F-C632-73D3-14EE-141D8043D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</a:t>
            </a:r>
            <a:r>
              <a:rPr lang="it-IT" dirty="0" err="1"/>
              <a:t>am</a:t>
            </a:r>
            <a:r>
              <a:rPr lang="it-IT" dirty="0"/>
              <a:t> a «newcomer» in the </a:t>
            </a:r>
            <a:r>
              <a:rPr lang="it-IT" dirty="0" err="1"/>
              <a:t>Sustainability</a:t>
            </a:r>
            <a:r>
              <a:rPr lang="it-IT" dirty="0"/>
              <a:t> Committee</a:t>
            </a:r>
          </a:p>
          <a:p>
            <a:endParaRPr lang="it-IT" dirty="0"/>
          </a:p>
          <a:p>
            <a:r>
              <a:rPr lang="it-IT" dirty="0"/>
              <a:t>I </a:t>
            </a:r>
            <a:r>
              <a:rPr lang="it-IT" dirty="0" err="1"/>
              <a:t>am</a:t>
            </a:r>
            <a:r>
              <a:rPr lang="it-IT" dirty="0"/>
              <a:t> of </a:t>
            </a:r>
            <a:r>
              <a:rPr lang="it-IT" dirty="0" err="1"/>
              <a:t>course</a:t>
            </a:r>
            <a:r>
              <a:rPr lang="it-IT" dirty="0"/>
              <a:t> </a:t>
            </a:r>
            <a:r>
              <a:rPr lang="it-IT" dirty="0" err="1"/>
              <a:t>grateful</a:t>
            </a:r>
            <a:r>
              <a:rPr lang="it-IT" dirty="0"/>
              <a:t> for the </a:t>
            </a:r>
            <a:r>
              <a:rPr lang="it-IT" dirty="0" err="1"/>
              <a:t>great</a:t>
            </a:r>
            <a:r>
              <a:rPr lang="it-IT" dirty="0"/>
              <a:t> job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by </a:t>
            </a:r>
            <a:r>
              <a:rPr lang="it-IT" dirty="0" err="1"/>
              <a:t>existing</a:t>
            </a:r>
            <a:r>
              <a:rPr lang="it-IT" dirty="0"/>
              <a:t> </a:t>
            </a:r>
            <a:r>
              <a:rPr lang="it-IT" dirty="0" err="1"/>
              <a:t>members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reflections</a:t>
            </a:r>
            <a:r>
              <a:rPr lang="it-IT" dirty="0"/>
              <a:t> are </a:t>
            </a:r>
            <a:r>
              <a:rPr lang="it-IT" dirty="0" err="1"/>
              <a:t>based</a:t>
            </a:r>
            <a:r>
              <a:rPr lang="it-IT" dirty="0"/>
              <a:t> on «</a:t>
            </a:r>
            <a:r>
              <a:rPr lang="it-IT" dirty="0" err="1"/>
              <a:t>descriptive</a:t>
            </a:r>
            <a:r>
              <a:rPr lang="it-IT" dirty="0"/>
              <a:t>» </a:t>
            </a:r>
            <a:r>
              <a:rPr lang="it-IT" dirty="0" err="1"/>
              <a:t>evidence</a:t>
            </a:r>
            <a:r>
              <a:rPr lang="it-IT" dirty="0"/>
              <a:t> and a </a:t>
            </a:r>
            <a:r>
              <a:rPr lang="it-IT" dirty="0" err="1"/>
              <a:t>few</a:t>
            </a:r>
            <a:r>
              <a:rPr lang="it-IT" dirty="0"/>
              <a:t> «</a:t>
            </a:r>
            <a:r>
              <a:rPr lang="it-IT" dirty="0" err="1"/>
              <a:t>naive</a:t>
            </a:r>
            <a:r>
              <a:rPr lang="it-IT" dirty="0"/>
              <a:t>» quantitative </a:t>
            </a:r>
            <a:r>
              <a:rPr lang="it-IT" dirty="0" err="1"/>
              <a:t>attempts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077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A7A833-EA6A-0CC5-9DBD-A8FFC82B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F1176F-C632-73D3-14EE-141D8043D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2023 </a:t>
            </a:r>
            <a:r>
              <a:rPr lang="it-IT" dirty="0" err="1"/>
              <a:t>questionnaire</a:t>
            </a:r>
            <a:r>
              <a:rPr lang="it-IT" dirty="0"/>
              <a:t> in Cyprus (Conference Evaluation Report)</a:t>
            </a:r>
          </a:p>
          <a:p>
            <a:endParaRPr lang="it-IT" dirty="0"/>
          </a:p>
          <a:p>
            <a:r>
              <a:rPr lang="it-IT" dirty="0"/>
              <a:t>217 </a:t>
            </a:r>
            <a:r>
              <a:rPr lang="it-IT" dirty="0" err="1"/>
              <a:t>respondents</a:t>
            </a:r>
            <a:r>
              <a:rPr lang="it-IT" dirty="0"/>
              <a:t> out of 730 </a:t>
            </a:r>
            <a:r>
              <a:rPr lang="it-IT" dirty="0" err="1"/>
              <a:t>participants</a:t>
            </a:r>
            <a:endParaRPr lang="it-IT" dirty="0"/>
          </a:p>
          <a:p>
            <a:endParaRPr lang="it-IT" dirty="0"/>
          </a:p>
          <a:p>
            <a:r>
              <a:rPr lang="it-IT" dirty="0"/>
              <a:t>I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make </a:t>
            </a:r>
            <a:r>
              <a:rPr lang="it-IT" dirty="0" err="1"/>
              <a:t>it</a:t>
            </a:r>
            <a:r>
              <a:rPr lang="it-IT" dirty="0"/>
              <a:t> to be </a:t>
            </a:r>
            <a:r>
              <a:rPr lang="it-IT" dirty="0" err="1"/>
              <a:t>there</a:t>
            </a:r>
            <a:r>
              <a:rPr lang="it-IT" dirty="0"/>
              <a:t>, so I </a:t>
            </a:r>
            <a:r>
              <a:rPr lang="it-IT" dirty="0" err="1"/>
              <a:t>am</a:t>
            </a:r>
            <a:r>
              <a:rPr lang="it-IT" dirty="0"/>
              <a:t> in a «</a:t>
            </a:r>
            <a:r>
              <a:rPr lang="it-IT" dirty="0" err="1"/>
              <a:t>suitable</a:t>
            </a:r>
            <a:r>
              <a:rPr lang="it-IT" dirty="0"/>
              <a:t>» position to </a:t>
            </a:r>
            <a:r>
              <a:rPr lang="it-IT" dirty="0" err="1"/>
              <a:t>try</a:t>
            </a:r>
            <a:r>
              <a:rPr lang="it-IT" dirty="0"/>
              <a:t> and drive some </a:t>
            </a:r>
            <a:r>
              <a:rPr lang="it-IT" dirty="0" err="1"/>
              <a:t>reflections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339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A7A833-EA6A-0CC5-9DBD-A8FFC82B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Most</a:t>
            </a:r>
            <a:r>
              <a:rPr lang="it-IT" dirty="0"/>
              <a:t> of the </a:t>
            </a:r>
            <a:r>
              <a:rPr lang="it-IT" dirty="0" err="1"/>
              <a:t>participants</a:t>
            </a:r>
            <a:r>
              <a:rPr lang="it-IT" dirty="0"/>
              <a:t> come from Western Europe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98AED37-A1D8-AE16-8B54-9EDFB488B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9F85E21-D212-58FE-A0C2-E356600C1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67" y="1786008"/>
            <a:ext cx="11855976" cy="470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6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A7A833-EA6A-0CC5-9DBD-A8FFC82B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Gender balance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98AED37-A1D8-AE16-8B54-9EDFB488B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5AE9FDD-1E43-D14A-1126-5BE21DB7D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83" y="1755985"/>
            <a:ext cx="10481833" cy="440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5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A7A833-EA6A-0CC5-9DBD-A8FFC82B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Accomodation</a:t>
            </a:r>
            <a:r>
              <a:rPr lang="it-IT" dirty="0"/>
              <a:t> and trips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F1176F-C632-73D3-14EE-141D8043D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Almost</a:t>
            </a:r>
            <a:r>
              <a:rPr lang="it-IT" dirty="0"/>
              <a:t> one </a:t>
            </a:r>
            <a:r>
              <a:rPr lang="it-IT" dirty="0" err="1"/>
              <a:t>third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«long </a:t>
            </a:r>
            <a:r>
              <a:rPr lang="it-IT" dirty="0" err="1"/>
              <a:t>term</a:t>
            </a:r>
            <a:r>
              <a:rPr lang="it-IT" dirty="0"/>
              <a:t> </a:t>
            </a:r>
            <a:r>
              <a:rPr lang="it-IT" dirty="0" err="1"/>
              <a:t>participant</a:t>
            </a:r>
            <a:r>
              <a:rPr lang="it-IT" dirty="0"/>
              <a:t>» (5+ </a:t>
            </a:r>
            <a:r>
              <a:rPr lang="it-IT" dirty="0" err="1"/>
              <a:t>years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 err="1"/>
              <a:t>Almost</a:t>
            </a:r>
            <a:r>
              <a:rPr lang="it-IT" dirty="0"/>
              <a:t> 98% of </a:t>
            </a:r>
            <a:r>
              <a:rPr lang="it-IT" dirty="0" err="1"/>
              <a:t>respondents</a:t>
            </a:r>
            <a:r>
              <a:rPr lang="it-IT" dirty="0"/>
              <a:t> </a:t>
            </a:r>
            <a:r>
              <a:rPr lang="it-IT" dirty="0" err="1"/>
              <a:t>participated</a:t>
            </a:r>
            <a:r>
              <a:rPr lang="it-IT" dirty="0"/>
              <a:t> in </a:t>
            </a:r>
            <a:r>
              <a:rPr lang="it-IT" dirty="0" err="1"/>
              <a:t>person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Around</a:t>
            </a:r>
            <a:r>
              <a:rPr lang="it-IT" dirty="0"/>
              <a:t> 73% </a:t>
            </a:r>
            <a:r>
              <a:rPr lang="it-IT" dirty="0" err="1"/>
              <a:t>stayed</a:t>
            </a:r>
            <a:r>
              <a:rPr lang="it-IT" dirty="0"/>
              <a:t> in hotel (50% in high budget hotel)</a:t>
            </a:r>
          </a:p>
          <a:p>
            <a:endParaRPr lang="it-IT" dirty="0"/>
          </a:p>
          <a:p>
            <a:r>
              <a:rPr lang="it-IT" dirty="0" err="1"/>
              <a:t>Only</a:t>
            </a:r>
            <a:r>
              <a:rPr lang="it-IT" dirty="0"/>
              <a:t> 20% </a:t>
            </a:r>
            <a:r>
              <a:rPr lang="it-IT" dirty="0" err="1"/>
              <a:t>mentioned</a:t>
            </a:r>
            <a:r>
              <a:rPr lang="it-IT" dirty="0"/>
              <a:t> </a:t>
            </a:r>
            <a:r>
              <a:rPr lang="it-IT" dirty="0" err="1"/>
              <a:t>sustainability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relevant</a:t>
            </a:r>
            <a:r>
              <a:rPr lang="it-IT" dirty="0"/>
              <a:t> </a:t>
            </a:r>
            <a:r>
              <a:rPr lang="it-IT" dirty="0" err="1"/>
              <a:t>criterion</a:t>
            </a:r>
            <a:r>
              <a:rPr lang="it-IT" dirty="0"/>
              <a:t> in </a:t>
            </a:r>
            <a:r>
              <a:rPr lang="it-IT" dirty="0" err="1"/>
              <a:t>choosing</a:t>
            </a:r>
            <a:r>
              <a:rPr lang="it-IT" dirty="0"/>
              <a:t> </a:t>
            </a:r>
            <a:r>
              <a:rPr lang="it-IT" dirty="0" err="1"/>
              <a:t>accomodation</a:t>
            </a:r>
            <a:r>
              <a:rPr lang="it-IT" dirty="0"/>
              <a:t>, and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16% </a:t>
            </a:r>
            <a:r>
              <a:rPr lang="it-IT" dirty="0" err="1"/>
              <a:t>stayed</a:t>
            </a:r>
            <a:r>
              <a:rPr lang="it-IT" dirty="0"/>
              <a:t> in a «</a:t>
            </a:r>
            <a:r>
              <a:rPr lang="it-IT" dirty="0" err="1"/>
              <a:t>recognizable</a:t>
            </a:r>
            <a:r>
              <a:rPr lang="it-IT" dirty="0"/>
              <a:t>» </a:t>
            </a:r>
            <a:r>
              <a:rPr lang="it-IT" dirty="0" err="1"/>
              <a:t>sustainable</a:t>
            </a:r>
            <a:r>
              <a:rPr lang="it-IT" dirty="0"/>
              <a:t> </a:t>
            </a:r>
            <a:r>
              <a:rPr lang="it-IT" dirty="0" err="1"/>
              <a:t>venue</a:t>
            </a:r>
            <a:endParaRPr lang="it-IT" dirty="0"/>
          </a:p>
          <a:p>
            <a:endParaRPr lang="it-IT" dirty="0"/>
          </a:p>
          <a:p>
            <a:r>
              <a:rPr lang="it-IT" dirty="0"/>
              <a:t>85% </a:t>
            </a:r>
            <a:r>
              <a:rPr lang="it-IT" dirty="0" err="1"/>
              <a:t>visited</a:t>
            </a:r>
            <a:r>
              <a:rPr lang="it-IT" dirty="0"/>
              <a:t> Limassol </a:t>
            </a:r>
            <a:r>
              <a:rPr lang="it-IT" dirty="0" err="1"/>
              <a:t>mostly</a:t>
            </a:r>
            <a:r>
              <a:rPr lang="it-IT" dirty="0"/>
              <a:t> or </a:t>
            </a:r>
            <a:r>
              <a:rPr lang="it-IT" dirty="0" err="1"/>
              <a:t>only</a:t>
            </a:r>
            <a:r>
              <a:rPr lang="it-IT" dirty="0"/>
              <a:t> for the Conference</a:t>
            </a:r>
          </a:p>
          <a:p>
            <a:endParaRPr lang="it-IT" dirty="0"/>
          </a:p>
          <a:p>
            <a:r>
              <a:rPr lang="it-IT" dirty="0"/>
              <a:t>Small </a:t>
            </a:r>
            <a:r>
              <a:rPr lang="it-IT" dirty="0" err="1"/>
              <a:t>fraction</a:t>
            </a:r>
            <a:r>
              <a:rPr lang="it-IT" dirty="0"/>
              <a:t> </a:t>
            </a:r>
            <a:r>
              <a:rPr lang="it-IT" dirty="0" err="1"/>
              <a:t>bundled</a:t>
            </a:r>
            <a:r>
              <a:rPr lang="it-IT" dirty="0"/>
              <a:t> with </a:t>
            </a:r>
            <a:r>
              <a:rPr lang="it-IT" dirty="0" err="1"/>
              <a:t>other</a:t>
            </a:r>
            <a:r>
              <a:rPr lang="it-IT" dirty="0"/>
              <a:t> Conferences</a:t>
            </a:r>
          </a:p>
        </p:txBody>
      </p:sp>
    </p:spTree>
    <p:extLst>
      <p:ext uri="{BB962C8B-B14F-4D97-AF65-F5344CB8AC3E}">
        <p14:creationId xmlns:p14="http://schemas.microsoft.com/office/powerpoint/2010/main" val="79498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A7A833-EA6A-0CC5-9DBD-A8FFC82B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Accomodation</a:t>
            </a:r>
            <a:r>
              <a:rPr lang="it-IT" dirty="0"/>
              <a:t> and trips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F1176F-C632-73D3-14EE-141D8043D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respondents</a:t>
            </a:r>
            <a:r>
              <a:rPr lang="it-IT" dirty="0"/>
              <a:t> </a:t>
            </a:r>
            <a:r>
              <a:rPr lang="it-IT" dirty="0" err="1"/>
              <a:t>flying</a:t>
            </a:r>
            <a:r>
              <a:rPr lang="it-IT" dirty="0"/>
              <a:t> from Europe</a:t>
            </a:r>
          </a:p>
          <a:p>
            <a:endParaRPr lang="it-IT" dirty="0"/>
          </a:p>
          <a:p>
            <a:r>
              <a:rPr lang="it-IT" dirty="0"/>
              <a:t>Highly </a:t>
            </a:r>
            <a:r>
              <a:rPr lang="it-IT" dirty="0" err="1"/>
              <a:t>heterogeneous</a:t>
            </a:r>
            <a:r>
              <a:rPr lang="it-IT" dirty="0"/>
              <a:t> </a:t>
            </a:r>
            <a:r>
              <a:rPr lang="it-IT" dirty="0" err="1"/>
              <a:t>transportation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 (</a:t>
            </a:r>
            <a:r>
              <a:rPr lang="it-IT" dirty="0" err="1"/>
              <a:t>train</a:t>
            </a:r>
            <a:r>
              <a:rPr lang="it-IT" dirty="0"/>
              <a:t> minor </a:t>
            </a:r>
            <a:r>
              <a:rPr lang="it-IT" dirty="0" err="1"/>
              <a:t>role</a:t>
            </a:r>
            <a:r>
              <a:rPr lang="it-IT" dirty="0"/>
              <a:t> overall </a:t>
            </a:r>
            <a:r>
              <a:rPr lang="it-IT" dirty="0" err="1"/>
              <a:t>but</a:t>
            </a:r>
            <a:r>
              <a:rPr lang="it-IT" dirty="0"/>
              <a:t> with more </a:t>
            </a:r>
            <a:r>
              <a:rPr lang="it-IT" dirty="0" err="1"/>
              <a:t>respondents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plane</a:t>
            </a:r>
            <a:r>
              <a:rPr lang="it-IT" dirty="0"/>
              <a:t> for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leg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 err="1"/>
              <a:t>Most</a:t>
            </a:r>
            <a:r>
              <a:rPr lang="it-IT" dirty="0"/>
              <a:t> trips with an </a:t>
            </a:r>
            <a:r>
              <a:rPr lang="it-IT" dirty="0" err="1"/>
              <a:t>estimated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1000 and 5000 </a:t>
            </a:r>
            <a:r>
              <a:rPr lang="it-IT" dirty="0" err="1"/>
              <a:t>Kms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Around</a:t>
            </a:r>
            <a:r>
              <a:rPr lang="it-IT" dirty="0"/>
              <a:t> 38% </a:t>
            </a:r>
            <a:r>
              <a:rPr lang="it-IT" dirty="0" err="1"/>
              <a:t>used</a:t>
            </a:r>
            <a:r>
              <a:rPr lang="it-IT" dirty="0"/>
              <a:t> a car, </a:t>
            </a:r>
            <a:r>
              <a:rPr lang="it-IT" dirty="0" err="1"/>
              <a:t>around</a:t>
            </a:r>
            <a:r>
              <a:rPr lang="it-IT" dirty="0"/>
              <a:t> 34%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know the </a:t>
            </a:r>
            <a:r>
              <a:rPr lang="it-IT" dirty="0" err="1"/>
              <a:t>fuel</a:t>
            </a:r>
            <a:r>
              <a:rPr lang="it-IT" dirty="0"/>
              <a:t>. </a:t>
            </a:r>
          </a:p>
          <a:p>
            <a:endParaRPr lang="it-IT" dirty="0"/>
          </a:p>
          <a:p>
            <a:r>
              <a:rPr lang="it-IT" dirty="0" err="1"/>
              <a:t>Only</a:t>
            </a:r>
            <a:r>
              <a:rPr lang="it-IT" dirty="0"/>
              <a:t> in </a:t>
            </a:r>
            <a:r>
              <a:rPr lang="it-IT" dirty="0" err="1"/>
              <a:t>around</a:t>
            </a:r>
            <a:r>
              <a:rPr lang="it-IT" dirty="0"/>
              <a:t> 17% of the </a:t>
            </a:r>
            <a:r>
              <a:rPr lang="it-IT" dirty="0" err="1"/>
              <a:t>cases</a:t>
            </a:r>
            <a:r>
              <a:rPr lang="it-IT" dirty="0"/>
              <a:t> the cars </a:t>
            </a:r>
            <a:r>
              <a:rPr lang="it-IT" dirty="0" err="1"/>
              <a:t>were</a:t>
            </a:r>
            <a:r>
              <a:rPr lang="it-IT" dirty="0"/>
              <a:t> «full» (4 or more </a:t>
            </a:r>
            <a:r>
              <a:rPr lang="it-IT" dirty="0" err="1"/>
              <a:t>than</a:t>
            </a:r>
            <a:r>
              <a:rPr lang="it-IT" dirty="0"/>
              <a:t> 4)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667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A7A833-EA6A-0CC5-9DBD-A8FFC82B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Carbon offset and </a:t>
            </a:r>
            <a:br>
              <a:rPr lang="it-IT" dirty="0"/>
            </a:br>
            <a:r>
              <a:rPr lang="it-IT" dirty="0"/>
              <a:t>food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48CEC1F-6454-2873-27D3-432CB6BEC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96" y="3794281"/>
            <a:ext cx="6274931" cy="269859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395398B-2622-E580-416F-202FC32BF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955" y="400809"/>
            <a:ext cx="6546603" cy="292897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89C018D-87D1-05F4-8994-185527562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637" y="3978755"/>
            <a:ext cx="5921567" cy="243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4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A7A833-EA6A-0CC5-9DBD-A8FFC82B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Satisfaction</a:t>
            </a:r>
            <a:r>
              <a:rPr lang="it-IT" dirty="0"/>
              <a:t> with the online package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3C5F0EA-826B-164F-364E-3BA11A45D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119" y="1376859"/>
            <a:ext cx="8696146" cy="511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191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495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di Office</vt:lpstr>
      <vt:lpstr>Is there a future for hybrid EAERE Conferences?</vt:lpstr>
      <vt:lpstr>Premise </vt:lpstr>
      <vt:lpstr>Data</vt:lpstr>
      <vt:lpstr>Most of the participants come from Western Europe</vt:lpstr>
      <vt:lpstr>Gender balance</vt:lpstr>
      <vt:lpstr>Accomodation and trips (1)</vt:lpstr>
      <vt:lpstr>Accomodation and trips (2)</vt:lpstr>
      <vt:lpstr>Carbon offset and  food</vt:lpstr>
      <vt:lpstr>Satisfaction with the online package</vt:lpstr>
      <vt:lpstr>Attitudes towards the future (1)</vt:lpstr>
      <vt:lpstr>Attitudes towards the future (2): why a hybrid conference</vt:lpstr>
      <vt:lpstr>Offset opinion vs. Offset use</vt:lpstr>
      <vt:lpstr>Offset use vs. (Covered) fee</vt:lpstr>
      <vt:lpstr>Hybrid vs in person participation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Alessio D'Amato</dc:creator>
  <cp:lastModifiedBy>Alessio D'Amato</cp:lastModifiedBy>
  <cp:revision>2</cp:revision>
  <dcterms:created xsi:type="dcterms:W3CDTF">2024-06-28T08:56:56Z</dcterms:created>
  <dcterms:modified xsi:type="dcterms:W3CDTF">2024-07-02T12:27:04Z</dcterms:modified>
</cp:coreProperties>
</file>