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154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PacMan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0993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>
                <a:solidFill>
                  <a:srgbClr val="F3F3F3"/>
                </a:solidFill>
              </a:rPr>
              <a:t>Level und KI durch Codegenerierung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63275" y="3429000"/>
            <a:ext cx="27876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de" sz="1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Team 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de" sz="1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Simon Lischka, 845269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de" sz="1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Marcel Piater, 863144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de" sz="1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Marcel Brüning, 863578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PacMan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000075"/>
            <a:ext cx="3805500" cy="377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>
                <a:solidFill>
                  <a:srgbClr val="F3F3F3"/>
                </a:solidFill>
              </a:rPr>
              <a:t>Verwendete Technologien: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de">
                <a:solidFill>
                  <a:srgbClr val="F3F3F3"/>
                </a:solidFill>
              </a:rPr>
              <a:t>JavaScript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de">
                <a:solidFill>
                  <a:srgbClr val="F3F3F3"/>
                </a:solidFill>
              </a:rPr>
              <a:t>Antlr4</a:t>
            </a:r>
          </a:p>
          <a:p>
            <a:pPr indent="-228600" lvl="0" marL="457200">
              <a:spcBef>
                <a:spcPts val="0"/>
              </a:spcBef>
              <a:buClr>
                <a:srgbClr val="F3F3F3"/>
              </a:buClr>
            </a:pPr>
            <a:r>
              <a:rPr lang="de">
                <a:solidFill>
                  <a:srgbClr val="F3F3F3"/>
                </a:solidFill>
              </a:rPr>
              <a:t>Java</a:t>
            </a:r>
          </a:p>
          <a:p>
            <a:pPr lvl="0">
              <a:spcBef>
                <a:spcPts val="0"/>
              </a:spcBef>
              <a:buNone/>
            </a:pPr>
            <a:r>
              <a:rPr lang="de">
                <a:solidFill>
                  <a:srgbClr val="F3F3F3"/>
                </a:solidFill>
              </a:rPr>
              <a:t>Level über 2-Dimensionales Array realisiert</a:t>
            </a:r>
          </a:p>
          <a:p>
            <a:pPr lvl="0">
              <a:spcBef>
                <a:spcPts val="0"/>
              </a:spcBef>
              <a:buNone/>
            </a:pPr>
            <a:r>
              <a:rPr lang="de">
                <a:solidFill>
                  <a:srgbClr val="F3F3F3"/>
                </a:solidFill>
              </a:rPr>
              <a:t>Bilder werden über die Klasse BulkImageLoader geladen und zur Verfügung gestellt.</a:t>
            </a:r>
          </a:p>
          <a:p>
            <a:pPr lvl="0">
              <a:spcBef>
                <a:spcPts val="0"/>
              </a:spcBef>
              <a:buNone/>
            </a:pPr>
            <a:r>
              <a:rPr lang="de">
                <a:solidFill>
                  <a:srgbClr val="F3F3F3"/>
                </a:solidFill>
              </a:rPr>
              <a:t>diese werden dann alle 150 ms mit den aktuellen Positionen auf den Canvas gezeichnet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603650" y="1017712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acman.JP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274" y="213824"/>
            <a:ext cx="4484225" cy="44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4650" y="4771050"/>
            <a:ext cx="85989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Simon Lischka, 845269 Marcel Piater, 863144 Marcel Brüning, 863578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de">
                <a:solidFill>
                  <a:srgbClr val="FFFFFF"/>
                </a:solidFill>
              </a:rPr>
              <a:t>FMC Systemmodell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de">
                <a:solidFill>
                  <a:srgbClr val="F3F3F3"/>
                </a:solidFill>
              </a:rPr>
              <a:t>Game ist der Controller der alles initialisiert und Instanzen der einzelnen Klassen erstellt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de">
                <a:solidFill>
                  <a:srgbClr val="F3F3F3"/>
                </a:solidFill>
              </a:rPr>
              <a:t>Gameboard hält die Levelinformationen und kennt die Position von Pac und den Geistern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de">
                <a:solidFill>
                  <a:srgbClr val="F3F3F3"/>
                </a:solidFill>
              </a:rPr>
              <a:t>Die Figuren überprüfen ihre Bewegungen über die Funktion checkMove(), welche die Levelinformationen abruft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de">
                <a:solidFill>
                  <a:srgbClr val="F3F3F3"/>
                </a:solidFill>
              </a:rPr>
              <a:t>Bei erfolg bewegen sich die Figuren und Gameboard überprüft eine mögliche Kollision unter den Figuren durch überprüfung der Positionsdaten</a:t>
            </a:r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650" y="262524"/>
            <a:ext cx="3539349" cy="440977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4650" y="4771050"/>
            <a:ext cx="85989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Simon Lischka, 845269 Marcel Piater, 863144 Marcel Brüning, 863578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DSL und Grammatik für das Level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3244600" y="4432300"/>
            <a:ext cx="3999900" cy="36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Grammatik</a:t>
            </a:r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638275" y="4432300"/>
            <a:ext cx="3999900" cy="36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DSL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25" y="1527162"/>
            <a:ext cx="268605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300" y="1527180"/>
            <a:ext cx="5622822" cy="29051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4650" y="4771050"/>
            <a:ext cx="85989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Simon Lischka, 845269 Marcel Piater, 863144 Marcel Brüning, 863578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DSL und Grammatik für die KI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3244600" y="4432300"/>
            <a:ext cx="3999900" cy="36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Grammatik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77" y="1246325"/>
            <a:ext cx="1920786" cy="31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599" y="1168400"/>
            <a:ext cx="5587699" cy="32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2" type="body"/>
          </p:nvPr>
        </p:nvSpPr>
        <p:spPr>
          <a:xfrm>
            <a:off x="638275" y="4432300"/>
            <a:ext cx="3999900" cy="36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DSL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650" y="4771050"/>
            <a:ext cx="85989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Simon Lischka, 845269 Marcel Piater, 863144 Marcel Brüning, 863578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Vorführung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