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680" r:id="rId2"/>
    <p:sldId id="629" r:id="rId3"/>
    <p:sldId id="652" r:id="rId4"/>
    <p:sldId id="653" r:id="rId5"/>
    <p:sldId id="654" r:id="rId6"/>
    <p:sldId id="655" r:id="rId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1AAA83E-0A89-4FBE-B9E7-C4D1AE81C66D}" type="datetimeFigureOut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4B1F63-577F-4C70-A2BF-7AC9B389F51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660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420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452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6939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6437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E541-8C68-42FC-9C87-01DE8AAA9AE9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AD8D2-0E4D-4E22-9896-B5E7762353A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80445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55913-BDE7-4C31-8FDE-55EE1A8B8944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4A0C-3BCC-487E-BB24-04A9D1355D3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1482425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C716E-3618-443F-8B6D-C999DC517464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E125-9EBE-4F0E-B153-84E0A257F4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944348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A16D-0A4B-4C1C-9738-BA91EFF551DD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AA35-09CB-42B4-A487-3DBF5A362DFD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6252544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389D-C5E5-441C-822E-F70D00413874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26C0-837D-465B-ADE8-849E5D9BCA8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160421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35D8-50BD-4344-BB72-403E25734AEC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3330-DDBB-419E-B8D5-1D6F6732961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709406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CF2F-0D0F-4694-A205-79D2E5EFABF0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B3B6-2716-4298-98E1-85587C343E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6156647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D7F6-E789-4694-867C-49CDF89C03E4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7B506-C182-4453-B84C-42FC27A053A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5320430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3C33-868F-4B03-9BC7-A05DD81E8165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64B99-9F94-4CA6-9D4F-17FB8131608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3366526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CBB6-8933-4B32-9ABF-299E927B42AC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6ECE-EA8B-4AD4-BD0C-030A6C6A83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3332353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76D51-F21B-4F92-8DC6-D3DA45EC7F0C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99C6-DED2-4D0B-9D09-DBA8AA1E099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3425221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AB5923-E5B7-401F-B0EF-1663D9C41818}" type="datetime1">
              <a:rPr lang="en-US"/>
              <a:pPr>
                <a:defRPr/>
              </a:pPr>
              <a:t>5/27/2022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9BF533-8F80-4C6C-8128-0A05DC1789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22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file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54997"/>
            <a:ext cx="8305800" cy="495759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registro esame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Un registro degli esami è memorizzato in un file di testo con nome ‘‘registro.txt’’ dove sulla prima riga è riportato il numero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degli studenti. Ogni altra riga contiene il dato relativo ad un singolo studente, indicando il numero di matricola dello studente (numero intero compreso 1 e 999999), il voto conseguito (numero intero con valore tra 18 e 30). Scrivere un programma che consenta all’utente di </a:t>
            </a:r>
            <a:r>
              <a:rPr lang="it-IT" sz="220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scegliere tre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opzioni: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Opzione ‘media’: il programma deve fornire il voto medio degli studenti promossi (indicato con una sola cifra dopo la virgola).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Opzione ‘voto’: in questo caso, l’utente inserisce da tastiera un numero di matricola e il voto conseguito dallo studente.  Il programma deve aggiornare il file inserendo i nuovi dati, segnalando però un errore nel caso in cui lo studente abbia già superato l’esame.  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Uscita dal programma. </a:t>
            </a:r>
          </a:p>
        </p:txBody>
      </p:sp>
    </p:spTree>
    <p:extLst>
      <p:ext uri="{BB962C8B-B14F-4D97-AF65-F5344CB8AC3E}">
        <p14:creationId xmlns:p14="http://schemas.microsoft.com/office/powerpoint/2010/main" val="34201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file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54997"/>
            <a:ext cx="8305800" cy="43087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registro esame con file binari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Realizzare la versione dell’esercizio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basata su file binari.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agenda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Sia dato un file di testo ‘agenda.txt’ contenente gli appuntamenti di una persona ordinati per data e orario. Le informazioni sono così strutturate: ciascun rigo contiene una data (gg/mm) seguita dal numero N di appuntamenti per quella data. Seguono esattamente N coppie ognuna contenente un orario (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hh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e una descrizione (in forma di stringa senza spazi di al più 30 caratteri). Scrivere una programma che dati in input due interi (rappresentati la data) e due interi (rappresentanti un orario iniziale e uno finale) restituisca in output la descrizione degli appuntamenti per quella data nell’intervallo di tempo specificato.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90" y="5379584"/>
            <a:ext cx="8014710" cy="10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0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file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54997"/>
            <a:ext cx="8305800" cy="23620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parole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In un file di testo “parole.txt”  ogni rigo comincia con un numero che indica quante stringhe (di lunghezza al più 30), separate da uno o più spazi, sono presenti nel rigo stesso.  Realizzare un programma che scriva in un altro file di testo (“output.txt”) solo le righe che contengono più di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k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stringhe dove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k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dato da tastiera.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90600" y="3124200"/>
            <a:ext cx="7772400" cy="301090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Input: k=6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parole.txt: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4 mare  palla pallone rete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5 marina sabbia  marina mare  sabbia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7 fiori petali fiori penne fiori pesci palla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output.txt: fiori petali fiori penne fiori pesci palla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4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file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54997"/>
            <a:ext cx="8305800" cy="23620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parole variante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In un file di testo “parole.txt”  ogni rigo comincia con un numero che indica quante stringhe (ogni stringa ha lunghezza al più 30), separate da uno o più spazi, sono presenti nel rigo stesso. Realizzare un programma che scriva in un altro file di testo (“output.txt”) solo le righe che non contengono stringhe ripetute.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90600" y="3124200"/>
            <a:ext cx="7772400" cy="268646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parole.txt: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4 mare  palla pallone rete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5 marina sabbia  marina mare  sabbia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7 fiori petali fiori penne fiori pesci palla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output.txt: mare  palla pallone rete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1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su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file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54997"/>
            <a:ext cx="8305800" cy="36598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Gestione parole variante difficile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In un file di testo “parole.txt”  ogni rigo contiene un numero variabile di stringhe (ogni stringa ha lunghezza al più 30), separate da uno o più spazi. Realizzare un programma che scriva tre file di testo: 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primo (“output1.txt”) contenga tutte e solo le righe di “parole.txt” che non contengono stringhe ripetute.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secondo (“output2.txt”) contenga le righe di “parole.txt” ma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 ordine inverso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terzo (“output3.txt”) contenga tutte e solo le stringhe che non si ripetono in “parole.txt”.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06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A4720-D706-47FD-B8A9-832A5D4EE7BE}"/>
</file>

<file path=customXml/itemProps2.xml><?xml version="1.0" encoding="utf-8"?>
<ds:datastoreItem xmlns:ds="http://schemas.openxmlformats.org/officeDocument/2006/customXml" ds:itemID="{4ABFDF81-7590-4EC6-9753-93553FCC626B}"/>
</file>

<file path=customXml/itemProps3.xml><?xml version="1.0" encoding="utf-8"?>
<ds:datastoreItem xmlns:ds="http://schemas.openxmlformats.org/officeDocument/2006/customXml" ds:itemID="{1F44E210-937D-401B-86B5-9D4E8AF2F6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683</Words>
  <Application>Microsoft Office PowerPoint</Application>
  <PresentationFormat>Presentazione su schermo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Serif</vt:lpstr>
      <vt:lpstr>Times New Roman</vt:lpstr>
      <vt:lpstr>Tema di Office</vt:lpstr>
      <vt:lpstr>Lezione 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Antonio Origlia</cp:lastModifiedBy>
  <cp:revision>476</cp:revision>
  <dcterms:created xsi:type="dcterms:W3CDTF">2011-11-25T19:48:07Z</dcterms:created>
  <dcterms:modified xsi:type="dcterms:W3CDTF">2022-05-27T08:44:40Z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