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B89-F7FC-63E4-B091-6EC9FAF41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0F60-6314-DEEE-95B3-CA9ACA46F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2F02-6AC6-FFCE-A664-C4EEF22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DD1C-C99E-6F34-7FC1-E1143B24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0626-12E9-24FD-4CDB-63C41D8F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D774-DA33-6137-E313-7CC37610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BDB38-1144-057A-9DF3-C20944BD5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43E2-D62C-265F-937C-A3D4904C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5954-84B4-D198-C604-F34CA8A3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2D9C-B516-3F3B-C72F-9EBB33B0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8D776-2C68-2106-559C-CB1411DFB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0D51-F477-B6FD-3B11-D61174AF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649A-0B97-C77B-C91B-287FE2EC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6737-5CD8-F0CA-947B-9CABEC2F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C37A-EB93-CC45-5A70-678A8D1C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8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B47F-EA45-F647-7BBB-9EC610CE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E187-4F68-00BC-7EB4-B1AFA6C5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C46E-0832-E8AA-9158-C67D06DE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0E38-93D7-C601-664C-0B4585C1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AD39-A543-DF16-A0DD-87F10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8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CF91-CC61-3B2D-83BA-E35000D2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2C56-D369-3E8E-BE0B-5B006319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147A-A57B-1495-50AE-E5142099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9CB7-5AE1-FA1F-A127-50307ECE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6535-B6D5-487D-8495-99301B30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6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C959-DC2B-7D86-B887-85CDD51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F790-1D90-8EF3-5A6B-CB775CA00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DA70D-B89D-2779-E33F-9D2C11F6A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12F7-27D5-187A-62BA-1E536B45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0033-2C7C-5DD4-4F4E-2A167C0C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6ABC-F1C3-3556-142A-E23C2828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4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C6DD-3601-CE51-BA2E-DB907507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8EF0-1C10-B857-26E4-1B9CE6EB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7F69-52D9-2AC5-987B-2E4AD6FA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3F8B2-E1A9-6430-BCDA-5B430A23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4D377-57E8-1F5F-2B3A-B5841B44C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D2106-7D47-A057-4ED7-C4C33E73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5D9CC-915C-DAB2-1BB2-C8195ABD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4F8CB-1070-89AB-7E31-DE9E278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5112-0EC2-DA57-D2AB-40A3D191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DD59D-2F20-D5CE-C0A3-F1A0D8B4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CF58-E449-C4E8-2F01-30CCEBDF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1FFD-3AFE-DFAC-3AF5-20ADB6AC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9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9EFB2-4465-A9B6-BB63-93415B1D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8A93E-134B-FB7A-315E-E770AA3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4402-CC0B-4BE6-A8FE-D14DBE8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7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3DE-FC68-E908-513D-6424E48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94E2-1CBC-E99B-3E95-931FD919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A203-7E61-DFFE-B4D1-34AF8FF6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0B28-D258-4AC8-C31F-2A9A2DF4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DD3C-EEF2-FF39-A00F-9323494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2928C-0FF0-2538-0483-F0294808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55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72EA-FB44-9454-FD65-16BE0881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96AAF-C3DC-24FD-A753-E532D386B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3EE0-D8C7-CD61-8E9F-65FFFFDA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E29D-2AF2-4D6E-4CEA-C0E0D46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6A06-A0CD-59CA-A53A-164BBE79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3B56-028F-D51D-DD29-F602FDD7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9EC57-0606-09D3-0078-B84FE388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7AEE-EF51-CAD8-4438-B732F9B4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7A45-80E1-6AC1-8B12-74388E18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1663-BB5F-4968-81F1-C8BEF485D8C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5E75-0E95-010F-E489-20663023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7B77-061A-0EB6-D654-580B06E07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A85D-62B1-43C9-BA2B-BCAD6DCC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0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player.vimeo.com/video/839632882?h=71505f1df1&amp;app_id=12296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7F3FF0AF-F4B3-93E8-6E8D-EC7988C8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65" y="197904"/>
            <a:ext cx="4808129" cy="1372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86310-978F-80CF-1A0B-03B123276183}"/>
              </a:ext>
            </a:extLst>
          </p:cNvPr>
          <p:cNvSpPr txBox="1"/>
          <p:nvPr/>
        </p:nvSpPr>
        <p:spPr>
          <a:xfrm>
            <a:off x="1658736" y="2618117"/>
            <a:ext cx="57262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A Level Computer Science</a:t>
            </a:r>
          </a:p>
          <a:p>
            <a:endParaRPr lang="en-GB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n-GB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Employer-Set Project</a:t>
            </a:r>
          </a:p>
        </p:txBody>
      </p:sp>
    </p:spTree>
    <p:extLst>
      <p:ext uri="{BB962C8B-B14F-4D97-AF65-F5344CB8AC3E}">
        <p14:creationId xmlns:p14="http://schemas.microsoft.com/office/powerpoint/2010/main" val="236264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CS Employer Project">
            <a:hlinkClick r:id="" action="ppaction://media"/>
            <a:extLst>
              <a:ext uri="{FF2B5EF4-FFF2-40B4-BE49-F238E27FC236}">
                <a16:creationId xmlns:a16="http://schemas.microsoft.com/office/drawing/2014/main" id="{B421D372-3158-1D64-FAA2-AAE38034F6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57C51-7FC2-17F4-E057-62948D9A0F9B}"/>
              </a:ext>
            </a:extLst>
          </p:cNvPr>
          <p:cNvSpPr txBox="1"/>
          <p:nvPr/>
        </p:nvSpPr>
        <p:spPr>
          <a:xfrm>
            <a:off x="564723" y="185160"/>
            <a:ext cx="110938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Glenn from Factory Internet would like you to:</a:t>
            </a:r>
          </a:p>
          <a:p>
            <a:endParaRPr lang="en-GB" sz="4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Research current cybersecurity threats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Research the role of cybersecurity firms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Research his company, Factory Internet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Produce a website that can be used for marketing the company ( you can include video, blog, podcast, images etc.) that Factory Internet can use to explain these threats to prospective clients.</a:t>
            </a:r>
          </a:p>
        </p:txBody>
      </p:sp>
    </p:spTree>
    <p:extLst>
      <p:ext uri="{BB962C8B-B14F-4D97-AF65-F5344CB8AC3E}">
        <p14:creationId xmlns:p14="http://schemas.microsoft.com/office/powerpoint/2010/main" val="225311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57C51-7FC2-17F4-E057-62948D9A0F9B}"/>
              </a:ext>
            </a:extLst>
          </p:cNvPr>
          <p:cNvSpPr txBox="1"/>
          <p:nvPr/>
        </p:nvSpPr>
        <p:spPr>
          <a:xfrm>
            <a:off x="361283" y="1491445"/>
            <a:ext cx="11469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Due for your  first lesson week beginning 22</a:t>
            </a:r>
            <a:r>
              <a:rPr lang="en-GB" sz="4000" baseline="30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nd</a:t>
            </a:r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 April.</a:t>
            </a:r>
          </a:p>
          <a:p>
            <a:endParaRPr lang="en-GB" sz="4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en-GB" sz="40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Factory Internet will review the best entries and award a small prize to the best attempt!</a:t>
            </a:r>
          </a:p>
        </p:txBody>
      </p:sp>
    </p:spTree>
    <p:extLst>
      <p:ext uri="{BB962C8B-B14F-4D97-AF65-F5344CB8AC3E}">
        <p14:creationId xmlns:p14="http://schemas.microsoft.com/office/powerpoint/2010/main" val="399831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627244B4B45418F0885748BCF88B8" ma:contentTypeVersion="4" ma:contentTypeDescription="Create a new document." ma:contentTypeScope="" ma:versionID="3c21afbcc2b8bde51f7976a23218d2bf">
  <xsd:schema xmlns:xsd="http://www.w3.org/2001/XMLSchema" xmlns:xs="http://www.w3.org/2001/XMLSchema" xmlns:p="http://schemas.microsoft.com/office/2006/metadata/properties" xmlns:ns2="f4eed302-ae93-4207-9ebb-936c8b360092" targetNamespace="http://schemas.microsoft.com/office/2006/metadata/properties" ma:root="true" ma:fieldsID="6232039ebfed9286c83d54a309205af4" ns2:_="">
    <xsd:import namespace="f4eed302-ae93-4207-9ebb-936c8b3600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ed302-ae93-4207-9ebb-936c8b360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7822B-C7FA-4D80-B482-2DBB7059A25E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7765b20b-2c5c-4eb2-93cf-f9d81b75dc82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eeed3c-8de6-45d1-a7cc-ebb71d73c759"/>
  </ds:schemaRefs>
</ds:datastoreItem>
</file>

<file path=customXml/itemProps2.xml><?xml version="1.0" encoding="utf-8"?>
<ds:datastoreItem xmlns:ds="http://schemas.openxmlformats.org/officeDocument/2006/customXml" ds:itemID="{18EB0F45-33FC-4EF3-A101-279770230B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1B3C5E-788D-4A21-BCEE-AE1750ED3E93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Widescreen</PresentationFormat>
  <Paragraphs>12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SemiLight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Mills</dc:creator>
  <cp:lastModifiedBy>Maria Sheehy</cp:lastModifiedBy>
  <cp:revision>4</cp:revision>
  <dcterms:created xsi:type="dcterms:W3CDTF">2023-06-26T08:22:55Z</dcterms:created>
  <dcterms:modified xsi:type="dcterms:W3CDTF">2024-03-25T11:38:03Z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0x0101003F4627244B4B45418F0885748BCF88B8</vt:lpwstr>
  </property>
</Properties>
</file>