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3ea145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3ea145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7055a4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7055a4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75" y="487575"/>
            <a:ext cx="5277450" cy="409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1171800" y="1206100"/>
            <a:ext cx="1531200" cy="34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0" y="966600"/>
            <a:ext cx="1590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supply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1300025" y="2472100"/>
            <a:ext cx="1948500" cy="33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192450" y="2276963"/>
            <a:ext cx="1206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Motherboard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5269125" y="3507050"/>
            <a:ext cx="2172600" cy="2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7364725" y="3314725"/>
            <a:ext cx="153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Hard disk drive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5414550" y="992250"/>
            <a:ext cx="21042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7450250" y="812600"/>
            <a:ext cx="165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Optical Disk Drive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 flipH="1">
            <a:off x="1548150" y="3746550"/>
            <a:ext cx="1864800" cy="51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92450" y="3596850"/>
            <a:ext cx="153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USB expansion ports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1334475" y="2035850"/>
            <a:ext cx="1873200" cy="85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299375" y="1813550"/>
            <a:ext cx="118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Cooling fan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 rot="10800000">
            <a:off x="1368525" y="598775"/>
            <a:ext cx="1284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1430750" y="3418650"/>
            <a:ext cx="1825500" cy="38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299375" y="3182150"/>
            <a:ext cx="141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Monitor port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 flipH="1">
            <a:off x="1686175" y="2405450"/>
            <a:ext cx="1237500" cy="37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429275" y="2544638"/>
            <a:ext cx="1283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Ethernet Port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2" name="Google Shape;72;p13"/>
          <p:cNvCxnSpPr/>
          <p:nvPr/>
        </p:nvCxnSpPr>
        <p:spPr>
          <a:xfrm flipH="1">
            <a:off x="1508175" y="2637500"/>
            <a:ext cx="1461900" cy="417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467950" y="2816600"/>
            <a:ext cx="135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Audio Ports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75" y="18200"/>
            <a:ext cx="4838699" cy="510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6025250" y="2235300"/>
            <a:ext cx="1167900" cy="2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7193150" y="2049650"/>
            <a:ext cx="703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CPU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326900" y="3627525"/>
            <a:ext cx="1090500" cy="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7378725" y="3480600"/>
            <a:ext cx="14697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RAM memory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391000" y="2823125"/>
            <a:ext cx="2003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7324625" y="2633675"/>
            <a:ext cx="858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CPU fan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" name="Google Shape;85;p14"/>
          <p:cNvCxnSpPr/>
          <p:nvPr/>
        </p:nvCxnSpPr>
        <p:spPr>
          <a:xfrm flipH="1">
            <a:off x="835450" y="4246300"/>
            <a:ext cx="2397600" cy="9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162400" y="4122525"/>
            <a:ext cx="2103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SATA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(Disk drive interface)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7" name="Google Shape;87;p14"/>
          <p:cNvCxnSpPr/>
          <p:nvPr/>
        </p:nvCxnSpPr>
        <p:spPr>
          <a:xfrm rot="10800000">
            <a:off x="1740300" y="1593200"/>
            <a:ext cx="2552400" cy="4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100550" y="1253000"/>
            <a:ext cx="1260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268450" y="1400000"/>
            <a:ext cx="642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GPU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1616400" y="2289450"/>
            <a:ext cx="1113900" cy="2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77400" y="2117450"/>
            <a:ext cx="1662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Sound Processor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1717050" y="680725"/>
            <a:ext cx="2096100" cy="7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448600" y="386725"/>
            <a:ext cx="1260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Wifi/Ethernet Network Reference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0" y="109200"/>
            <a:ext cx="324797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 rot="10800000">
            <a:off x="2218800" y="770800"/>
            <a:ext cx="1224600" cy="14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1159825" y="547600"/>
            <a:ext cx="125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cord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3810800" y="763600"/>
            <a:ext cx="2326800" cy="2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6079975" y="601575"/>
            <a:ext cx="170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switch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156575" y="3515450"/>
            <a:ext cx="1916100" cy="2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6079975" y="3364200"/>
            <a:ext cx="125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Monitor interface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2204250" y="2816675"/>
            <a:ext cx="1512900" cy="2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639925" y="2640250"/>
            <a:ext cx="1773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Ethernet interface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2031350" y="2377375"/>
            <a:ext cx="1469700" cy="223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1102225" y="2175800"/>
            <a:ext cx="1152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USB ports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899850" y="2312825"/>
            <a:ext cx="1335300" cy="71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3707675" y="1752500"/>
            <a:ext cx="2658600" cy="35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 txBox="1"/>
          <p:nvPr/>
        </p:nvSpPr>
        <p:spPr>
          <a:xfrm>
            <a:off x="6366275" y="1603400"/>
            <a:ext cx="1469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Mouse interface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247475" y="2181575"/>
            <a:ext cx="1707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Cooling fan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2050600" y="1764425"/>
            <a:ext cx="1454400" cy="12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 txBox="1"/>
          <p:nvPr/>
        </p:nvSpPr>
        <p:spPr>
          <a:xfrm>
            <a:off x="1102225" y="1464325"/>
            <a:ext cx="1152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Keyboard interface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 flipH="1">
            <a:off x="1847875" y="3087750"/>
            <a:ext cx="1692900" cy="155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632500" y="2921050"/>
            <a:ext cx="163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Audio inputs/outputs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