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16678B-2BC3-4450-A1DE-B9C7ABC22B23}">
  <a:tblStyle styleId="{B616678B-2BC3-4450-A1DE-B9C7ABC22B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1225" y="2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{B616678B-2BC3-4450-A1DE-B9C7ABC22B23}</a:tableStyleId>
              </a:tblPr>
              <a:tblGrid>
                <a:gridCol w="1758875"/>
                <a:gridCol w="1758875"/>
                <a:gridCol w="1758875"/>
                <a:gridCol w="1758875"/>
                <a:gridCol w="1758875"/>
              </a:tblGrid>
              <a:tr h="74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OSI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/>
                        <a:t>Layer Number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TCP/IP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Other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8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Alligator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Application</a:t>
                      </a:r>
                      <a:endParaRPr sz="22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L7 - 방화벽</a:t>
                      </a:r>
                      <a:endParaRPr sz="22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HTTP</a:t>
                      </a:r>
                      <a:endParaRPr sz="22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FTP, SSH,...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8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Pet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Presentation</a:t>
                      </a:r>
                      <a:endParaRPr sz="2000"/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</a:tr>
              <a:tr h="58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Steve’s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Session</a:t>
                      </a:r>
                      <a:endParaRPr sz="2200"/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</a:tr>
              <a:tr h="58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Touch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Transport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L4 - 공유기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TCP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UDP, ICMP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8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Not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Network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L3 - 라우터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IP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IPv6, ARP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8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Do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Data Link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L2 - 스위치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Ethernet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58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Please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00"/>
                        <a:t>Physical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