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2" r:id="rId2"/>
    <p:sldId id="407" r:id="rId3"/>
    <p:sldId id="429" r:id="rId4"/>
    <p:sldId id="430" r:id="rId5"/>
    <p:sldId id="427" r:id="rId6"/>
    <p:sldId id="435" r:id="rId7"/>
    <p:sldId id="436" r:id="rId8"/>
    <p:sldId id="437" r:id="rId9"/>
    <p:sldId id="426" r:id="rId10"/>
    <p:sldId id="425" r:id="rId11"/>
    <p:sldId id="431" r:id="rId12"/>
    <p:sldId id="432" r:id="rId13"/>
    <p:sldId id="433" r:id="rId14"/>
    <p:sldId id="434" r:id="rId15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3FF"/>
    <a:srgbClr val="FFFFFF"/>
    <a:srgbClr val="4DE1DD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B42E896-23DC-4D0C-B064-7F97E4CEBB9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C0507762-287C-4FC7-8DEC-8144049C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3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2FBC7A-2BAD-4A03-9F2A-E7FB4D509CBB}"/>
              </a:ext>
            </a:extLst>
          </p:cNvPr>
          <p:cNvSpPr/>
          <p:nvPr userDrawn="1"/>
        </p:nvSpPr>
        <p:spPr>
          <a:xfrm>
            <a:off x="0" y="-106363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4278" y="980406"/>
            <a:ext cx="10771985" cy="1006475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424023"/>
            <a:ext cx="9144000" cy="2833777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/>
          <a:p>
            <a:fld id="{85F68A69-7D01-4B7E-8F92-70F2689EA204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419600" y="6356349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4A83DEF8-5528-4767-AA7B-A8E2B98815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DC6396-A608-4DDF-BBA9-1842C9EFFCD0}"/>
              </a:ext>
            </a:extLst>
          </p:cNvPr>
          <p:cNvSpPr/>
          <p:nvPr userDrawn="1"/>
        </p:nvSpPr>
        <p:spPr>
          <a:xfrm>
            <a:off x="-11576" y="2004060"/>
            <a:ext cx="989985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FE81B-8564-42D1-BD03-DF572725B4DC}"/>
              </a:ext>
            </a:extLst>
          </p:cNvPr>
          <p:cNvSpPr txBox="1"/>
          <p:nvPr userDrawn="1"/>
        </p:nvSpPr>
        <p:spPr>
          <a:xfrm>
            <a:off x="2090345" y="3699837"/>
            <a:ext cx="8011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㈜</a:t>
            </a:r>
            <a:r>
              <a:rPr lang="ko-KR" altLang="en-US" sz="2400" b="1" dirty="0" err="1">
                <a:solidFill>
                  <a:schemeClr val="bg1"/>
                </a:solidFill>
              </a:rPr>
              <a:t>제이솔루션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SOFTWARE R&amp;D LAB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37C73F-5EAC-46BE-8518-5ED957F22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85" y="5043327"/>
            <a:ext cx="5064430" cy="9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404-8C22-4557-8210-84F4C9C542F4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FC9-A941-48E2-AD82-7FCFEEA915EB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F9F1A98-BC2F-4F61-B7DA-76718C9DBD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76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3357D-F9D2-4ABD-A459-522F638CBAC0}"/>
              </a:ext>
            </a:extLst>
          </p:cNvPr>
          <p:cNvSpPr txBox="1"/>
          <p:nvPr userDrawn="1"/>
        </p:nvSpPr>
        <p:spPr>
          <a:xfrm>
            <a:off x="9292498" y="484766"/>
            <a:ext cx="289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SOFTWARE R&amp;D LAB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616" y="241539"/>
            <a:ext cx="10515600" cy="63476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616" y="1097411"/>
            <a:ext cx="11480320" cy="5148114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/>
            </a:lvl1pPr>
            <a:lvl2pPr>
              <a:lnSpc>
                <a:spcPct val="120000"/>
              </a:lnSpc>
              <a:defRPr sz="1800"/>
            </a:lvl2pPr>
            <a:lvl3pPr marL="1143000" indent="-228600">
              <a:lnSpc>
                <a:spcPct val="120000"/>
              </a:lnSpc>
              <a:buFont typeface="맑은 고딕" panose="020B0503020000020004" pitchFamily="50" charset="-127"/>
              <a:buChar char="-"/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0616" y="6356350"/>
            <a:ext cx="2743200" cy="365125"/>
          </a:xfrm>
        </p:spPr>
        <p:txBody>
          <a:bodyPr/>
          <a:lstStyle/>
          <a:p>
            <a:fld id="{14DF6C51-BBB2-42A9-8610-923D070152CC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46331" y="6356350"/>
            <a:ext cx="542889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57736" y="6356350"/>
            <a:ext cx="2743200" cy="365125"/>
          </a:xfrm>
        </p:spPr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0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F9C-E526-456D-B5CA-FDA38BD445AF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5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F9A-0421-4EE3-9DED-617CE4D91EBC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0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6C84-3AAB-4640-AE1E-E7A64B2D9D4C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4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746-1943-4CBC-9874-883503F6335A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6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BFC-88EA-44A3-BCD4-E1A0B531A18D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55799-35F7-4837-B35D-5A3EE22FE4AF}"/>
              </a:ext>
            </a:extLst>
          </p:cNvPr>
          <p:cNvSpPr txBox="1"/>
          <p:nvPr userDrawn="1"/>
        </p:nvSpPr>
        <p:spPr>
          <a:xfrm>
            <a:off x="1768352" y="2967335"/>
            <a:ext cx="801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SOFTWARE R&amp;D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04C0-3A8C-419E-9AC7-9130147564C2}"/>
              </a:ext>
            </a:extLst>
          </p:cNvPr>
          <p:cNvSpPr txBox="1"/>
          <p:nvPr userDrawn="1"/>
        </p:nvSpPr>
        <p:spPr>
          <a:xfrm>
            <a:off x="1768352" y="3698856"/>
            <a:ext cx="801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JSolution</a:t>
            </a:r>
            <a:endParaRPr lang="en-US" altLang="ko-KR" sz="28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1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2628-6B72-48E1-A9A3-DAD4C34045B4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8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A540-C960-4706-BA8B-6DAE654AFB2C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4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1028-3E04-4D4E-831C-8824E2377E8D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DEF8-5528-4767-AA7B-A8E2B988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1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3D4B759-0849-405C-AB6F-89B00BE25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09" y="972591"/>
            <a:ext cx="10771985" cy="1006475"/>
          </a:xfrm>
        </p:spPr>
        <p:txBody>
          <a:bodyPr>
            <a:normAutofit/>
          </a:bodyPr>
          <a:lstStyle/>
          <a:p>
            <a:r>
              <a:rPr lang="ko-KR" altLang="en-US" sz="4800"/>
              <a:t>사천시청 사이니지 관리 프로그램</a:t>
            </a:r>
            <a:endParaRPr lang="ko-KR" altLang="en-US" sz="4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ADE65-6F10-456F-B4D5-FB569685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2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5F32CF-473E-4F2F-87BE-8C5FD1B3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47" y="1768036"/>
            <a:ext cx="8858932" cy="44940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스케줄 관리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14F9A5-9075-490D-8A42-BD2F5665AF47}"/>
              </a:ext>
            </a:extLst>
          </p:cNvPr>
          <p:cNvSpPr/>
          <p:nvPr/>
        </p:nvSpPr>
        <p:spPr>
          <a:xfrm>
            <a:off x="7940040" y="2872740"/>
            <a:ext cx="41910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30B8F5-F6BF-4D49-93E1-1EB2F3246641}"/>
              </a:ext>
            </a:extLst>
          </p:cNvPr>
          <p:cNvGrpSpPr/>
          <p:nvPr/>
        </p:nvGrpSpPr>
        <p:grpSpPr>
          <a:xfrm>
            <a:off x="7880350" y="1883694"/>
            <a:ext cx="2625725" cy="3907694"/>
            <a:chOff x="4500563" y="2444750"/>
            <a:chExt cx="2174917" cy="349726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68BF13A-DE39-4AB9-95FA-E919F9BE8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644"/>
            <a:stretch/>
          </p:blipFill>
          <p:spPr>
            <a:xfrm>
              <a:off x="4500563" y="3232150"/>
              <a:ext cx="2174917" cy="270986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F264424-B6EB-4D99-8737-F08284710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8266"/>
            <a:stretch/>
          </p:blipFill>
          <p:spPr>
            <a:xfrm>
              <a:off x="4500563" y="2444750"/>
              <a:ext cx="2174916" cy="787400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A60CF-A005-4F0B-9C34-336052F35CDD}"/>
              </a:ext>
            </a:extLst>
          </p:cNvPr>
          <p:cNvSpPr/>
          <p:nvPr/>
        </p:nvSpPr>
        <p:spPr>
          <a:xfrm>
            <a:off x="7880350" y="2763502"/>
            <a:ext cx="2589529" cy="1450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5ED745-C3AB-4338-9606-CA3F59324437}"/>
              </a:ext>
            </a:extLst>
          </p:cNvPr>
          <p:cNvCxnSpPr>
            <a:cxnSpLocks/>
          </p:cNvCxnSpPr>
          <p:nvPr/>
        </p:nvCxnSpPr>
        <p:spPr>
          <a:xfrm>
            <a:off x="10469879" y="3498206"/>
            <a:ext cx="3301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B375E-FFEB-4B3F-AE12-55D37FB044D4}"/>
              </a:ext>
            </a:extLst>
          </p:cNvPr>
          <p:cNvSpPr txBox="1"/>
          <p:nvPr/>
        </p:nvSpPr>
        <p:spPr>
          <a:xfrm>
            <a:off x="10802877" y="3292424"/>
            <a:ext cx="1172116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스케줄 상세 정보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 sz="1000"/>
              <a:t>수정 가능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CC46B-79F3-4DC2-BEA4-03F8D910771F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</p:spTree>
    <p:extLst>
      <p:ext uri="{BB962C8B-B14F-4D97-AF65-F5344CB8AC3E}">
        <p14:creationId xmlns:p14="http://schemas.microsoft.com/office/powerpoint/2010/main" val="243641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2D34A7-3AAC-40C2-8C10-701D63BD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3" y="1782258"/>
            <a:ext cx="8919720" cy="44356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메뉴 관리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CC46B-79F3-4DC2-BEA4-03F8D910771F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 ▼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7AAC22-AB04-4197-8E89-9A52B7EB98C7}"/>
              </a:ext>
            </a:extLst>
          </p:cNvPr>
          <p:cNvSpPr/>
          <p:nvPr/>
        </p:nvSpPr>
        <p:spPr>
          <a:xfrm>
            <a:off x="6704971" y="1698188"/>
            <a:ext cx="1038303" cy="6134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메뉴 관리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메뉴 권한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6ABA014-CC18-430E-A0EB-34CD7CAEF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05" y="1640354"/>
            <a:ext cx="335137" cy="3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8ADA95-2F81-42A5-AA91-5631D90B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40" y="1782259"/>
            <a:ext cx="8919720" cy="44577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메뉴 권한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CC46B-79F3-4DC2-BEA4-03F8D910771F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 ▼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7AAC22-AB04-4197-8E89-9A52B7EB98C7}"/>
              </a:ext>
            </a:extLst>
          </p:cNvPr>
          <p:cNvSpPr/>
          <p:nvPr/>
        </p:nvSpPr>
        <p:spPr>
          <a:xfrm>
            <a:off x="6704971" y="1698188"/>
            <a:ext cx="1038303" cy="6134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메뉴 관리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메뉴 권한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6ABA014-CC18-430E-A0EB-34CD7CAEF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05" y="1948111"/>
            <a:ext cx="335137" cy="3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5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8ADA95-2F81-42A5-AA91-5631D90B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40" y="1782259"/>
            <a:ext cx="8919720" cy="44577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메뉴 권한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CC46B-79F3-4DC2-BEA4-03F8D910771F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 ▼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7AAC22-AB04-4197-8E89-9A52B7EB98C7}"/>
              </a:ext>
            </a:extLst>
          </p:cNvPr>
          <p:cNvSpPr/>
          <p:nvPr/>
        </p:nvSpPr>
        <p:spPr>
          <a:xfrm>
            <a:off x="6704971" y="1698188"/>
            <a:ext cx="1038303" cy="6134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메뉴 관리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메뉴 권한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6ABA014-CC18-430E-A0EB-34CD7CAEF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05" y="1948111"/>
            <a:ext cx="335137" cy="3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9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 코드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CC46B-79F3-4DC2-BEA4-03F8D910771F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 ▼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10E6D5-F40F-4F0E-8AEA-697C47B2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71" y="1760220"/>
            <a:ext cx="8939682" cy="45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0CE1-10D0-4D30-9E98-B00CC9A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A277F2-E549-44A2-AA8D-A5792394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72CA69-D411-43C5-BAD5-E7574692C5E1}"/>
              </a:ext>
            </a:extLst>
          </p:cNvPr>
          <p:cNvGrpSpPr/>
          <p:nvPr/>
        </p:nvGrpSpPr>
        <p:grpSpPr>
          <a:xfrm>
            <a:off x="4826949" y="2819400"/>
            <a:ext cx="2468880" cy="2377440"/>
            <a:chOff x="4855490" y="3124200"/>
            <a:chExt cx="1508371" cy="174673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8C541E3-09F5-477C-BB80-F58FC3695DE0}"/>
                </a:ext>
              </a:extLst>
            </p:cNvPr>
            <p:cNvSpPr/>
            <p:nvPr/>
          </p:nvSpPr>
          <p:spPr>
            <a:xfrm>
              <a:off x="5132936" y="4566139"/>
              <a:ext cx="890954" cy="3048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Login</a:t>
              </a:r>
              <a:endParaRPr lang="ko-KR" altLang="en-US" sz="14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04B7909-A287-4133-AD66-DE71566B4453}"/>
                </a:ext>
              </a:extLst>
            </p:cNvPr>
            <p:cNvSpPr/>
            <p:nvPr/>
          </p:nvSpPr>
          <p:spPr>
            <a:xfrm>
              <a:off x="4855492" y="3124200"/>
              <a:ext cx="1508369" cy="304800"/>
            </a:xfrm>
            <a:prstGeom prst="round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>
                  <a:solidFill>
                    <a:schemeClr val="bg1">
                      <a:lumMod val="75000"/>
                    </a:schemeClr>
                  </a:solidFill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E4A6BB6-2EC3-45E1-A4FE-F8D067C5CD49}"/>
                </a:ext>
              </a:extLst>
            </p:cNvPr>
            <p:cNvSpPr/>
            <p:nvPr/>
          </p:nvSpPr>
          <p:spPr>
            <a:xfrm>
              <a:off x="4855490" y="3604847"/>
              <a:ext cx="1508369" cy="304800"/>
            </a:xfrm>
            <a:prstGeom prst="round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>
                  <a:solidFill>
                    <a:schemeClr val="bg1">
                      <a:lumMod val="75000"/>
                    </a:schemeClr>
                  </a:solidFill>
                </a:rPr>
                <a:t>비밀번호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77D4ADA-1343-4ABA-8478-4604DA1AAC5F}"/>
                </a:ext>
              </a:extLst>
            </p:cNvPr>
            <p:cNvGrpSpPr/>
            <p:nvPr/>
          </p:nvGrpSpPr>
          <p:grpSpPr>
            <a:xfrm>
              <a:off x="5078259" y="4036478"/>
              <a:ext cx="1172616" cy="201414"/>
              <a:chOff x="4902719" y="4029237"/>
              <a:chExt cx="1172616" cy="20141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A8ABBF-B815-4F57-9EA8-03523ED477DD}"/>
                  </a:ext>
                </a:extLst>
              </p:cNvPr>
              <p:cNvSpPr/>
              <p:nvPr/>
            </p:nvSpPr>
            <p:spPr>
              <a:xfrm>
                <a:off x="4902719" y="4091845"/>
                <a:ext cx="82270" cy="902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2545FA-3B4E-4DE6-83C1-97F6CC0657CB}"/>
                  </a:ext>
                </a:extLst>
              </p:cNvPr>
              <p:cNvSpPr txBox="1"/>
              <p:nvPr/>
            </p:nvSpPr>
            <p:spPr>
              <a:xfrm>
                <a:off x="5621365" y="4029237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/>
                  <a:t>관리자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B018BA5-0EBD-4149-8D36-B5D519A61AAB}"/>
                  </a:ext>
                </a:extLst>
              </p:cNvPr>
              <p:cNvSpPr/>
              <p:nvPr/>
            </p:nvSpPr>
            <p:spPr>
              <a:xfrm>
                <a:off x="5582659" y="4084132"/>
                <a:ext cx="82270" cy="902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0DB7DE-2E8B-4838-B69E-EA50FE5AA45F}"/>
                  </a:ext>
                </a:extLst>
              </p:cNvPr>
              <p:cNvSpPr txBox="1"/>
              <p:nvPr/>
            </p:nvSpPr>
            <p:spPr>
              <a:xfrm>
                <a:off x="4945268" y="4030596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/>
                  <a:t>사용자</a:t>
                </a:r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E92C63E-6EC8-4A18-A052-CD981EE66676}"/>
                </a:ext>
              </a:extLst>
            </p:cNvPr>
            <p:cNvSpPr/>
            <p:nvPr/>
          </p:nvSpPr>
          <p:spPr>
            <a:xfrm>
              <a:off x="5777857" y="411480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217B19-9173-4669-BEC5-205552A9A6AE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장비 관리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CC46B-79F3-4DC2-BEA4-03F8D910771F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 ▼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AD7E4D-8057-4B70-A3FD-81272DAF6BD4}"/>
              </a:ext>
            </a:extLst>
          </p:cNvPr>
          <p:cNvGrpSpPr/>
          <p:nvPr/>
        </p:nvGrpSpPr>
        <p:grpSpPr>
          <a:xfrm>
            <a:off x="1797562" y="2348439"/>
            <a:ext cx="8542778" cy="851961"/>
            <a:chOff x="1721857" y="2098833"/>
            <a:chExt cx="2964443" cy="104822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91318B-0DD6-420D-B5A5-920B9AA1AC35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076A51D-2E37-446C-AF13-6F689B534CD6}"/>
                </a:ext>
              </a:extLst>
            </p:cNvPr>
            <p:cNvSpPr/>
            <p:nvPr/>
          </p:nvSpPr>
          <p:spPr>
            <a:xfrm>
              <a:off x="1721857" y="2098833"/>
              <a:ext cx="2961799" cy="295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장비 검색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22D82C-6372-497A-8420-B119918DB00E}"/>
              </a:ext>
            </a:extLst>
          </p:cNvPr>
          <p:cNvGrpSpPr/>
          <p:nvPr/>
        </p:nvGrpSpPr>
        <p:grpSpPr>
          <a:xfrm>
            <a:off x="1797562" y="3283316"/>
            <a:ext cx="8542778" cy="851961"/>
            <a:chOff x="1721857" y="2098833"/>
            <a:chExt cx="2964443" cy="104822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03A382-2CFA-40BC-B788-F1168567093B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DE355C-424D-431E-A0E8-AD39A4E1DA19}"/>
                </a:ext>
              </a:extLst>
            </p:cNvPr>
            <p:cNvSpPr/>
            <p:nvPr/>
          </p:nvSpPr>
          <p:spPr>
            <a:xfrm>
              <a:off x="1721857" y="2098833"/>
              <a:ext cx="2961799" cy="295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장비 정보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A14314-A5E8-472A-8E44-E2F12EF12346}"/>
              </a:ext>
            </a:extLst>
          </p:cNvPr>
          <p:cNvGrpSpPr/>
          <p:nvPr/>
        </p:nvGrpSpPr>
        <p:grpSpPr>
          <a:xfrm>
            <a:off x="1797563" y="4220576"/>
            <a:ext cx="8542778" cy="1966864"/>
            <a:chOff x="1721857" y="2098833"/>
            <a:chExt cx="2964443" cy="241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4E4D5B-5AFC-4B84-BCEE-74BB4B9F1B94}"/>
                </a:ext>
              </a:extLst>
            </p:cNvPr>
            <p:cNvSpPr/>
            <p:nvPr/>
          </p:nvSpPr>
          <p:spPr>
            <a:xfrm>
              <a:off x="1722120" y="2103120"/>
              <a:ext cx="2964180" cy="24156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AA0C24-16EB-4BE4-A49A-EA951D974239}"/>
                </a:ext>
              </a:extLst>
            </p:cNvPr>
            <p:cNvSpPr/>
            <p:nvPr/>
          </p:nvSpPr>
          <p:spPr>
            <a:xfrm>
              <a:off x="1721857" y="2098833"/>
              <a:ext cx="2961799" cy="295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장비 목록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AA4AE3-0C0F-454A-B1E5-E7CDD172F74B}"/>
              </a:ext>
            </a:extLst>
          </p:cNvPr>
          <p:cNvSpPr txBox="1"/>
          <p:nvPr/>
        </p:nvSpPr>
        <p:spPr>
          <a:xfrm>
            <a:off x="1851660" y="27448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장비명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B3A9371-F36B-4A46-9302-451A4F72D30C}"/>
              </a:ext>
            </a:extLst>
          </p:cNvPr>
          <p:cNvSpPr/>
          <p:nvPr/>
        </p:nvSpPr>
        <p:spPr>
          <a:xfrm>
            <a:off x="2478386" y="2764735"/>
            <a:ext cx="1689754" cy="24622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D68981-E72F-4353-99DE-22304D882865}"/>
              </a:ext>
            </a:extLst>
          </p:cNvPr>
          <p:cNvSpPr/>
          <p:nvPr/>
        </p:nvSpPr>
        <p:spPr>
          <a:xfrm>
            <a:off x="4280457" y="2775334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04F3ED-828E-4CD8-9294-1594F179B496}"/>
              </a:ext>
            </a:extLst>
          </p:cNvPr>
          <p:cNvSpPr/>
          <p:nvPr/>
        </p:nvSpPr>
        <p:spPr>
          <a:xfrm>
            <a:off x="9461596" y="2072872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3B356AB-153E-4396-AB60-B4B8B5D057D2}"/>
              </a:ext>
            </a:extLst>
          </p:cNvPr>
          <p:cNvSpPr/>
          <p:nvPr/>
        </p:nvSpPr>
        <p:spPr>
          <a:xfrm>
            <a:off x="8989156" y="2070516"/>
            <a:ext cx="413608" cy="2311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43246BD-096F-4C2C-BA72-CE391B306C2E}"/>
              </a:ext>
            </a:extLst>
          </p:cNvPr>
          <p:cNvSpPr/>
          <p:nvPr/>
        </p:nvSpPr>
        <p:spPr>
          <a:xfrm>
            <a:off x="9934036" y="2070516"/>
            <a:ext cx="413608" cy="2311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BB69C9F-C511-4CE1-94C4-3A5842BC8F5D}"/>
              </a:ext>
            </a:extLst>
          </p:cNvPr>
          <p:cNvGrpSpPr/>
          <p:nvPr/>
        </p:nvGrpSpPr>
        <p:grpSpPr>
          <a:xfrm>
            <a:off x="2135581" y="3688752"/>
            <a:ext cx="6388645" cy="262727"/>
            <a:chOff x="1815541" y="3688752"/>
            <a:chExt cx="6388645" cy="26272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E56EA01-FE01-4E20-AB7C-A00E40914512}"/>
                </a:ext>
              </a:extLst>
            </p:cNvPr>
            <p:cNvGrpSpPr/>
            <p:nvPr/>
          </p:nvGrpSpPr>
          <p:grpSpPr>
            <a:xfrm>
              <a:off x="1815541" y="3689481"/>
              <a:ext cx="1851963" cy="259618"/>
              <a:chOff x="1851660" y="3671192"/>
              <a:chExt cx="1851963" cy="25961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09EFE6-4D96-4B8D-BEFB-5E35BA9B0E09}"/>
                  </a:ext>
                </a:extLst>
              </p:cNvPr>
              <p:cNvSpPr txBox="1"/>
              <p:nvPr/>
            </p:nvSpPr>
            <p:spPr>
              <a:xfrm>
                <a:off x="1851660" y="3671192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설치 위치</a:t>
                </a: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4CC4DA39-FBC7-496E-8243-8F23C0222814}"/>
                  </a:ext>
                </a:extLst>
              </p:cNvPr>
              <p:cNvSpPr/>
              <p:nvPr/>
            </p:nvSpPr>
            <p:spPr>
              <a:xfrm>
                <a:off x="2594171" y="3684589"/>
                <a:ext cx="1109452" cy="24622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A5B3E6E-3DB5-48EA-8796-F9236ED4175E}"/>
                </a:ext>
              </a:extLst>
            </p:cNvPr>
            <p:cNvGrpSpPr/>
            <p:nvPr/>
          </p:nvGrpSpPr>
          <p:grpSpPr>
            <a:xfrm>
              <a:off x="4083882" y="3695473"/>
              <a:ext cx="1851963" cy="256006"/>
              <a:chOff x="235185" y="3690581"/>
              <a:chExt cx="1851963" cy="25600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7D020E-3722-4E01-9DB4-DCA0DB41CDF2}"/>
                  </a:ext>
                </a:extLst>
              </p:cNvPr>
              <p:cNvSpPr txBox="1"/>
              <p:nvPr/>
            </p:nvSpPr>
            <p:spPr>
              <a:xfrm>
                <a:off x="235185" y="3700366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위치 코드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0BF33313-7624-4B23-8D5F-B50F1CCC5ED3}"/>
                  </a:ext>
                </a:extLst>
              </p:cNvPr>
              <p:cNvSpPr/>
              <p:nvPr/>
            </p:nvSpPr>
            <p:spPr>
              <a:xfrm>
                <a:off x="977696" y="3690581"/>
                <a:ext cx="1109452" cy="24622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47137C3-21C2-41B2-B2A4-2FE01053EBCA}"/>
                </a:ext>
              </a:extLst>
            </p:cNvPr>
            <p:cNvGrpSpPr/>
            <p:nvPr/>
          </p:nvGrpSpPr>
          <p:grpSpPr>
            <a:xfrm>
              <a:off x="6352223" y="3688752"/>
              <a:ext cx="1851963" cy="256006"/>
              <a:chOff x="578802" y="3683860"/>
              <a:chExt cx="1851963" cy="25600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06718D-618C-4A22-B5CC-DA9C20540657}"/>
                  </a:ext>
                </a:extLst>
              </p:cNvPr>
              <p:cNvSpPr txBox="1"/>
              <p:nvPr/>
            </p:nvSpPr>
            <p:spPr>
              <a:xfrm>
                <a:off x="578802" y="3693645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사용 유무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CA9C815-667F-4C47-912E-19088BF2EEFC}"/>
                  </a:ext>
                </a:extLst>
              </p:cNvPr>
              <p:cNvSpPr/>
              <p:nvPr/>
            </p:nvSpPr>
            <p:spPr>
              <a:xfrm>
                <a:off x="1321313" y="3683860"/>
                <a:ext cx="1109452" cy="2478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          ▼</a:t>
                </a: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739FC4-C8CD-4FA0-A5D7-0D5FBD96230A}"/>
              </a:ext>
            </a:extLst>
          </p:cNvPr>
          <p:cNvSpPr/>
          <p:nvPr/>
        </p:nvSpPr>
        <p:spPr>
          <a:xfrm>
            <a:off x="1920240" y="4617720"/>
            <a:ext cx="8305800" cy="14399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DBF07E-C973-4C6C-967C-47F66B4B84FE}"/>
              </a:ext>
            </a:extLst>
          </p:cNvPr>
          <p:cNvCxnSpPr/>
          <p:nvPr/>
        </p:nvCxnSpPr>
        <p:spPr>
          <a:xfrm>
            <a:off x="2301240" y="4617720"/>
            <a:ext cx="0" cy="1439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241726-4AD2-48F1-8F3C-F1FE585DD0FD}"/>
              </a:ext>
            </a:extLst>
          </p:cNvPr>
          <p:cNvCxnSpPr/>
          <p:nvPr/>
        </p:nvCxnSpPr>
        <p:spPr>
          <a:xfrm>
            <a:off x="4848079" y="4617719"/>
            <a:ext cx="0" cy="1439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0AB64E8-68CD-4CEE-905B-CF51669ABCD1}"/>
              </a:ext>
            </a:extLst>
          </p:cNvPr>
          <p:cNvCxnSpPr/>
          <p:nvPr/>
        </p:nvCxnSpPr>
        <p:spPr>
          <a:xfrm>
            <a:off x="8237220" y="4617719"/>
            <a:ext cx="0" cy="1439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2566BB5-36B7-42BB-9835-D702DECD4949}"/>
              </a:ext>
            </a:extLst>
          </p:cNvPr>
          <p:cNvCxnSpPr/>
          <p:nvPr/>
        </p:nvCxnSpPr>
        <p:spPr>
          <a:xfrm>
            <a:off x="1920240" y="4922520"/>
            <a:ext cx="83058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638D10-2493-48DD-9DC9-45ADD8622267}"/>
              </a:ext>
            </a:extLst>
          </p:cNvPr>
          <p:cNvSpPr/>
          <p:nvPr/>
        </p:nvSpPr>
        <p:spPr>
          <a:xfrm>
            <a:off x="2049780" y="4709160"/>
            <a:ext cx="129540" cy="13276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F30C012-B046-4CB1-9CB0-615BA8C7283E}"/>
              </a:ext>
            </a:extLst>
          </p:cNvPr>
          <p:cNvSpPr/>
          <p:nvPr/>
        </p:nvSpPr>
        <p:spPr>
          <a:xfrm>
            <a:off x="2045285" y="5011040"/>
            <a:ext cx="129540" cy="13276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AED0B9-91C5-4265-A8E2-CFA116DD273F}"/>
              </a:ext>
            </a:extLst>
          </p:cNvPr>
          <p:cNvSpPr/>
          <p:nvPr/>
        </p:nvSpPr>
        <p:spPr>
          <a:xfrm>
            <a:off x="2045285" y="5310421"/>
            <a:ext cx="129540" cy="13276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72B3DD-4876-4A8E-B32A-475B2511F917}"/>
              </a:ext>
            </a:extLst>
          </p:cNvPr>
          <p:cNvSpPr/>
          <p:nvPr/>
        </p:nvSpPr>
        <p:spPr>
          <a:xfrm>
            <a:off x="2045285" y="5592452"/>
            <a:ext cx="129540" cy="13276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FE76E6-F935-4B91-8CAD-135266499B75}"/>
              </a:ext>
            </a:extLst>
          </p:cNvPr>
          <p:cNvSpPr/>
          <p:nvPr/>
        </p:nvSpPr>
        <p:spPr>
          <a:xfrm>
            <a:off x="2040793" y="5856941"/>
            <a:ext cx="129540" cy="13276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E96B2E-20B6-4899-BEF8-0117743415FF}"/>
              </a:ext>
            </a:extLst>
          </p:cNvPr>
          <p:cNvCxnSpPr/>
          <p:nvPr/>
        </p:nvCxnSpPr>
        <p:spPr>
          <a:xfrm>
            <a:off x="1916430" y="5205750"/>
            <a:ext cx="83058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46B26EB-64A1-4C6D-BF17-6AF3E0FCDF75}"/>
              </a:ext>
            </a:extLst>
          </p:cNvPr>
          <p:cNvCxnSpPr/>
          <p:nvPr/>
        </p:nvCxnSpPr>
        <p:spPr>
          <a:xfrm>
            <a:off x="1923729" y="5496521"/>
            <a:ext cx="83058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9B542F4-DE40-4E10-8E77-77F6FCA772B5}"/>
              </a:ext>
            </a:extLst>
          </p:cNvPr>
          <p:cNvCxnSpPr/>
          <p:nvPr/>
        </p:nvCxnSpPr>
        <p:spPr>
          <a:xfrm>
            <a:off x="1916430" y="5773433"/>
            <a:ext cx="83058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39C86F-5A88-4072-9F80-78603B8519DA}"/>
              </a:ext>
            </a:extLst>
          </p:cNvPr>
          <p:cNvSpPr txBox="1"/>
          <p:nvPr/>
        </p:nvSpPr>
        <p:spPr>
          <a:xfrm>
            <a:off x="3188078" y="46454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설치 위치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4F7570-19B6-4EAC-99A0-8E9E0A522632}"/>
              </a:ext>
            </a:extLst>
          </p:cNvPr>
          <p:cNvSpPr txBox="1"/>
          <p:nvPr/>
        </p:nvSpPr>
        <p:spPr>
          <a:xfrm>
            <a:off x="6228094" y="46454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위치 코드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11C088-8318-4503-9E50-7F6DA60957B0}"/>
              </a:ext>
            </a:extLst>
          </p:cNvPr>
          <p:cNvSpPr txBox="1"/>
          <p:nvPr/>
        </p:nvSpPr>
        <p:spPr>
          <a:xfrm>
            <a:off x="8858470" y="46454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사용 유무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7AAC22-AB04-4197-8E89-9A52B7EB98C7}"/>
              </a:ext>
            </a:extLst>
          </p:cNvPr>
          <p:cNvSpPr/>
          <p:nvPr/>
        </p:nvSpPr>
        <p:spPr>
          <a:xfrm>
            <a:off x="4108130" y="1714464"/>
            <a:ext cx="1038303" cy="6134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장비 관리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장비 로그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DCA8A6E-31D6-45DC-BC35-CD406E1861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64" y="1663025"/>
            <a:ext cx="335137" cy="33513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B1B8DBF-5259-43D5-A7D4-120900F133E2}"/>
              </a:ext>
            </a:extLst>
          </p:cNvPr>
          <p:cNvSpPr txBox="1"/>
          <p:nvPr/>
        </p:nvSpPr>
        <p:spPr>
          <a:xfrm>
            <a:off x="1687668" y="188051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장비 관리</a:t>
            </a:r>
          </a:p>
        </p:txBody>
      </p:sp>
    </p:spTree>
    <p:extLst>
      <p:ext uri="{BB962C8B-B14F-4D97-AF65-F5344CB8AC3E}">
        <p14:creationId xmlns:p14="http://schemas.microsoft.com/office/powerpoint/2010/main" val="403768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장비 관리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CC46B-79F3-4DC2-BEA4-03F8D910771F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 ▼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AD7E4D-8057-4B70-A3FD-81272DAF6BD4}"/>
              </a:ext>
            </a:extLst>
          </p:cNvPr>
          <p:cNvGrpSpPr/>
          <p:nvPr/>
        </p:nvGrpSpPr>
        <p:grpSpPr>
          <a:xfrm>
            <a:off x="1797562" y="2348439"/>
            <a:ext cx="8542778" cy="851961"/>
            <a:chOff x="1721857" y="2098833"/>
            <a:chExt cx="2964443" cy="104822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91318B-0DD6-420D-B5A5-920B9AA1AC35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076A51D-2E37-446C-AF13-6F689B534CD6}"/>
                </a:ext>
              </a:extLst>
            </p:cNvPr>
            <p:cNvSpPr/>
            <p:nvPr/>
          </p:nvSpPr>
          <p:spPr>
            <a:xfrm>
              <a:off x="1721857" y="2098833"/>
              <a:ext cx="2961799" cy="295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장비 검색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A14314-A5E8-472A-8E44-E2F12EF12346}"/>
              </a:ext>
            </a:extLst>
          </p:cNvPr>
          <p:cNvGrpSpPr/>
          <p:nvPr/>
        </p:nvGrpSpPr>
        <p:grpSpPr>
          <a:xfrm>
            <a:off x="1797563" y="3325459"/>
            <a:ext cx="8550456" cy="2839120"/>
            <a:chOff x="1719193" y="2098833"/>
            <a:chExt cx="2967107" cy="349316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4E4D5B-5AFC-4B84-BCEE-74BB4B9F1B94}"/>
                </a:ext>
              </a:extLst>
            </p:cNvPr>
            <p:cNvSpPr/>
            <p:nvPr/>
          </p:nvSpPr>
          <p:spPr>
            <a:xfrm>
              <a:off x="1719193" y="2103118"/>
              <a:ext cx="2967107" cy="34888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AA0C24-16EB-4BE4-A49A-EA951D974239}"/>
                </a:ext>
              </a:extLst>
            </p:cNvPr>
            <p:cNvSpPr/>
            <p:nvPr/>
          </p:nvSpPr>
          <p:spPr>
            <a:xfrm>
              <a:off x="1721857" y="2098833"/>
              <a:ext cx="2961799" cy="295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장비 목록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AA4AE3-0C0F-454A-B1E5-E7CDD172F74B}"/>
              </a:ext>
            </a:extLst>
          </p:cNvPr>
          <p:cNvSpPr txBox="1"/>
          <p:nvPr/>
        </p:nvSpPr>
        <p:spPr>
          <a:xfrm>
            <a:off x="1851660" y="27448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장비명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B3A9371-F36B-4A46-9302-451A4F72D30C}"/>
              </a:ext>
            </a:extLst>
          </p:cNvPr>
          <p:cNvSpPr/>
          <p:nvPr/>
        </p:nvSpPr>
        <p:spPr>
          <a:xfrm>
            <a:off x="2478386" y="2764735"/>
            <a:ext cx="1689754" cy="24622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D68981-E72F-4353-99DE-22304D882865}"/>
              </a:ext>
            </a:extLst>
          </p:cNvPr>
          <p:cNvSpPr/>
          <p:nvPr/>
        </p:nvSpPr>
        <p:spPr>
          <a:xfrm>
            <a:off x="4280457" y="2775334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D12E69-FA52-4CBE-B20E-EDC7278ABFE7}"/>
              </a:ext>
            </a:extLst>
          </p:cNvPr>
          <p:cNvGrpSpPr/>
          <p:nvPr/>
        </p:nvGrpSpPr>
        <p:grpSpPr>
          <a:xfrm>
            <a:off x="1916430" y="3703319"/>
            <a:ext cx="8313099" cy="1439926"/>
            <a:chOff x="1916430" y="4617719"/>
            <a:chExt cx="8313099" cy="143992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3739FC4-C8CD-4FA0-A5D7-0D5FBD96230A}"/>
                </a:ext>
              </a:extLst>
            </p:cNvPr>
            <p:cNvSpPr/>
            <p:nvPr/>
          </p:nvSpPr>
          <p:spPr>
            <a:xfrm>
              <a:off x="1920240" y="4617720"/>
              <a:ext cx="8305800" cy="143992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3DBF07E-C973-4C6C-967C-47F66B4B84FE}"/>
                </a:ext>
              </a:extLst>
            </p:cNvPr>
            <p:cNvCxnSpPr/>
            <p:nvPr/>
          </p:nvCxnSpPr>
          <p:spPr>
            <a:xfrm>
              <a:off x="2301240" y="4617720"/>
              <a:ext cx="0" cy="14399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9241726-4AD2-48F1-8F3C-F1FE585DD0FD}"/>
                </a:ext>
              </a:extLst>
            </p:cNvPr>
            <p:cNvCxnSpPr/>
            <p:nvPr/>
          </p:nvCxnSpPr>
          <p:spPr>
            <a:xfrm>
              <a:off x="4168140" y="4617719"/>
              <a:ext cx="0" cy="14399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2566BB5-36B7-42BB-9835-D702DECD4949}"/>
                </a:ext>
              </a:extLst>
            </p:cNvPr>
            <p:cNvCxnSpPr/>
            <p:nvPr/>
          </p:nvCxnSpPr>
          <p:spPr>
            <a:xfrm>
              <a:off x="1920240" y="4922520"/>
              <a:ext cx="83058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1638D10-2493-48DD-9DC9-45ADD8622267}"/>
                </a:ext>
              </a:extLst>
            </p:cNvPr>
            <p:cNvSpPr/>
            <p:nvPr/>
          </p:nvSpPr>
          <p:spPr>
            <a:xfrm>
              <a:off x="2049780" y="4709160"/>
              <a:ext cx="129540" cy="13276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F30C012-B046-4CB1-9CB0-615BA8C7283E}"/>
                </a:ext>
              </a:extLst>
            </p:cNvPr>
            <p:cNvSpPr/>
            <p:nvPr/>
          </p:nvSpPr>
          <p:spPr>
            <a:xfrm>
              <a:off x="2045285" y="5011040"/>
              <a:ext cx="129540" cy="13276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4AED0B9-91C5-4265-A8E2-CFA116DD273F}"/>
                </a:ext>
              </a:extLst>
            </p:cNvPr>
            <p:cNvSpPr/>
            <p:nvPr/>
          </p:nvSpPr>
          <p:spPr>
            <a:xfrm>
              <a:off x="2045285" y="5310421"/>
              <a:ext cx="129540" cy="13276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472B3DD-4876-4A8E-B32A-475B2511F917}"/>
                </a:ext>
              </a:extLst>
            </p:cNvPr>
            <p:cNvSpPr/>
            <p:nvPr/>
          </p:nvSpPr>
          <p:spPr>
            <a:xfrm>
              <a:off x="2045285" y="5592452"/>
              <a:ext cx="129540" cy="13276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DFE76E6-F935-4B91-8CAD-135266499B75}"/>
                </a:ext>
              </a:extLst>
            </p:cNvPr>
            <p:cNvSpPr/>
            <p:nvPr/>
          </p:nvSpPr>
          <p:spPr>
            <a:xfrm>
              <a:off x="2040793" y="5856941"/>
              <a:ext cx="129540" cy="13276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AE96B2E-20B6-4899-BEF8-0117743415FF}"/>
                </a:ext>
              </a:extLst>
            </p:cNvPr>
            <p:cNvCxnSpPr/>
            <p:nvPr/>
          </p:nvCxnSpPr>
          <p:spPr>
            <a:xfrm>
              <a:off x="1916430" y="5205750"/>
              <a:ext cx="83058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46B26EB-64A1-4C6D-BF17-6AF3E0FCDF75}"/>
                </a:ext>
              </a:extLst>
            </p:cNvPr>
            <p:cNvCxnSpPr/>
            <p:nvPr/>
          </p:nvCxnSpPr>
          <p:spPr>
            <a:xfrm>
              <a:off x="1923729" y="5496521"/>
              <a:ext cx="83058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9B542F4-DE40-4E10-8E77-77F6FCA772B5}"/>
                </a:ext>
              </a:extLst>
            </p:cNvPr>
            <p:cNvCxnSpPr/>
            <p:nvPr/>
          </p:nvCxnSpPr>
          <p:spPr>
            <a:xfrm>
              <a:off x="1916430" y="5773433"/>
              <a:ext cx="83058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39C86F-5A88-4072-9F80-78603B8519DA}"/>
                </a:ext>
              </a:extLst>
            </p:cNvPr>
            <p:cNvSpPr txBox="1"/>
            <p:nvPr/>
          </p:nvSpPr>
          <p:spPr>
            <a:xfrm>
              <a:off x="2807081" y="464547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장비 위치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C8D234-9B55-4E60-A32D-E39F7B025C24}"/>
                </a:ext>
              </a:extLst>
            </p:cNvPr>
            <p:cNvSpPr txBox="1"/>
            <p:nvPr/>
          </p:nvSpPr>
          <p:spPr>
            <a:xfrm>
              <a:off x="7000763" y="464547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통신 날짜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7AAC22-AB04-4197-8E89-9A52B7EB98C7}"/>
              </a:ext>
            </a:extLst>
          </p:cNvPr>
          <p:cNvSpPr/>
          <p:nvPr/>
        </p:nvSpPr>
        <p:spPr>
          <a:xfrm>
            <a:off x="4108130" y="1714464"/>
            <a:ext cx="1038303" cy="6134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장비 관리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장비 로그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6ABA014-CC18-430E-A0EB-34CD7CAEF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14" y="1966212"/>
            <a:ext cx="335137" cy="335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9965A-6270-48C2-A11A-DCD034B67A8C}"/>
              </a:ext>
            </a:extLst>
          </p:cNvPr>
          <p:cNvSpPr txBox="1"/>
          <p:nvPr/>
        </p:nvSpPr>
        <p:spPr>
          <a:xfrm>
            <a:off x="2867729" y="3909092"/>
            <a:ext cx="660758" cy="1274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/>
              <a:t>사무실</a:t>
            </a:r>
            <a:r>
              <a:rPr lang="en-US" altLang="ko-KR" sz="1000"/>
              <a:t>A</a:t>
            </a:r>
          </a:p>
          <a:p>
            <a:pPr>
              <a:lnSpc>
                <a:spcPct val="200000"/>
              </a:lnSpc>
            </a:pPr>
            <a:r>
              <a:rPr lang="ko-KR" altLang="en-US" sz="1000"/>
              <a:t>사무실</a:t>
            </a:r>
            <a:r>
              <a:rPr lang="en-US" altLang="ko-KR" sz="1000"/>
              <a:t>B</a:t>
            </a:r>
          </a:p>
          <a:p>
            <a:pPr>
              <a:lnSpc>
                <a:spcPct val="200000"/>
              </a:lnSpc>
            </a:pPr>
            <a:r>
              <a:rPr lang="ko-KR" altLang="en-US" sz="1000"/>
              <a:t>사무실</a:t>
            </a:r>
            <a:r>
              <a:rPr lang="en-US" altLang="ko-KR" sz="1000"/>
              <a:t>C</a:t>
            </a:r>
          </a:p>
          <a:p>
            <a:pPr>
              <a:lnSpc>
                <a:spcPct val="200000"/>
              </a:lnSpc>
            </a:pPr>
            <a:r>
              <a:rPr lang="ko-KR" altLang="en-US" sz="1000"/>
              <a:t>사무실</a:t>
            </a:r>
            <a:r>
              <a:rPr lang="en-US" altLang="ko-KR" sz="1000"/>
              <a:t>D</a:t>
            </a:r>
            <a:endParaRPr lang="ko-KR" alt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E04642-5295-49DB-9817-8EC595932E9C}"/>
              </a:ext>
            </a:extLst>
          </p:cNvPr>
          <p:cNvSpPr txBox="1"/>
          <p:nvPr/>
        </p:nvSpPr>
        <p:spPr>
          <a:xfrm>
            <a:off x="6762476" y="3913459"/>
            <a:ext cx="1380506" cy="1274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/>
              <a:t>2022-01-12 10:00:00</a:t>
            </a:r>
          </a:p>
          <a:p>
            <a:pPr>
              <a:lnSpc>
                <a:spcPct val="200000"/>
              </a:lnSpc>
            </a:pPr>
            <a:r>
              <a:rPr lang="en-US" altLang="ko-KR" sz="1000"/>
              <a:t>2022-01-12 10:00:00</a:t>
            </a:r>
            <a:endParaRPr lang="ko-KR" altLang="en-US" sz="1000"/>
          </a:p>
          <a:p>
            <a:pPr>
              <a:lnSpc>
                <a:spcPct val="200000"/>
              </a:lnSpc>
            </a:pPr>
            <a:r>
              <a:rPr lang="en-US" altLang="ko-KR" sz="1000"/>
              <a:t>2022-01-12 10:00:00</a:t>
            </a:r>
            <a:endParaRPr lang="ko-KR" altLang="en-US" sz="1000"/>
          </a:p>
          <a:p>
            <a:pPr>
              <a:lnSpc>
                <a:spcPct val="200000"/>
              </a:lnSpc>
            </a:pPr>
            <a:r>
              <a:rPr lang="en-US" altLang="ko-KR" sz="1000"/>
              <a:t>2022-01-12 10:00:00</a:t>
            </a:r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20A838-77F6-42B5-B12A-EF70B5B3CC69}"/>
              </a:ext>
            </a:extLst>
          </p:cNvPr>
          <p:cNvSpPr txBox="1"/>
          <p:nvPr/>
        </p:nvSpPr>
        <p:spPr>
          <a:xfrm>
            <a:off x="1687668" y="188051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장비 관리</a:t>
            </a:r>
          </a:p>
        </p:txBody>
      </p:sp>
    </p:spTree>
    <p:extLst>
      <p:ext uri="{BB962C8B-B14F-4D97-AF65-F5344CB8AC3E}">
        <p14:creationId xmlns:p14="http://schemas.microsoft.com/office/powerpoint/2010/main" val="384294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콘텐츠 관리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A4806E-1E48-4A5D-B69B-2A247BE2FE74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B08450-CF2A-4A10-B117-365D9EA7BCC6}"/>
              </a:ext>
            </a:extLst>
          </p:cNvPr>
          <p:cNvGrpSpPr/>
          <p:nvPr/>
        </p:nvGrpSpPr>
        <p:grpSpPr>
          <a:xfrm>
            <a:off x="1717653" y="2098833"/>
            <a:ext cx="8672007" cy="1055847"/>
            <a:chOff x="1720307" y="2091213"/>
            <a:chExt cx="2965993" cy="105584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5A9B5C-37D6-4C60-8A42-E06236055311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706642-47E7-493F-8371-F7C2EE33F371}"/>
                </a:ext>
              </a:extLst>
            </p:cNvPr>
            <p:cNvSpPr/>
            <p:nvPr/>
          </p:nvSpPr>
          <p:spPr>
            <a:xfrm>
              <a:off x="1720307" y="2091213"/>
              <a:ext cx="2964180" cy="295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콘텐츠 목록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ADADDC6-7EE2-428E-B7C7-5ED1D016AB05}"/>
              </a:ext>
            </a:extLst>
          </p:cNvPr>
          <p:cNvSpPr/>
          <p:nvPr/>
        </p:nvSpPr>
        <p:spPr>
          <a:xfrm>
            <a:off x="7741850" y="1784509"/>
            <a:ext cx="434340" cy="270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0071A3-ABD1-4F57-ADCD-F010F17E0237}"/>
              </a:ext>
            </a:extLst>
          </p:cNvPr>
          <p:cNvSpPr/>
          <p:nvPr/>
        </p:nvSpPr>
        <p:spPr>
          <a:xfrm>
            <a:off x="8244770" y="1784509"/>
            <a:ext cx="792480" cy="270033"/>
          </a:xfrm>
          <a:prstGeom prst="roundRect">
            <a:avLst/>
          </a:prstGeom>
          <a:solidFill>
            <a:srgbClr val="4DE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파일 업로드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8DD866C-52EF-41DE-8668-C14CF9D0050D}"/>
              </a:ext>
            </a:extLst>
          </p:cNvPr>
          <p:cNvSpPr/>
          <p:nvPr/>
        </p:nvSpPr>
        <p:spPr>
          <a:xfrm>
            <a:off x="9105830" y="1792605"/>
            <a:ext cx="434340" cy="2700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80AFC9D-A604-45DE-8E15-005563149671}"/>
              </a:ext>
            </a:extLst>
          </p:cNvPr>
          <p:cNvSpPr/>
          <p:nvPr/>
        </p:nvSpPr>
        <p:spPr>
          <a:xfrm>
            <a:off x="9608750" y="1792605"/>
            <a:ext cx="781565" cy="2700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스케줄 생성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74279D-73CA-4CEA-98E2-E30380D9BBB3}"/>
              </a:ext>
            </a:extLst>
          </p:cNvPr>
          <p:cNvGrpSpPr/>
          <p:nvPr/>
        </p:nvGrpSpPr>
        <p:grpSpPr>
          <a:xfrm>
            <a:off x="1717653" y="3249538"/>
            <a:ext cx="8672661" cy="2945522"/>
            <a:chOff x="1721896" y="2098833"/>
            <a:chExt cx="2964404" cy="10482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39A1C-D299-48E6-9938-3D6185508ADA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D23396-08FD-4F62-A5C2-787386F30719}"/>
                </a:ext>
              </a:extLst>
            </p:cNvPr>
            <p:cNvSpPr/>
            <p:nvPr/>
          </p:nvSpPr>
          <p:spPr>
            <a:xfrm>
              <a:off x="1721896" y="2098833"/>
              <a:ext cx="2961799" cy="822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콘텐츠 편집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AF3249-E3B1-478B-9D53-26C44C45929E}"/>
              </a:ext>
            </a:extLst>
          </p:cNvPr>
          <p:cNvSpPr/>
          <p:nvPr/>
        </p:nvSpPr>
        <p:spPr>
          <a:xfrm>
            <a:off x="1786446" y="3522374"/>
            <a:ext cx="659574" cy="2700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화면 구성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5EEF022-964D-4B6B-8C3E-C3092F97367B}"/>
              </a:ext>
            </a:extLst>
          </p:cNvPr>
          <p:cNvGrpSpPr/>
          <p:nvPr/>
        </p:nvGrpSpPr>
        <p:grpSpPr>
          <a:xfrm>
            <a:off x="2407185" y="3536554"/>
            <a:ext cx="1510007" cy="246221"/>
            <a:chOff x="2446020" y="3587619"/>
            <a:chExt cx="1510007" cy="2462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30B2C-E393-4CAB-BFD0-B80CF8A4D4E8}"/>
                </a:ext>
              </a:extLst>
            </p:cNvPr>
            <p:cNvSpPr txBox="1"/>
            <p:nvPr/>
          </p:nvSpPr>
          <p:spPr>
            <a:xfrm>
              <a:off x="2446020" y="3587619"/>
              <a:ext cx="7857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콘텐츠 명 </a:t>
              </a: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1F35D63-0004-47EC-A2A2-99D7B6EE9636}"/>
                </a:ext>
              </a:extLst>
            </p:cNvPr>
            <p:cNvSpPr/>
            <p:nvPr/>
          </p:nvSpPr>
          <p:spPr>
            <a:xfrm>
              <a:off x="3235207" y="3587619"/>
              <a:ext cx="720820" cy="24622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661CE-CEBE-465B-B8DD-68A2C6F3AB5C}"/>
              </a:ext>
            </a:extLst>
          </p:cNvPr>
          <p:cNvGrpSpPr/>
          <p:nvPr/>
        </p:nvGrpSpPr>
        <p:grpSpPr>
          <a:xfrm>
            <a:off x="1798465" y="3834066"/>
            <a:ext cx="4952855" cy="2284794"/>
            <a:chOff x="1720376" y="2098833"/>
            <a:chExt cx="2965924" cy="21526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B5CBBC-B24F-4A83-93CD-0EF679BC2437}"/>
                </a:ext>
              </a:extLst>
            </p:cNvPr>
            <p:cNvSpPr/>
            <p:nvPr/>
          </p:nvSpPr>
          <p:spPr>
            <a:xfrm>
              <a:off x="1722120" y="2103119"/>
              <a:ext cx="2964180" cy="2148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0BFCE2-C234-4639-91A4-17D1CAB9AE45}"/>
                </a:ext>
              </a:extLst>
            </p:cNvPr>
            <p:cNvSpPr/>
            <p:nvPr/>
          </p:nvSpPr>
          <p:spPr>
            <a:xfrm>
              <a:off x="1720376" y="2098833"/>
              <a:ext cx="2961799" cy="231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편집 보드</a:t>
              </a: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A960A8E-7613-4F13-B613-ED2A3ED14879}"/>
              </a:ext>
            </a:extLst>
          </p:cNvPr>
          <p:cNvSpPr/>
          <p:nvPr/>
        </p:nvSpPr>
        <p:spPr>
          <a:xfrm>
            <a:off x="6062947" y="3860277"/>
            <a:ext cx="644335" cy="2046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미리보기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CE281B6-8969-4548-91B6-011AAB0931D3}"/>
              </a:ext>
            </a:extLst>
          </p:cNvPr>
          <p:cNvSpPr/>
          <p:nvPr/>
        </p:nvSpPr>
        <p:spPr>
          <a:xfrm>
            <a:off x="4991172" y="3545234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풍향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214D543-3951-4F23-88E7-32ECB15CF38E}"/>
              </a:ext>
            </a:extLst>
          </p:cNvPr>
          <p:cNvSpPr/>
          <p:nvPr/>
        </p:nvSpPr>
        <p:spPr>
          <a:xfrm>
            <a:off x="5438697" y="3545234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풍속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4C540DA-886D-4BD1-A292-EC048E5A1BC9}"/>
              </a:ext>
            </a:extLst>
          </p:cNvPr>
          <p:cNvSpPr/>
          <p:nvPr/>
        </p:nvSpPr>
        <p:spPr>
          <a:xfrm>
            <a:off x="5886222" y="3537613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기온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686AEDB-45AF-4C38-87F8-67F92561B215}"/>
              </a:ext>
            </a:extLst>
          </p:cNvPr>
          <p:cNvSpPr/>
          <p:nvPr/>
        </p:nvSpPr>
        <p:spPr>
          <a:xfrm>
            <a:off x="6329296" y="3537613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습도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5A5860A-234D-4DE5-A662-55DF78B7A7FB}"/>
              </a:ext>
            </a:extLst>
          </p:cNvPr>
          <p:cNvSpPr/>
          <p:nvPr/>
        </p:nvSpPr>
        <p:spPr>
          <a:xfrm>
            <a:off x="6777332" y="3537613"/>
            <a:ext cx="61626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강수유무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162227-C3EA-4ABA-B9DD-0A8278989243}"/>
              </a:ext>
            </a:extLst>
          </p:cNvPr>
          <p:cNvSpPr/>
          <p:nvPr/>
        </p:nvSpPr>
        <p:spPr>
          <a:xfrm>
            <a:off x="7419540" y="3537613"/>
            <a:ext cx="720820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금일강수량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7008E69-69CA-4BF7-991E-6A329CF300F2}"/>
              </a:ext>
            </a:extLst>
          </p:cNvPr>
          <p:cNvSpPr/>
          <p:nvPr/>
        </p:nvSpPr>
        <p:spPr>
          <a:xfrm>
            <a:off x="8166300" y="3535670"/>
            <a:ext cx="720820" cy="2384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전일강수량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8BD4CE1-E2DA-47C7-98A8-F0830E0BC9D1}"/>
              </a:ext>
            </a:extLst>
          </p:cNvPr>
          <p:cNvSpPr/>
          <p:nvPr/>
        </p:nvSpPr>
        <p:spPr>
          <a:xfrm>
            <a:off x="8913060" y="3535670"/>
            <a:ext cx="650696" cy="2384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미세먼지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FB35E60-9B7A-4774-9C70-A179EC8BB7CB}"/>
              </a:ext>
            </a:extLst>
          </p:cNvPr>
          <p:cNvSpPr/>
          <p:nvPr/>
        </p:nvSpPr>
        <p:spPr>
          <a:xfrm>
            <a:off x="9589696" y="3535670"/>
            <a:ext cx="720820" cy="2384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초미세먼지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4E6F35-2DEF-4B84-8F3F-66916E1D29E0}"/>
              </a:ext>
            </a:extLst>
          </p:cNvPr>
          <p:cNvSpPr/>
          <p:nvPr/>
        </p:nvSpPr>
        <p:spPr>
          <a:xfrm>
            <a:off x="4541782" y="3537436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시계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5FFAB28-7F83-4162-B9BF-9930D105C389}"/>
              </a:ext>
            </a:extLst>
          </p:cNvPr>
          <p:cNvSpPr/>
          <p:nvPr/>
        </p:nvSpPr>
        <p:spPr>
          <a:xfrm>
            <a:off x="4074572" y="3531239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뉴스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00697-5993-44E9-9CD3-A689211C4A15}"/>
              </a:ext>
            </a:extLst>
          </p:cNvPr>
          <p:cNvGrpSpPr/>
          <p:nvPr/>
        </p:nvGrpSpPr>
        <p:grpSpPr>
          <a:xfrm>
            <a:off x="6843839" y="3843390"/>
            <a:ext cx="3466676" cy="2270919"/>
            <a:chOff x="1720474" y="2103120"/>
            <a:chExt cx="2965826" cy="104394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5F33181-DEC8-4C80-A5EC-5ED2CDA04502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D906CB7-1D84-49FE-853B-95F81E5D4A9C}"/>
                </a:ext>
              </a:extLst>
            </p:cNvPr>
            <p:cNvSpPr/>
            <p:nvPr/>
          </p:nvSpPr>
          <p:spPr>
            <a:xfrm>
              <a:off x="1720474" y="2104754"/>
              <a:ext cx="2961799" cy="113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영역 설정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DD2C8D5-B31E-498B-9FB4-49C1750E3B8F}"/>
                </a:ext>
              </a:extLst>
            </p:cNvPr>
            <p:cNvSpPr/>
            <p:nvPr/>
          </p:nvSpPr>
          <p:spPr>
            <a:xfrm>
              <a:off x="1728897" y="2613299"/>
              <a:ext cx="2953376" cy="113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선택한 아이템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BEA1091-070B-4E89-91BA-09BDC3747EDF}"/>
              </a:ext>
            </a:extLst>
          </p:cNvPr>
          <p:cNvSpPr txBox="1"/>
          <p:nvPr/>
        </p:nvSpPr>
        <p:spPr>
          <a:xfrm>
            <a:off x="1644891" y="17722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콘텐츠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D75969-8DC7-46E7-B214-03F868A834F5}"/>
              </a:ext>
            </a:extLst>
          </p:cNvPr>
          <p:cNvSpPr/>
          <p:nvPr/>
        </p:nvSpPr>
        <p:spPr>
          <a:xfrm>
            <a:off x="9813690" y="3873552"/>
            <a:ext cx="467305" cy="2046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87860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콘텐츠 관리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B08450-CF2A-4A10-B117-365D9EA7BCC6}"/>
              </a:ext>
            </a:extLst>
          </p:cNvPr>
          <p:cNvGrpSpPr/>
          <p:nvPr/>
        </p:nvGrpSpPr>
        <p:grpSpPr>
          <a:xfrm>
            <a:off x="1717653" y="2098833"/>
            <a:ext cx="8672007" cy="1055847"/>
            <a:chOff x="1720307" y="2091213"/>
            <a:chExt cx="2965993" cy="105584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5A9B5C-37D6-4C60-8A42-E06236055311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706642-47E7-493F-8371-F7C2EE33F371}"/>
                </a:ext>
              </a:extLst>
            </p:cNvPr>
            <p:cNvSpPr/>
            <p:nvPr/>
          </p:nvSpPr>
          <p:spPr>
            <a:xfrm>
              <a:off x="1720307" y="2091213"/>
              <a:ext cx="2964180" cy="295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콘텐츠 목록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ADADDC6-7EE2-428E-B7C7-5ED1D016AB05}"/>
              </a:ext>
            </a:extLst>
          </p:cNvPr>
          <p:cNvSpPr/>
          <p:nvPr/>
        </p:nvSpPr>
        <p:spPr>
          <a:xfrm>
            <a:off x="7741850" y="1784509"/>
            <a:ext cx="434340" cy="270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0071A3-ABD1-4F57-ADCD-F010F17E0237}"/>
              </a:ext>
            </a:extLst>
          </p:cNvPr>
          <p:cNvSpPr/>
          <p:nvPr/>
        </p:nvSpPr>
        <p:spPr>
          <a:xfrm>
            <a:off x="8244770" y="1784509"/>
            <a:ext cx="792480" cy="270033"/>
          </a:xfrm>
          <a:prstGeom prst="roundRect">
            <a:avLst/>
          </a:prstGeom>
          <a:solidFill>
            <a:srgbClr val="4DE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파일 업로드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8DD866C-52EF-41DE-8668-C14CF9D0050D}"/>
              </a:ext>
            </a:extLst>
          </p:cNvPr>
          <p:cNvSpPr/>
          <p:nvPr/>
        </p:nvSpPr>
        <p:spPr>
          <a:xfrm>
            <a:off x="9105830" y="1792605"/>
            <a:ext cx="434340" cy="2700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80AFC9D-A604-45DE-8E15-005563149671}"/>
              </a:ext>
            </a:extLst>
          </p:cNvPr>
          <p:cNvSpPr/>
          <p:nvPr/>
        </p:nvSpPr>
        <p:spPr>
          <a:xfrm>
            <a:off x="9608750" y="1792605"/>
            <a:ext cx="781565" cy="2700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스케줄 생성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74279D-73CA-4CEA-98E2-E30380D9BBB3}"/>
              </a:ext>
            </a:extLst>
          </p:cNvPr>
          <p:cNvGrpSpPr/>
          <p:nvPr/>
        </p:nvGrpSpPr>
        <p:grpSpPr>
          <a:xfrm>
            <a:off x="1717653" y="3249538"/>
            <a:ext cx="8672661" cy="2945522"/>
            <a:chOff x="1721896" y="2098833"/>
            <a:chExt cx="2964404" cy="10482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39A1C-D299-48E6-9938-3D6185508ADA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D23396-08FD-4F62-A5C2-787386F30719}"/>
                </a:ext>
              </a:extLst>
            </p:cNvPr>
            <p:cNvSpPr/>
            <p:nvPr/>
          </p:nvSpPr>
          <p:spPr>
            <a:xfrm>
              <a:off x="1721896" y="2098833"/>
              <a:ext cx="2961799" cy="822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콘텐츠 편집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AF3249-E3B1-478B-9D53-26C44C45929E}"/>
              </a:ext>
            </a:extLst>
          </p:cNvPr>
          <p:cNvSpPr/>
          <p:nvPr/>
        </p:nvSpPr>
        <p:spPr>
          <a:xfrm>
            <a:off x="1786446" y="3522374"/>
            <a:ext cx="659574" cy="2700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화면 구성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5EEF022-964D-4B6B-8C3E-C3092F97367B}"/>
              </a:ext>
            </a:extLst>
          </p:cNvPr>
          <p:cNvGrpSpPr/>
          <p:nvPr/>
        </p:nvGrpSpPr>
        <p:grpSpPr>
          <a:xfrm>
            <a:off x="2407185" y="3536554"/>
            <a:ext cx="1510007" cy="246221"/>
            <a:chOff x="2446020" y="3587619"/>
            <a:chExt cx="1510007" cy="2462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30B2C-E393-4CAB-BFD0-B80CF8A4D4E8}"/>
                </a:ext>
              </a:extLst>
            </p:cNvPr>
            <p:cNvSpPr txBox="1"/>
            <p:nvPr/>
          </p:nvSpPr>
          <p:spPr>
            <a:xfrm>
              <a:off x="2446020" y="3587619"/>
              <a:ext cx="7857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콘텐츠 명 </a:t>
              </a:r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1F35D63-0004-47EC-A2A2-99D7B6EE9636}"/>
                </a:ext>
              </a:extLst>
            </p:cNvPr>
            <p:cNvSpPr/>
            <p:nvPr/>
          </p:nvSpPr>
          <p:spPr>
            <a:xfrm>
              <a:off x="3235207" y="3587619"/>
              <a:ext cx="720820" cy="24622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661CE-CEBE-465B-B8DD-68A2C6F3AB5C}"/>
              </a:ext>
            </a:extLst>
          </p:cNvPr>
          <p:cNvGrpSpPr/>
          <p:nvPr/>
        </p:nvGrpSpPr>
        <p:grpSpPr>
          <a:xfrm>
            <a:off x="1798465" y="3834066"/>
            <a:ext cx="4952855" cy="2284794"/>
            <a:chOff x="1720376" y="2098833"/>
            <a:chExt cx="2965924" cy="21526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B5CBBC-B24F-4A83-93CD-0EF679BC2437}"/>
                </a:ext>
              </a:extLst>
            </p:cNvPr>
            <p:cNvSpPr/>
            <p:nvPr/>
          </p:nvSpPr>
          <p:spPr>
            <a:xfrm>
              <a:off x="1722120" y="2103119"/>
              <a:ext cx="2964180" cy="2148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0BFCE2-C234-4639-91A4-17D1CAB9AE45}"/>
                </a:ext>
              </a:extLst>
            </p:cNvPr>
            <p:cNvSpPr/>
            <p:nvPr/>
          </p:nvSpPr>
          <p:spPr>
            <a:xfrm>
              <a:off x="1720376" y="2098833"/>
              <a:ext cx="2961799" cy="231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편집 보드</a:t>
              </a: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A960A8E-7613-4F13-B613-ED2A3ED14879}"/>
              </a:ext>
            </a:extLst>
          </p:cNvPr>
          <p:cNvSpPr/>
          <p:nvPr/>
        </p:nvSpPr>
        <p:spPr>
          <a:xfrm>
            <a:off x="6062947" y="3860277"/>
            <a:ext cx="644335" cy="2046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미리보기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CE281B6-8969-4548-91B6-011AAB0931D3}"/>
              </a:ext>
            </a:extLst>
          </p:cNvPr>
          <p:cNvSpPr/>
          <p:nvPr/>
        </p:nvSpPr>
        <p:spPr>
          <a:xfrm>
            <a:off x="4991172" y="3545234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풍향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214D543-3951-4F23-88E7-32ECB15CF38E}"/>
              </a:ext>
            </a:extLst>
          </p:cNvPr>
          <p:cNvSpPr/>
          <p:nvPr/>
        </p:nvSpPr>
        <p:spPr>
          <a:xfrm>
            <a:off x="5438697" y="3545234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풍속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4C540DA-886D-4BD1-A292-EC048E5A1BC9}"/>
              </a:ext>
            </a:extLst>
          </p:cNvPr>
          <p:cNvSpPr/>
          <p:nvPr/>
        </p:nvSpPr>
        <p:spPr>
          <a:xfrm>
            <a:off x="5886222" y="3537613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기온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686AEDB-45AF-4C38-87F8-67F92561B215}"/>
              </a:ext>
            </a:extLst>
          </p:cNvPr>
          <p:cNvSpPr/>
          <p:nvPr/>
        </p:nvSpPr>
        <p:spPr>
          <a:xfrm>
            <a:off x="6329296" y="3537613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습도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5A5860A-234D-4DE5-A662-55DF78B7A7FB}"/>
              </a:ext>
            </a:extLst>
          </p:cNvPr>
          <p:cNvSpPr/>
          <p:nvPr/>
        </p:nvSpPr>
        <p:spPr>
          <a:xfrm>
            <a:off x="6777332" y="3537613"/>
            <a:ext cx="61626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강수유무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162227-C3EA-4ABA-B9DD-0A8278989243}"/>
              </a:ext>
            </a:extLst>
          </p:cNvPr>
          <p:cNvSpPr/>
          <p:nvPr/>
        </p:nvSpPr>
        <p:spPr>
          <a:xfrm>
            <a:off x="7419540" y="3537613"/>
            <a:ext cx="720820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금일강수량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7008E69-69CA-4BF7-991E-6A329CF300F2}"/>
              </a:ext>
            </a:extLst>
          </p:cNvPr>
          <p:cNvSpPr/>
          <p:nvPr/>
        </p:nvSpPr>
        <p:spPr>
          <a:xfrm>
            <a:off x="8166300" y="3535670"/>
            <a:ext cx="720820" cy="2384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전일강수량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8BD4CE1-E2DA-47C7-98A8-F0830E0BC9D1}"/>
              </a:ext>
            </a:extLst>
          </p:cNvPr>
          <p:cNvSpPr/>
          <p:nvPr/>
        </p:nvSpPr>
        <p:spPr>
          <a:xfrm>
            <a:off x="8913060" y="3535670"/>
            <a:ext cx="650696" cy="2384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미세먼지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FB35E60-9B7A-4774-9C70-A179EC8BB7CB}"/>
              </a:ext>
            </a:extLst>
          </p:cNvPr>
          <p:cNvSpPr/>
          <p:nvPr/>
        </p:nvSpPr>
        <p:spPr>
          <a:xfrm>
            <a:off x="9589696" y="3535670"/>
            <a:ext cx="720820" cy="2384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초미세먼지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4E6F35-2DEF-4B84-8F3F-66916E1D29E0}"/>
              </a:ext>
            </a:extLst>
          </p:cNvPr>
          <p:cNvSpPr/>
          <p:nvPr/>
        </p:nvSpPr>
        <p:spPr>
          <a:xfrm>
            <a:off x="4541782" y="3537436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시계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5FFAB28-7F83-4162-B9BF-9930D105C389}"/>
              </a:ext>
            </a:extLst>
          </p:cNvPr>
          <p:cNvSpPr/>
          <p:nvPr/>
        </p:nvSpPr>
        <p:spPr>
          <a:xfrm>
            <a:off x="4074572" y="3531239"/>
            <a:ext cx="413608" cy="2311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뉴스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00697-5993-44E9-9CD3-A689211C4A15}"/>
              </a:ext>
            </a:extLst>
          </p:cNvPr>
          <p:cNvGrpSpPr/>
          <p:nvPr/>
        </p:nvGrpSpPr>
        <p:grpSpPr>
          <a:xfrm>
            <a:off x="6843839" y="3843390"/>
            <a:ext cx="3466676" cy="2270919"/>
            <a:chOff x="1720474" y="2103120"/>
            <a:chExt cx="2965826" cy="104394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5F33181-DEC8-4C80-A5EC-5ED2CDA04502}"/>
                </a:ext>
              </a:extLst>
            </p:cNvPr>
            <p:cNvSpPr/>
            <p:nvPr/>
          </p:nvSpPr>
          <p:spPr>
            <a:xfrm>
              <a:off x="1722120" y="2103120"/>
              <a:ext cx="296418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D906CB7-1D84-49FE-853B-95F81E5D4A9C}"/>
                </a:ext>
              </a:extLst>
            </p:cNvPr>
            <p:cNvSpPr/>
            <p:nvPr/>
          </p:nvSpPr>
          <p:spPr>
            <a:xfrm>
              <a:off x="1720474" y="2104754"/>
              <a:ext cx="2961799" cy="113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영역 설정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DD2C8D5-B31E-498B-9FB4-49C1750E3B8F}"/>
                </a:ext>
              </a:extLst>
            </p:cNvPr>
            <p:cNvSpPr/>
            <p:nvPr/>
          </p:nvSpPr>
          <p:spPr>
            <a:xfrm>
              <a:off x="1728897" y="2613299"/>
              <a:ext cx="2953376" cy="113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accent5"/>
                  </a:solidFill>
                </a:rPr>
                <a:t>선택한 아이템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7829156-F005-4F8C-B03C-A6FC2D82B7E6}"/>
              </a:ext>
            </a:extLst>
          </p:cNvPr>
          <p:cNvSpPr/>
          <p:nvPr/>
        </p:nvSpPr>
        <p:spPr>
          <a:xfrm>
            <a:off x="9813690" y="3873552"/>
            <a:ext cx="467305" cy="2046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적용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A1091-070B-4E89-91BA-09BDC3747EDF}"/>
              </a:ext>
            </a:extLst>
          </p:cNvPr>
          <p:cNvSpPr txBox="1"/>
          <p:nvPr/>
        </p:nvSpPr>
        <p:spPr>
          <a:xfrm>
            <a:off x="1644891" y="17722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콘텐츠 관리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1EF9C9-4EC3-4373-B00D-27406995F58A}"/>
              </a:ext>
            </a:extLst>
          </p:cNvPr>
          <p:cNvSpPr/>
          <p:nvPr/>
        </p:nvSpPr>
        <p:spPr>
          <a:xfrm>
            <a:off x="2026417" y="3499950"/>
            <a:ext cx="353967" cy="314880"/>
          </a:xfrm>
          <a:prstGeom prst="ellipse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CAA8A7-DED3-49EC-8F79-441C3F611D79}"/>
              </a:ext>
            </a:extLst>
          </p:cNvPr>
          <p:cNvGrpSpPr/>
          <p:nvPr/>
        </p:nvGrpSpPr>
        <p:grpSpPr>
          <a:xfrm>
            <a:off x="3824813" y="1760220"/>
            <a:ext cx="4294266" cy="4453149"/>
            <a:chOff x="3749104" y="1661160"/>
            <a:chExt cx="4294266" cy="4453149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768E6AF-8793-4E2A-85A7-CF1EB908D0CF}"/>
                </a:ext>
              </a:extLst>
            </p:cNvPr>
            <p:cNvGrpSpPr/>
            <p:nvPr/>
          </p:nvGrpSpPr>
          <p:grpSpPr>
            <a:xfrm>
              <a:off x="3749104" y="1661160"/>
              <a:ext cx="4294266" cy="4453149"/>
              <a:chOff x="5383112" y="1696346"/>
              <a:chExt cx="4294266" cy="445314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C5BEE94-609A-4C41-B2A1-26E67268F2F8}"/>
                  </a:ext>
                </a:extLst>
              </p:cNvPr>
              <p:cNvSpPr/>
              <p:nvPr/>
            </p:nvSpPr>
            <p:spPr>
              <a:xfrm>
                <a:off x="5383112" y="1696346"/>
                <a:ext cx="4294266" cy="44531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29DFF5A-5B08-48DE-8470-3753510E061B}"/>
                  </a:ext>
                </a:extLst>
              </p:cNvPr>
              <p:cNvGrpSpPr/>
              <p:nvPr/>
            </p:nvGrpSpPr>
            <p:grpSpPr>
              <a:xfrm>
                <a:off x="5547618" y="2029754"/>
                <a:ext cx="3962278" cy="3955019"/>
                <a:chOff x="1718150" y="2091213"/>
                <a:chExt cx="2968150" cy="1055847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E34ECA4-A879-4EAE-8E45-24A3F09F8EE2}"/>
                    </a:ext>
                  </a:extLst>
                </p:cNvPr>
                <p:cNvSpPr/>
                <p:nvPr/>
              </p:nvSpPr>
              <p:spPr>
                <a:xfrm>
                  <a:off x="1722120" y="2103120"/>
                  <a:ext cx="2964180" cy="10439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CA41798B-AF46-4F34-A2CA-425867E6D9BA}"/>
                    </a:ext>
                  </a:extLst>
                </p:cNvPr>
                <p:cNvSpPr/>
                <p:nvPr/>
              </p:nvSpPr>
              <p:spPr>
                <a:xfrm>
                  <a:off x="1718150" y="2091213"/>
                  <a:ext cx="2966339" cy="6767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>
                      <a:solidFill>
                        <a:schemeClr val="accent5"/>
                      </a:solidFill>
                    </a:rPr>
                    <a:t>포멧 선택</a:t>
                  </a:r>
                </a:p>
              </p:txBody>
            </p:sp>
          </p:grp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6938FFF-DDEB-4846-B98D-FAB92629F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90644" y="3711884"/>
                <a:ext cx="3688588" cy="104394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D444839-FE5E-4DC4-B9C3-C4C8EAFDB2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9708"/>
              <a:stretch/>
            </p:blipFill>
            <p:spPr>
              <a:xfrm>
                <a:off x="5622434" y="2351297"/>
                <a:ext cx="3832349" cy="121291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A3B8E5E-043E-41EE-9813-4AD9A4D52736}"/>
                  </a:ext>
                </a:extLst>
              </p:cNvPr>
              <p:cNvSpPr/>
              <p:nvPr/>
            </p:nvSpPr>
            <p:spPr>
              <a:xfrm>
                <a:off x="5753958" y="2509201"/>
                <a:ext cx="1721262" cy="1013028"/>
              </a:xfrm>
              <a:prstGeom prst="rect">
                <a:avLst/>
              </a:prstGeom>
              <a:noFill/>
              <a:ln>
                <a:solidFill>
                  <a:srgbClr val="A6D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357139D-284F-472C-8AA2-2AA9AC9C355B}"/>
                  </a:ext>
                </a:extLst>
              </p:cNvPr>
              <p:cNvCxnSpPr/>
              <p:nvPr/>
            </p:nvCxnSpPr>
            <p:spPr>
              <a:xfrm>
                <a:off x="5753958" y="2757389"/>
                <a:ext cx="1721262" cy="0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C79CB7E-2DF6-4F5C-896B-EFD45E3E3024}"/>
                  </a:ext>
                </a:extLst>
              </p:cNvPr>
              <p:cNvCxnSpPr/>
              <p:nvPr/>
            </p:nvCxnSpPr>
            <p:spPr>
              <a:xfrm>
                <a:off x="5753958" y="3008849"/>
                <a:ext cx="1721262" cy="0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A959363-4082-4EED-B55F-67FC301F1CC8}"/>
                  </a:ext>
                </a:extLst>
              </p:cNvPr>
              <p:cNvCxnSpPr/>
              <p:nvPr/>
            </p:nvCxnSpPr>
            <p:spPr>
              <a:xfrm>
                <a:off x="5753958" y="3261584"/>
                <a:ext cx="1721262" cy="0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F788A10-3662-4194-B6B3-A78F44B4C116}"/>
                  </a:ext>
                </a:extLst>
              </p:cNvPr>
              <p:cNvSpPr/>
              <p:nvPr/>
            </p:nvSpPr>
            <p:spPr>
              <a:xfrm>
                <a:off x="7581821" y="2509201"/>
                <a:ext cx="1721262" cy="1013028"/>
              </a:xfrm>
              <a:prstGeom prst="rect">
                <a:avLst/>
              </a:prstGeom>
              <a:noFill/>
              <a:ln>
                <a:solidFill>
                  <a:srgbClr val="A6D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21001B4-5BCF-47B2-BB97-C14C151A02B9}"/>
                  </a:ext>
                </a:extLst>
              </p:cNvPr>
              <p:cNvCxnSpPr>
                <a:cxnSpLocks/>
                <a:stCxn id="61" idx="0"/>
                <a:endCxn id="61" idx="2"/>
              </p:cNvCxnSpPr>
              <p:nvPr/>
            </p:nvCxnSpPr>
            <p:spPr>
              <a:xfrm>
                <a:off x="8442452" y="2509201"/>
                <a:ext cx="0" cy="1013028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8C19D2E-09BD-42A8-85B7-11EFDC3A4D71}"/>
                  </a:ext>
                </a:extLst>
              </p:cNvPr>
              <p:cNvCxnSpPr/>
              <p:nvPr/>
            </p:nvCxnSpPr>
            <p:spPr>
              <a:xfrm>
                <a:off x="5748020" y="4206464"/>
                <a:ext cx="1721262" cy="0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96AFE84-366F-4A0C-ABB1-05E62B49C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1692" y="3834066"/>
                <a:ext cx="0" cy="692214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5C74BAD-7864-40EF-BED5-536E46FCD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6032" y="3834066"/>
                <a:ext cx="0" cy="692214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85693293-5FA2-4ACA-BCC4-DA1061CFA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132" y="3834066"/>
                <a:ext cx="0" cy="692214"/>
              </a:xfrm>
              <a:prstGeom prst="line">
                <a:avLst/>
              </a:prstGeom>
              <a:ln w="12700">
                <a:solidFill>
                  <a:srgbClr val="A6D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784331C-99BE-4407-9E86-8A4CE42106B1}"/>
                </a:ext>
              </a:extLst>
            </p:cNvPr>
            <p:cNvSpPr/>
            <p:nvPr/>
          </p:nvSpPr>
          <p:spPr>
            <a:xfrm>
              <a:off x="7322763" y="2023309"/>
              <a:ext cx="467305" cy="2046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선택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EDC1BEF-35DD-4788-B039-EADA5A3E57A6}"/>
              </a:ext>
            </a:extLst>
          </p:cNvPr>
          <p:cNvSpPr txBox="1"/>
          <p:nvPr/>
        </p:nvSpPr>
        <p:spPr>
          <a:xfrm>
            <a:off x="4110463" y="5070082"/>
            <a:ext cx="1544012" cy="587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비율 조정 가능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변경 가능성 있음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0C8A8FA-3993-4017-A467-57609579C0C3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B3A89C-8F7F-4D2B-95AE-B2C0149B3D2D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</p:spTree>
    <p:extLst>
      <p:ext uri="{BB962C8B-B14F-4D97-AF65-F5344CB8AC3E}">
        <p14:creationId xmlns:p14="http://schemas.microsoft.com/office/powerpoint/2010/main" val="11737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콘텐츠 관리 </a:t>
            </a:r>
            <a:r>
              <a:rPr lang="en-US" altLang="ko-KR"/>
              <a:t>– </a:t>
            </a:r>
            <a:r>
              <a:rPr lang="ko-KR" altLang="en-US"/>
              <a:t>포멧별</a:t>
            </a:r>
            <a:r>
              <a:rPr lang="en-US" altLang="ko-KR"/>
              <a:t> </a:t>
            </a:r>
            <a:r>
              <a:rPr lang="ko-KR" altLang="en-US"/>
              <a:t>재생 화면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A6ED8-266B-4CBA-912E-E33DA5E00F36}"/>
              </a:ext>
            </a:extLst>
          </p:cNvPr>
          <p:cNvSpPr txBox="1"/>
          <p:nvPr/>
        </p:nvSpPr>
        <p:spPr>
          <a:xfrm>
            <a:off x="3155133" y="100269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번 포멧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80A1DC2-2C5F-4DE7-949F-FB25F17A098C}"/>
              </a:ext>
            </a:extLst>
          </p:cNvPr>
          <p:cNvGrpSpPr/>
          <p:nvPr/>
        </p:nvGrpSpPr>
        <p:grpSpPr>
          <a:xfrm>
            <a:off x="2493716" y="1539670"/>
            <a:ext cx="2495724" cy="4885260"/>
            <a:chOff x="718256" y="1471090"/>
            <a:chExt cx="2495724" cy="4885260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1358191-D60D-44C1-849E-DD9D77326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725876" y="1471090"/>
              <a:ext cx="2400769" cy="482062"/>
            </a:xfrm>
            <a:prstGeom prst="rect">
              <a:avLst/>
            </a:prstGeom>
          </p:spPr>
        </p:pic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328BFF2-A300-41D3-BB8F-859CDB6CBCA3}"/>
                </a:ext>
              </a:extLst>
            </p:cNvPr>
            <p:cNvSpPr/>
            <p:nvPr/>
          </p:nvSpPr>
          <p:spPr>
            <a:xfrm rot="5400000">
              <a:off x="-516369" y="2705716"/>
              <a:ext cx="4885259" cy="2416009"/>
            </a:xfrm>
            <a:prstGeom prst="roundRect">
              <a:avLst>
                <a:gd name="adj" fmla="val 58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74BB895-5D20-4A21-9483-5936503E8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472" b="4715"/>
            <a:stretch/>
          </p:blipFill>
          <p:spPr>
            <a:xfrm>
              <a:off x="725876" y="1953152"/>
              <a:ext cx="2400769" cy="1417321"/>
            </a:xfrm>
            <a:prstGeom prst="rect">
              <a:avLst/>
            </a:prstGeom>
          </p:spPr>
        </p:pic>
        <p:pic>
          <p:nvPicPr>
            <p:cNvPr id="1026" name="Picture 2" descr="코로나-19 중앙재난안전대책본부 11월 17일 브리핑">
              <a:extLst>
                <a:ext uri="{FF2B5EF4-FFF2-40B4-BE49-F238E27FC236}">
                  <a16:creationId xmlns:a16="http://schemas.microsoft.com/office/drawing/2014/main" id="{4FF9295D-DDFB-43CF-B20E-3C8F782C4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56" y="3370472"/>
              <a:ext cx="2408389" cy="2740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A8FBDC-169D-4056-A34A-4A75701A63C1}"/>
                </a:ext>
              </a:extLst>
            </p:cNvPr>
            <p:cNvSpPr txBox="1"/>
            <p:nvPr/>
          </p:nvSpPr>
          <p:spPr>
            <a:xfrm>
              <a:off x="1552948" y="6079351"/>
              <a:ext cx="1661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tx2">
                      <a:lumMod val="75000"/>
                    </a:schemeClr>
                  </a:solidFill>
                </a:rPr>
                <a:t>2022.01.13 (</a:t>
              </a:r>
              <a:r>
                <a:rPr lang="ko-KR" altLang="en-US" sz="1200">
                  <a:solidFill>
                    <a:schemeClr val="tx2">
                      <a:lumMod val="75000"/>
                    </a:schemeClr>
                  </a:solidFill>
                </a:rPr>
                <a:t>목</a:t>
              </a:r>
              <a:r>
                <a:rPr lang="en-US" altLang="ko-KR" sz="1200">
                  <a:solidFill>
                    <a:schemeClr val="tx2">
                      <a:lumMod val="75000"/>
                    </a:schemeClr>
                  </a:solidFill>
                </a:rPr>
                <a:t>) 12:00</a:t>
              </a:r>
              <a:endParaRPr lang="ko-KR" alt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9411E7-F91B-4FB8-B0D0-B2088E50353A}"/>
              </a:ext>
            </a:extLst>
          </p:cNvPr>
          <p:cNvSpPr txBox="1"/>
          <p:nvPr/>
        </p:nvSpPr>
        <p:spPr>
          <a:xfrm>
            <a:off x="9267973" y="95971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번 포멧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37FFAA-F6C9-47E2-A4CF-8880B98BA281}"/>
              </a:ext>
            </a:extLst>
          </p:cNvPr>
          <p:cNvGrpSpPr/>
          <p:nvPr/>
        </p:nvGrpSpPr>
        <p:grpSpPr>
          <a:xfrm>
            <a:off x="8084819" y="2387664"/>
            <a:ext cx="3451861" cy="2348096"/>
            <a:chOff x="7574279" y="2399244"/>
            <a:chExt cx="3451861" cy="234809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C352791-1125-489A-9CED-F661BFD53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279" y="2399244"/>
              <a:ext cx="1711647" cy="2348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조직도">
              <a:extLst>
                <a:ext uri="{FF2B5EF4-FFF2-40B4-BE49-F238E27FC236}">
                  <a16:creationId xmlns:a16="http://schemas.microsoft.com/office/drawing/2014/main" id="{3D74D454-AE97-41C7-B61B-C19279D19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0688" y="2921472"/>
              <a:ext cx="1735452" cy="1667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17EECE8-D6E7-41AD-8615-DD0756E5C8F0}"/>
                </a:ext>
              </a:extLst>
            </p:cNvPr>
            <p:cNvSpPr/>
            <p:nvPr/>
          </p:nvSpPr>
          <p:spPr>
            <a:xfrm>
              <a:off x="7574280" y="2399245"/>
              <a:ext cx="3451860" cy="2348095"/>
            </a:xfrm>
            <a:prstGeom prst="roundRect">
              <a:avLst>
                <a:gd name="adj" fmla="val 58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6F85A44-D16F-4F58-822E-517AA0B1C527}"/>
                </a:ext>
              </a:extLst>
            </p:cNvPr>
            <p:cNvCxnSpPr>
              <a:stCxn id="85" idx="0"/>
              <a:endCxn id="85" idx="2"/>
            </p:cNvCxnSpPr>
            <p:nvPr/>
          </p:nvCxnSpPr>
          <p:spPr>
            <a:xfrm>
              <a:off x="9300210" y="2399245"/>
              <a:ext cx="0" cy="23480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E8F4EE4-7512-401A-AFDA-19340EB67AC8}"/>
                </a:ext>
              </a:extLst>
            </p:cNvPr>
            <p:cNvSpPr txBox="1"/>
            <p:nvPr/>
          </p:nvSpPr>
          <p:spPr>
            <a:xfrm>
              <a:off x="9809600" y="2554090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직원배치도</a:t>
              </a: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BC391A5-6E6B-4FBB-8133-985F109F3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16" y="2730392"/>
            <a:ext cx="1928287" cy="1382077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9F7D6361-3B7D-413A-A2FB-DB67D1C9E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301" y="2835522"/>
            <a:ext cx="2051656" cy="1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40EA333-9FFE-4301-A3A3-0C8D5BC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820" y="2394844"/>
            <a:ext cx="3451860" cy="2340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0107DA-78B9-46D1-806C-D7F3E4C5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81" y="2835521"/>
            <a:ext cx="2062747" cy="12769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DC527A-EDAB-464E-B694-DE604602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96" y="2685101"/>
            <a:ext cx="1947785" cy="14273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콘텐츠 관리 </a:t>
            </a:r>
            <a:r>
              <a:rPr lang="en-US" altLang="ko-KR"/>
              <a:t>– </a:t>
            </a:r>
            <a:r>
              <a:rPr lang="ko-KR" altLang="en-US"/>
              <a:t>포멧별</a:t>
            </a:r>
            <a:r>
              <a:rPr lang="en-US" altLang="ko-KR"/>
              <a:t> </a:t>
            </a:r>
            <a:r>
              <a:rPr lang="ko-KR" altLang="en-US"/>
              <a:t>재생 화면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A6ED8-266B-4CBA-912E-E33DA5E00F36}"/>
              </a:ext>
            </a:extLst>
          </p:cNvPr>
          <p:cNvSpPr txBox="1"/>
          <p:nvPr/>
        </p:nvSpPr>
        <p:spPr>
          <a:xfrm>
            <a:off x="3155133" y="100269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/>
              <a:t>번 포멧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9411E7-F91B-4FB8-B0D0-B2088E50353A}"/>
              </a:ext>
            </a:extLst>
          </p:cNvPr>
          <p:cNvSpPr txBox="1"/>
          <p:nvPr/>
        </p:nvSpPr>
        <p:spPr>
          <a:xfrm>
            <a:off x="9267973" y="95971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r>
              <a:rPr lang="ko-KR" altLang="en-US"/>
              <a:t>번 포멧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17EECE8-D6E7-41AD-8615-DD0756E5C8F0}"/>
              </a:ext>
            </a:extLst>
          </p:cNvPr>
          <p:cNvSpPr/>
          <p:nvPr/>
        </p:nvSpPr>
        <p:spPr>
          <a:xfrm>
            <a:off x="8084820" y="2387665"/>
            <a:ext cx="3451860" cy="2348095"/>
          </a:xfrm>
          <a:prstGeom prst="roundRect">
            <a:avLst>
              <a:gd name="adj" fmla="val 58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28988D0-88EF-4FC3-8055-20A23DFC57FA}"/>
              </a:ext>
            </a:extLst>
          </p:cNvPr>
          <p:cNvSpPr/>
          <p:nvPr/>
        </p:nvSpPr>
        <p:spPr>
          <a:xfrm>
            <a:off x="2314451" y="2387665"/>
            <a:ext cx="3451860" cy="2348095"/>
          </a:xfrm>
          <a:prstGeom prst="roundRect">
            <a:avLst>
              <a:gd name="adj" fmla="val 58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90682E-EB3C-4FDB-BE6D-6A39E723DD58}"/>
              </a:ext>
            </a:extLst>
          </p:cNvPr>
          <p:cNvCxnSpPr/>
          <p:nvPr/>
        </p:nvCxnSpPr>
        <p:spPr>
          <a:xfrm>
            <a:off x="2314451" y="4312920"/>
            <a:ext cx="3451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18A993-B228-4B2F-AF3D-30FB60660DF7}"/>
              </a:ext>
            </a:extLst>
          </p:cNvPr>
          <p:cNvSpPr txBox="1"/>
          <p:nvPr/>
        </p:nvSpPr>
        <p:spPr>
          <a:xfrm>
            <a:off x="2268101" y="4401230"/>
            <a:ext cx="3544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chemeClr val="tx2">
                    <a:lumMod val="75000"/>
                  </a:schemeClr>
                </a:solidFill>
                <a:effectLst/>
                <a:latin typeface="HelveticaNeue"/>
              </a:rPr>
              <a:t>가스안전公</a:t>
            </a:r>
            <a:r>
              <a:rPr lang="en-US" altLang="ko-KR" sz="1000" b="1" i="0">
                <a:solidFill>
                  <a:schemeClr val="tx2">
                    <a:lumMod val="75000"/>
                  </a:schemeClr>
                </a:solidFill>
                <a:effectLst/>
                <a:latin typeface="HelveticaNeue"/>
              </a:rPr>
              <a:t>, </a:t>
            </a:r>
            <a:r>
              <a:rPr lang="ko-KR" altLang="en-US" sz="1000" b="1" i="0">
                <a:solidFill>
                  <a:schemeClr val="tx2">
                    <a:lumMod val="75000"/>
                  </a:schemeClr>
                </a:solidFill>
                <a:effectLst/>
                <a:latin typeface="HelveticaNeue"/>
              </a:rPr>
              <a:t>수소용품 담당 지자체 공무원 대상 설명회 개최</a:t>
            </a:r>
            <a:endParaRPr lang="ko-KR" altLang="en-US" sz="1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D6EDD05-774C-4C90-8F41-035C52D714E9}"/>
              </a:ext>
            </a:extLst>
          </p:cNvPr>
          <p:cNvSpPr/>
          <p:nvPr/>
        </p:nvSpPr>
        <p:spPr>
          <a:xfrm>
            <a:off x="2439035" y="2747599"/>
            <a:ext cx="719119" cy="589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8E75AF0-C9B3-460C-B6AA-05D73097A612}"/>
              </a:ext>
            </a:extLst>
          </p:cNvPr>
          <p:cNvSpPr/>
          <p:nvPr/>
        </p:nvSpPr>
        <p:spPr>
          <a:xfrm>
            <a:off x="3278026" y="2758880"/>
            <a:ext cx="719119" cy="589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0BEBD6-207B-4AE1-A9EF-5B94F112ECE8}"/>
              </a:ext>
            </a:extLst>
          </p:cNvPr>
          <p:cNvSpPr/>
          <p:nvPr/>
        </p:nvSpPr>
        <p:spPr>
          <a:xfrm>
            <a:off x="4112551" y="2764410"/>
            <a:ext cx="719119" cy="589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A36A8F6-6B41-45AB-B1D7-23DD354B06CD}"/>
              </a:ext>
            </a:extLst>
          </p:cNvPr>
          <p:cNvSpPr/>
          <p:nvPr/>
        </p:nvSpPr>
        <p:spPr>
          <a:xfrm>
            <a:off x="4960720" y="2758880"/>
            <a:ext cx="719119" cy="589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4984D46-98F2-4189-9D84-B598E6B272F7}"/>
              </a:ext>
            </a:extLst>
          </p:cNvPr>
          <p:cNvSpPr/>
          <p:nvPr/>
        </p:nvSpPr>
        <p:spPr>
          <a:xfrm>
            <a:off x="2432053" y="3485236"/>
            <a:ext cx="719119" cy="589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D7DE55F-080B-4CA4-9D57-EC5DEE34F561}"/>
              </a:ext>
            </a:extLst>
          </p:cNvPr>
          <p:cNvSpPr/>
          <p:nvPr/>
        </p:nvSpPr>
        <p:spPr>
          <a:xfrm>
            <a:off x="3271044" y="3496517"/>
            <a:ext cx="719119" cy="589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A2BC45C-3342-40CB-86FF-B915FC53AE29}"/>
              </a:ext>
            </a:extLst>
          </p:cNvPr>
          <p:cNvSpPr/>
          <p:nvPr/>
        </p:nvSpPr>
        <p:spPr>
          <a:xfrm>
            <a:off x="4105569" y="3502047"/>
            <a:ext cx="719119" cy="5893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C9727E5-7FD8-435C-A383-36B42C36CC3D}"/>
              </a:ext>
            </a:extLst>
          </p:cNvPr>
          <p:cNvSpPr/>
          <p:nvPr/>
        </p:nvSpPr>
        <p:spPr>
          <a:xfrm>
            <a:off x="2501857" y="2970647"/>
            <a:ext cx="593474" cy="313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CDABEE-8273-49F2-8EFD-E779404AE3A1}"/>
              </a:ext>
            </a:extLst>
          </p:cNvPr>
          <p:cNvSpPr/>
          <p:nvPr/>
        </p:nvSpPr>
        <p:spPr>
          <a:xfrm>
            <a:off x="3338168" y="2981928"/>
            <a:ext cx="593474" cy="313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>
                    <a:lumMod val="75000"/>
                  </a:schemeClr>
                </a:solidFill>
              </a:rPr>
              <a:t>ºC</a:t>
            </a:r>
            <a:endParaRPr lang="ko-KR" altLang="en-US" sz="1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1DE03D4-5F62-45FE-94F3-79C077616417}"/>
              </a:ext>
            </a:extLst>
          </p:cNvPr>
          <p:cNvSpPr/>
          <p:nvPr/>
        </p:nvSpPr>
        <p:spPr>
          <a:xfrm>
            <a:off x="4182195" y="2994062"/>
            <a:ext cx="593474" cy="313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D852D8-2F53-491F-90D2-53396A7170ED}"/>
              </a:ext>
            </a:extLst>
          </p:cNvPr>
          <p:cNvSpPr/>
          <p:nvPr/>
        </p:nvSpPr>
        <p:spPr>
          <a:xfrm>
            <a:off x="5023542" y="2994062"/>
            <a:ext cx="593474" cy="313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E7AD6D7-0E93-46AA-94EB-93C3E1F5D9C8}"/>
              </a:ext>
            </a:extLst>
          </p:cNvPr>
          <p:cNvSpPr/>
          <p:nvPr/>
        </p:nvSpPr>
        <p:spPr>
          <a:xfrm>
            <a:off x="2501857" y="3709996"/>
            <a:ext cx="593474" cy="313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296A1A9-EC3F-4931-9C44-3960408A9F6C}"/>
              </a:ext>
            </a:extLst>
          </p:cNvPr>
          <p:cNvSpPr/>
          <p:nvPr/>
        </p:nvSpPr>
        <p:spPr>
          <a:xfrm>
            <a:off x="3338168" y="3721277"/>
            <a:ext cx="593474" cy="313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ko-KR" altLang="en-US" sz="1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3E5F477-BD9E-403D-8D4C-B043646A5999}"/>
              </a:ext>
            </a:extLst>
          </p:cNvPr>
          <p:cNvSpPr/>
          <p:nvPr/>
        </p:nvSpPr>
        <p:spPr>
          <a:xfrm>
            <a:off x="4162004" y="3728934"/>
            <a:ext cx="593474" cy="313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737C2-306C-4DC9-B0AC-A65B25A89AE1}"/>
              </a:ext>
            </a:extLst>
          </p:cNvPr>
          <p:cNvSpPr txBox="1"/>
          <p:nvPr/>
        </p:nvSpPr>
        <p:spPr>
          <a:xfrm>
            <a:off x="2595155" y="27665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75000"/>
                  </a:schemeClr>
                </a:solidFill>
              </a:rPr>
              <a:t>풍향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5B876C-639D-407F-BCF5-E7E53A2E2847}"/>
              </a:ext>
            </a:extLst>
          </p:cNvPr>
          <p:cNvSpPr txBox="1"/>
          <p:nvPr/>
        </p:nvSpPr>
        <p:spPr>
          <a:xfrm>
            <a:off x="3463251" y="27665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75000"/>
                  </a:schemeClr>
                </a:solidFill>
              </a:rPr>
              <a:t>기온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9D4B37-5A63-4AC1-AD0B-721BA7F6C142}"/>
              </a:ext>
            </a:extLst>
          </p:cNvPr>
          <p:cNvSpPr txBox="1"/>
          <p:nvPr/>
        </p:nvSpPr>
        <p:spPr>
          <a:xfrm>
            <a:off x="4192149" y="27736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75000"/>
                  </a:schemeClr>
                </a:solidFill>
              </a:rPr>
              <a:t>강수유무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C07704-D98A-4E38-AFFB-C17E1560150F}"/>
              </a:ext>
            </a:extLst>
          </p:cNvPr>
          <p:cNvSpPr txBox="1"/>
          <p:nvPr/>
        </p:nvSpPr>
        <p:spPr>
          <a:xfrm>
            <a:off x="4982858" y="277361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75000"/>
                  </a:schemeClr>
                </a:solidFill>
              </a:rPr>
              <a:t>금일강수량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4FD7FC-E739-461C-8331-B3A70CEB346E}"/>
              </a:ext>
            </a:extLst>
          </p:cNvPr>
          <p:cNvSpPr txBox="1"/>
          <p:nvPr/>
        </p:nvSpPr>
        <p:spPr>
          <a:xfrm>
            <a:off x="2595263" y="349864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75000"/>
                  </a:schemeClr>
                </a:solidFill>
              </a:rPr>
              <a:t>풍속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42A7D4-8028-4F85-A431-99D5053BE0DB}"/>
              </a:ext>
            </a:extLst>
          </p:cNvPr>
          <p:cNvSpPr txBox="1"/>
          <p:nvPr/>
        </p:nvSpPr>
        <p:spPr>
          <a:xfrm>
            <a:off x="3426226" y="349323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75000"/>
                  </a:schemeClr>
                </a:solidFill>
              </a:rPr>
              <a:t>습도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FD46C1-9DDE-4DCD-BA8A-EB9CD97B43A7}"/>
              </a:ext>
            </a:extLst>
          </p:cNvPr>
          <p:cNvSpPr txBox="1"/>
          <p:nvPr/>
        </p:nvSpPr>
        <p:spPr>
          <a:xfrm>
            <a:off x="4116314" y="350174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75000"/>
                  </a:schemeClr>
                </a:solidFill>
              </a:rPr>
              <a:t>전일강수량</a:t>
            </a:r>
          </a:p>
        </p:txBody>
      </p:sp>
    </p:spTree>
    <p:extLst>
      <p:ext uri="{BB962C8B-B14F-4D97-AF65-F5344CB8AC3E}">
        <p14:creationId xmlns:p14="http://schemas.microsoft.com/office/powerpoint/2010/main" val="113766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7641-5376-436F-8273-04FB9F5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스케줄 관리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1A73-A1E5-42BF-8919-10E59D52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DEF8-5528-4767-AA7B-A8E2B988153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6BCE-1449-4015-A354-FF14CA2AF585}"/>
              </a:ext>
            </a:extLst>
          </p:cNvPr>
          <p:cNvSpPr/>
          <p:nvPr/>
        </p:nvSpPr>
        <p:spPr>
          <a:xfrm>
            <a:off x="1579826" y="1399328"/>
            <a:ext cx="8963127" cy="4876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0612E8-FB77-41C2-BD5C-B0D0AF8A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2" y="1768034"/>
            <a:ext cx="8890054" cy="44498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E8E8E-693B-4085-927D-FC6091068F6B}"/>
              </a:ext>
            </a:extLst>
          </p:cNvPr>
          <p:cNvSpPr/>
          <p:nvPr/>
        </p:nvSpPr>
        <p:spPr>
          <a:xfrm>
            <a:off x="1579826" y="1407143"/>
            <a:ext cx="8963127" cy="3530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콘텐츠 관리        스케줄 관리        장비 관리</a:t>
            </a:r>
            <a:r>
              <a:rPr lang="en-US" altLang="ko-KR" sz="1200"/>
              <a:t>        </a:t>
            </a:r>
            <a:r>
              <a:rPr lang="ko-KR" altLang="en-US" sz="1200"/>
              <a:t>사용자 관리        메뉴 관리▼</a:t>
            </a:r>
            <a:r>
              <a:rPr lang="en-US" altLang="ko-KR" sz="1200"/>
              <a:t>         </a:t>
            </a:r>
            <a:r>
              <a:rPr lang="ko-KR" altLang="en-US" sz="1200"/>
              <a:t>공통 코드</a:t>
            </a:r>
          </a:p>
        </p:txBody>
      </p:sp>
    </p:spTree>
    <p:extLst>
      <p:ext uri="{BB962C8B-B14F-4D97-AF65-F5344CB8AC3E}">
        <p14:creationId xmlns:p14="http://schemas.microsoft.com/office/powerpoint/2010/main" val="342293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13326</TotalTime>
  <Words>394</Words>
  <Application>Microsoft Office PowerPoint</Application>
  <PresentationFormat>와이드스크린</PresentationFormat>
  <Paragraphs>161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HelveticaNeue</vt:lpstr>
      <vt:lpstr>맑은 고딕</vt:lpstr>
      <vt:lpstr>Arial</vt:lpstr>
      <vt:lpstr>Arial Black</vt:lpstr>
      <vt:lpstr>Wingdings</vt:lpstr>
      <vt:lpstr>Office 테마</vt:lpstr>
      <vt:lpstr>사천시청 사이니지 관리 프로그램</vt:lpstr>
      <vt:lpstr>로그인</vt:lpstr>
      <vt:lpstr>장비 관리</vt:lpstr>
      <vt:lpstr>장비 관리</vt:lpstr>
      <vt:lpstr>콘텐츠 관리</vt:lpstr>
      <vt:lpstr>콘텐츠 관리</vt:lpstr>
      <vt:lpstr>콘텐츠 관리 – 포멧별 재생 화면</vt:lpstr>
      <vt:lpstr>콘텐츠 관리 – 포멧별 재생 화면</vt:lpstr>
      <vt:lpstr>스케줄 관리</vt:lpstr>
      <vt:lpstr>스케줄 관리</vt:lpstr>
      <vt:lpstr>메뉴 관리</vt:lpstr>
      <vt:lpstr>메뉴 권한</vt:lpstr>
      <vt:lpstr>메뉴 권한</vt:lpstr>
      <vt:lpstr>공통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최인천</dc:creator>
  <cp:lastModifiedBy>user</cp:lastModifiedBy>
  <cp:revision>631</cp:revision>
  <cp:lastPrinted>2020-09-29T02:26:39Z</cp:lastPrinted>
  <dcterms:created xsi:type="dcterms:W3CDTF">2020-08-13T00:58:01Z</dcterms:created>
  <dcterms:modified xsi:type="dcterms:W3CDTF">2022-01-12T07:30:25Z</dcterms:modified>
</cp:coreProperties>
</file>