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21BE5-A86E-48A3-90EF-3BB6EE505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74AAC5-831F-4799-8B5A-B4573EE52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095B5-0E8C-4F4F-8DE7-A8CE1531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7885F-165A-4ACB-858C-0731A4B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288B7-40BB-4AD0-B0D4-F42730B0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3BFF8-DDF8-446A-8061-E512870B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5CC19-CC3D-4E0D-B87F-6F3D943BD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31A3E-7DB5-4DBE-8BBF-C13D8D3D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7F99-A852-48EE-BFAE-40C30C1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82C1F-897B-4F2F-AFDF-559134A4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5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E1491-74C8-43EE-812D-9D69B392D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E3C235-53B4-4FD0-8B97-C0EDD5FDF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6BA56-3A36-4BAD-BD24-FC4FC830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0F7ED-4A74-4CC1-8F0C-09CAD6C9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DD111-DAE2-4F4A-AEB2-6D69757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8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10797-F56C-4B95-8DDF-762C7B1C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7CE81-8437-448F-A4FB-4B8E39A2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2CBA4-7AC6-498A-B778-33E7661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77A79-4F50-47F2-9E01-7C7CBF4B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3F3AC-BA18-42E6-9D0D-1986D76A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8BDA5-DD17-40C0-9EBC-001A95DC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AFD86-4005-4772-A70E-0740B047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CE38D-E555-4F44-908B-C87E244C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E1400-40C3-4CF0-8238-A4CFC0A3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4EC46-3DD1-4C89-AD94-DCE7169C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7B4D-202C-498B-92F2-C51F9CAF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8B464-ED46-49FA-B2CA-004CC154C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34792-ADF3-42F7-9B65-02B3E568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CAA6F-2D66-4743-98AE-439326AE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A1A97-FB47-4512-A507-FB2A5A72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0BAF2-6644-46E3-ACDD-F3BD66B4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8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6AA54-9CE2-4C5E-9182-7E47A7B6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D9D86-7183-48BA-B786-424F2AC8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7D8ED-D0FE-46D8-B4E2-36A2E9C7F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EDE70D-2886-4E2B-98C4-AAF24FF3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362F0A-2B17-4310-8F68-33F886B3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B3C60-4B31-4FCF-BE54-D7ED114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E67873-BE75-4B31-81F0-EA79076A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300F32-58DB-4BAC-A405-9AA0A297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D1F3C-861F-40FF-BEA5-063C2AB1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3C7DA3-35A8-40A5-8C5D-AECECE18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96CF2-DB54-4EF9-9983-CD0310E5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0C0D4-44BF-44EC-B28D-B045C74D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ECC713-7583-4456-9B84-8E2FBABE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CAFC27-2729-45BB-9CEF-7C24232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764A7-B9E1-477A-AC5B-295385D8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AAC8-D555-4E84-978B-6C58CBF5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D2BFC-8C58-45CB-9D31-12235228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F146F-CF38-4DA5-B9C0-4DBE43837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F7C4B-1E2F-4B3C-A01C-2FEBAC24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BF791-CE40-4D2A-BE4F-D446AFAC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D3CCB-9819-42CA-AB77-C3E05484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8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240CA-4053-4901-8DA8-68F66034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AB6ED3-66A0-4B08-819D-C14947677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CB3A3-504C-4180-A187-D2BEC4B5E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6F1A6-412E-4430-9D61-4858343B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F4B34-FE03-44C4-AE32-1367D9A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ECAE3-F293-4A55-991C-269FAD06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5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D03CA8-E85F-4EDF-B2A6-74F3497F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9FE34-6215-4F9D-A0A1-830BD211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ED363-EB46-4E2C-88AD-5A24C2CCE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AB85-8F7C-43FB-BC3B-8B2B3B926B0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860C1-4A59-4296-A44C-7E92683A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3765B-1F65-40CF-9489-01449489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F933-731B-45CF-B41A-B5096DCCE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B06711-4768-41D8-AB72-54B09BD436B8}"/>
              </a:ext>
            </a:extLst>
          </p:cNvPr>
          <p:cNvGrpSpPr/>
          <p:nvPr/>
        </p:nvGrpSpPr>
        <p:grpSpPr>
          <a:xfrm>
            <a:off x="2355482" y="414499"/>
            <a:ext cx="7481035" cy="6029002"/>
            <a:chOff x="957112" y="401051"/>
            <a:chExt cx="7481035" cy="6029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6A92B-66BE-451D-85E8-49CE155D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133" y="427947"/>
              <a:ext cx="1553878" cy="6002106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E89F61-CE9E-4938-B912-101543F36F91}"/>
                </a:ext>
              </a:extLst>
            </p:cNvPr>
            <p:cNvSpPr/>
            <p:nvPr/>
          </p:nvSpPr>
          <p:spPr>
            <a:xfrm>
              <a:off x="1211179" y="1623086"/>
              <a:ext cx="970547" cy="141546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CC99C0-B4E6-451F-BAF6-A62512CC7830}"/>
                </a:ext>
              </a:extLst>
            </p:cNvPr>
            <p:cNvSpPr/>
            <p:nvPr/>
          </p:nvSpPr>
          <p:spPr>
            <a:xfrm>
              <a:off x="2969042" y="3703909"/>
              <a:ext cx="3697707" cy="12552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/>
                <a:t>sacheon</a:t>
              </a:r>
              <a:r>
                <a:rPr lang="ko-KR" altLang="en-US" sz="1200" b="1"/>
                <a:t>스키마안에 </a:t>
              </a:r>
              <a:r>
                <a:rPr lang="en-US" altLang="ko-KR" sz="1200" b="1"/>
                <a:t>js_contents_detail </a:t>
              </a:r>
              <a:r>
                <a:rPr lang="ko-KR" altLang="en-US" sz="1200" b="1"/>
                <a:t>테이블안에 </a:t>
              </a:r>
              <a:r>
                <a:rPr lang="en-US" altLang="ko-KR" sz="1200" b="1"/>
                <a:t>START_DT </a:t>
              </a:r>
              <a:r>
                <a:rPr lang="ko-KR" altLang="en-US" sz="1200" b="1"/>
                <a:t>컬럼과 </a:t>
              </a:r>
              <a:r>
                <a:rPr lang="en-US" altLang="ko-KR" sz="1200" b="1"/>
                <a:t>END_DT</a:t>
              </a:r>
              <a:r>
                <a:rPr lang="ko-KR" altLang="en-US" sz="1200" b="1"/>
                <a:t> 컬럼추가</a:t>
              </a:r>
              <a:endParaRPr lang="en-US" altLang="ko-KR" sz="1200" b="1"/>
            </a:p>
            <a:p>
              <a:endParaRPr lang="en-US" altLang="ko-KR" sz="1200" b="1"/>
            </a:p>
            <a:p>
              <a:r>
                <a:rPr lang="en-US" altLang="ko-KR" sz="1200" b="1"/>
                <a:t>START_DT VARCHAR(10) ‘2021-12-31’</a:t>
              </a:r>
              <a:br>
                <a:rPr lang="en-US" altLang="ko-KR" sz="1200" b="1"/>
              </a:br>
              <a:r>
                <a:rPr lang="en-US" altLang="ko-KR" sz="1200" b="1"/>
                <a:t>END_DT VARCHAR(10) ‘2099-12-31’</a:t>
              </a:r>
              <a:endParaRPr lang="ko-KR" altLang="en-US" sz="1200" b="1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1CB2CD-2965-4F85-8D48-CFDC7F54688C}"/>
                </a:ext>
              </a:extLst>
            </p:cNvPr>
            <p:cNvSpPr/>
            <p:nvPr/>
          </p:nvSpPr>
          <p:spPr>
            <a:xfrm>
              <a:off x="957112" y="5721844"/>
              <a:ext cx="1553878" cy="205714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722D8AF-C7B6-4DA4-AE4D-96CAD6866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58"/>
            <a:stretch/>
          </p:blipFill>
          <p:spPr>
            <a:xfrm>
              <a:off x="2977064" y="708682"/>
              <a:ext cx="5461083" cy="27520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2E02686-14F8-4599-86E4-9F2F7E0D2A06}"/>
                </a:ext>
              </a:extLst>
            </p:cNvPr>
            <p:cNvSpPr/>
            <p:nvPr/>
          </p:nvSpPr>
          <p:spPr>
            <a:xfrm>
              <a:off x="3048001" y="2588282"/>
              <a:ext cx="3801978" cy="243148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E14B22-C960-43BF-B136-0F1E59E5B09A}"/>
                </a:ext>
              </a:extLst>
            </p:cNvPr>
            <p:cNvSpPr/>
            <p:nvPr/>
          </p:nvSpPr>
          <p:spPr>
            <a:xfrm>
              <a:off x="2977063" y="401051"/>
              <a:ext cx="1386389" cy="3018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테이블 수정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DBFFD08-126F-49B5-9239-B6FB413A0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758" y="2831430"/>
              <a:ext cx="1" cy="8783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AB6296-3F53-49F2-93B5-8CC3665B2A94}"/>
              </a:ext>
            </a:extLst>
          </p:cNvPr>
          <p:cNvSpPr/>
          <p:nvPr/>
        </p:nvSpPr>
        <p:spPr>
          <a:xfrm>
            <a:off x="4375433" y="5540661"/>
            <a:ext cx="6364756" cy="8006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/>
              <a:t>ALTER TABLE js_contents_detail ADD START_DT VARCHAR(10);</a:t>
            </a:r>
            <a:br>
              <a:rPr lang="en-US" altLang="ko-KR" sz="1200" b="1"/>
            </a:br>
            <a:r>
              <a:rPr lang="en-US" altLang="ko-KR" sz="1400" b="1"/>
              <a:t>ALTER TABLE js_contents_detail ADD END_DT VARCHAR(10);</a:t>
            </a:r>
            <a:endParaRPr lang="ko-KR" alt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44CBE-7504-4971-87A5-9FD7B62D9BA6}"/>
              </a:ext>
            </a:extLst>
          </p:cNvPr>
          <p:cNvSpPr txBox="1"/>
          <p:nvPr/>
        </p:nvSpPr>
        <p:spPr>
          <a:xfrm>
            <a:off x="4367412" y="5169143"/>
            <a:ext cx="173316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컬럼 추가 쿼리</a:t>
            </a:r>
          </a:p>
        </p:txBody>
      </p:sp>
    </p:spTree>
    <p:extLst>
      <p:ext uri="{BB962C8B-B14F-4D97-AF65-F5344CB8AC3E}">
        <p14:creationId xmlns:p14="http://schemas.microsoft.com/office/powerpoint/2010/main" val="207076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BF2FD7-B505-48C3-B525-C081993F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30"/>
            <a:ext cx="12192000" cy="66921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43A24F4-5047-414D-B16B-EA8F61A84DB7}"/>
              </a:ext>
            </a:extLst>
          </p:cNvPr>
          <p:cNvSpPr/>
          <p:nvPr/>
        </p:nvSpPr>
        <p:spPr>
          <a:xfrm>
            <a:off x="6096000" y="4307305"/>
            <a:ext cx="5526505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3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73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2022-04-26T00:24:24Z</dcterms:created>
  <dcterms:modified xsi:type="dcterms:W3CDTF">2022-04-27T06:09:22Z</dcterms:modified>
</cp:coreProperties>
</file>