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979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CD2C-3AA1-3645-7E8F-68027E67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8FD276-70AD-A148-2F6A-6814C445F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7D185-576E-34FB-0071-6C5F9475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57A71-3A58-726E-321A-420D5863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581C-41A2-8D33-B6C5-B5F23E3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614EB-760E-FA1A-BC88-3FCF5105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B8BC8-5031-89A9-7C2A-EDF44F204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87F67-86F7-E1DF-D04D-ABF949E3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F89DB-BC2D-8E79-8F87-1BF65106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A3BC8-00A2-29F7-8AFB-53A97375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1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AC7427-960A-B5C2-71E6-F42BFFB73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0C9A81-F2B8-16F4-CBCB-33ED3011D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FC6F9-C73D-26A8-D7D3-AF7DDB44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A8D96-F33B-41D6-1D2B-F4C0A311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A952-5AF2-ED0C-51ED-2AA095E5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0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B119C-2B07-D04B-4B9B-042D32A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EC68-E3A1-1731-FC88-05D8695C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0B9F7-F87A-031C-7279-51B841D3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CB2B4-70FB-DF72-5D71-D9D69D41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8559B-03FC-CE9E-1A6B-0A380BDA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6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A9702-24B9-7878-0939-16ED28C4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7D5CEC-7547-2BD6-8885-C32D5F0E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8263C-1305-F549-7B94-68387959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12B17-0907-0C43-26BD-FF569251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1989-6F14-31A9-257B-C3488730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F816-DD1E-D6B3-DF3F-21E39C32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32F9C-A146-C904-8297-A48FCCE4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61418A-1191-4326-5DD9-5E9A6B5BE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B0F1D-1611-B752-6CB2-0D31F091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0784A-10D0-7CAF-DA5F-A837D35C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1E378-621F-483E-B510-441A34BB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1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D01E3-54BB-E9B9-2E74-B45CF6E8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12A94-6B12-DF84-8AB2-6414371DB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FE1D0-672A-2661-2854-AD8798A13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43F1D6-7A74-9560-93A8-E790B9C48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24591F-A7C0-3AC5-E1B3-EF89A27FE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44D88-4D17-CF69-4A1F-CDC64651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1E877E-5FA7-EF80-F0C0-BB4FF6EF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60092-AAF7-1014-16C8-392FA4AA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9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D52B4-05D7-C9C1-81D5-86F8346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15E5D2-53B0-6DD1-0096-928CC968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CECB2C-D0B6-B769-FAB6-08F09D2C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D1481-073B-E5C2-9868-F7949E97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3694F4-B94F-583F-66B8-D5238808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9C0271-FE19-72D6-C591-AE8F52F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0E7A8-D1A9-A437-6D2C-638475E9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A49A-002D-CD4D-643A-297AD093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7E372-E61F-D89E-FAFF-9C8BCC94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AA0B-ABBA-97E0-2635-B152DCCF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9AEB3-412C-E16A-7C59-89F96497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27716-8746-90E9-71CB-5245721F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FE043-4626-CC35-CB06-839AC9C2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2A922-E7B9-C86D-3876-2851090F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11442-30B3-95CC-EFAE-1391B4A22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1E9A8-BBF5-BFA6-F15B-0E96713A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9526D-8BFB-47D2-B87D-5CC2CE02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3164-FEAD-815B-6C2A-30C73F23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5BE27-9FC0-4940-0C0D-F1D11625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9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BBFFD8-D1D4-3823-C8D1-A4DEDCEB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C430D-F16A-78D2-2F0F-4958CE8E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D3BA1-BADB-CDB0-CD4A-4B2205DD6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351E-0FD6-47BB-B50F-49C29BBB0B0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666BE-3890-F85E-EE9E-0BE0B39A6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BF5E6-5AE3-CC6D-AB3F-9E3BE3254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C57D-B5A0-4610-9996-539DB33D8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E330E3-2D2A-7D3B-C1A0-CFCDE9C72012}"/>
              </a:ext>
            </a:extLst>
          </p:cNvPr>
          <p:cNvCxnSpPr/>
          <p:nvPr/>
        </p:nvCxnSpPr>
        <p:spPr>
          <a:xfrm>
            <a:off x="176463" y="569495"/>
            <a:ext cx="11774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AC5AA-7EEC-3C77-832E-6926604B09FB}"/>
              </a:ext>
            </a:extLst>
          </p:cNvPr>
          <p:cNvSpPr txBox="1"/>
          <p:nvPr/>
        </p:nvSpPr>
        <p:spPr>
          <a:xfrm>
            <a:off x="176463" y="125498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LG Smart UI Bold" panose="020B0800000101010101" pitchFamily="50" charset="-127"/>
                <a:ea typeface="LG Smart UI Bold" panose="020B0800000101010101" pitchFamily="50" charset="-127"/>
              </a:rPr>
              <a:t>사천시청 요구사항 및 일정 </a:t>
            </a:r>
            <a:r>
              <a:rPr lang="en-US" altLang="ko-KR">
                <a:latin typeface="LG Smart UI Bold" panose="020B0800000101010101" pitchFamily="50" charset="-127"/>
                <a:ea typeface="LG Smart UI Bold" panose="020B0800000101010101" pitchFamily="50" charset="-127"/>
              </a:rPr>
              <a:t>(*</a:t>
            </a:r>
            <a:r>
              <a:rPr lang="ko-KR" altLang="en-US">
                <a:latin typeface="LG Smart UI Bold" panose="020B0800000101010101" pitchFamily="50" charset="-127"/>
                <a:ea typeface="LG Smart UI Bold" panose="020B0800000101010101" pitchFamily="50" charset="-127"/>
              </a:rPr>
              <a:t>소요기간은 변동될 수 있음</a:t>
            </a:r>
            <a:r>
              <a:rPr lang="en-US" altLang="ko-KR">
                <a:latin typeface="LG Smart UI Bold" panose="020B0800000101010101" pitchFamily="50" charset="-127"/>
                <a:ea typeface="LG Smart UI Bold" panose="020B0800000101010101" pitchFamily="50" charset="-127"/>
              </a:rPr>
              <a:t>)</a:t>
            </a:r>
            <a:endParaRPr lang="ko-KR" altLang="en-US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F2CA3-0CD9-DE4E-B3FF-D83AAF4BF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"/>
          <a:stretch/>
        </p:blipFill>
        <p:spPr>
          <a:xfrm>
            <a:off x="1900455" y="817644"/>
            <a:ext cx="839109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그림 1041">
            <a:extLst>
              <a:ext uri="{FF2B5EF4-FFF2-40B4-BE49-F238E27FC236}">
                <a16:creationId xmlns:a16="http://schemas.microsoft.com/office/drawing/2014/main" id="{636E42A2-2522-63FC-F54D-B2BAC7B9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5" y="1073959"/>
            <a:ext cx="9865893" cy="51976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E330E3-2D2A-7D3B-C1A0-CFCDE9C72012}"/>
              </a:ext>
            </a:extLst>
          </p:cNvPr>
          <p:cNvCxnSpPr/>
          <p:nvPr/>
        </p:nvCxnSpPr>
        <p:spPr>
          <a:xfrm>
            <a:off x="176463" y="569495"/>
            <a:ext cx="11774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AC5AA-7EEC-3C77-832E-6926604B09FB}"/>
              </a:ext>
            </a:extLst>
          </p:cNvPr>
          <p:cNvSpPr txBox="1"/>
          <p:nvPr/>
        </p:nvSpPr>
        <p:spPr>
          <a:xfrm>
            <a:off x="176463" y="12549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LG Smart UI Bold" panose="020B0800000101010101" pitchFamily="50" charset="-127"/>
                <a:ea typeface="LG Smart UI Bold" panose="020B0800000101010101" pitchFamily="50" charset="-127"/>
              </a:rPr>
              <a:t>화면 설계서 </a:t>
            </a:r>
            <a:r>
              <a:rPr lang="en-US" altLang="ko-KR"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>
                <a:latin typeface="LG Smart UI Bold" panose="020B0800000101010101" pitchFamily="50" charset="-127"/>
                <a:ea typeface="LG Smart UI Bold" panose="020B0800000101010101" pitchFamily="50" charset="-127"/>
              </a:rPr>
              <a:t>콘텐츠 관리</a:t>
            </a:r>
          </a:p>
        </p:txBody>
      </p:sp>
      <p:sp>
        <p:nvSpPr>
          <p:cNvPr id="1029" name="타원 1028">
            <a:extLst>
              <a:ext uri="{FF2B5EF4-FFF2-40B4-BE49-F238E27FC236}">
                <a16:creationId xmlns:a16="http://schemas.microsoft.com/office/drawing/2014/main" id="{4C2188BC-C29C-D5D3-1C66-C2BCAB6BEBB0}"/>
              </a:ext>
            </a:extLst>
          </p:cNvPr>
          <p:cNvSpPr/>
          <p:nvPr/>
        </p:nvSpPr>
        <p:spPr>
          <a:xfrm>
            <a:off x="8696074" y="1272942"/>
            <a:ext cx="276225" cy="276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A7A7A14-5100-5654-3C70-19E9694991F9}"/>
              </a:ext>
            </a:extLst>
          </p:cNvPr>
          <p:cNvSpPr txBox="1"/>
          <p:nvPr/>
        </p:nvSpPr>
        <p:spPr>
          <a:xfrm>
            <a:off x="8972299" y="1272168"/>
            <a:ext cx="2315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파일을 업로드한다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다중선택 가능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endParaRPr lang="ko-KR" altLang="en-US" sz="12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CE57532E-777D-E236-1532-72CA069DFAF8}"/>
              </a:ext>
            </a:extLst>
          </p:cNvPr>
          <p:cNvSpPr/>
          <p:nvPr/>
        </p:nvSpPr>
        <p:spPr>
          <a:xfrm>
            <a:off x="6597223" y="3549890"/>
            <a:ext cx="276225" cy="276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808D5F7-5182-4141-AEA2-0EBBC63B9E06}"/>
              </a:ext>
            </a:extLst>
          </p:cNvPr>
          <p:cNvSpPr txBox="1"/>
          <p:nvPr/>
        </p:nvSpPr>
        <p:spPr>
          <a:xfrm>
            <a:off x="6863923" y="3530840"/>
            <a:ext cx="4213013" cy="614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파일의 재생 기간과 영역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노출시간을 선택한다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  <a:b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재생 기간 기본값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-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무한으로 설정됨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ex.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현재날짜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~ 9999.12.31)</a:t>
            </a:r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6A77B21B-A1BC-C6C8-7095-5ECCCA95FCB0}"/>
              </a:ext>
            </a:extLst>
          </p:cNvPr>
          <p:cNvSpPr/>
          <p:nvPr/>
        </p:nvSpPr>
        <p:spPr>
          <a:xfrm>
            <a:off x="6579844" y="4445501"/>
            <a:ext cx="276225" cy="276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8EB337D-CD36-62F5-345D-9D032FA4B96E}"/>
              </a:ext>
            </a:extLst>
          </p:cNvPr>
          <p:cNvSpPr txBox="1"/>
          <p:nvPr/>
        </p:nvSpPr>
        <p:spPr>
          <a:xfrm>
            <a:off x="6863923" y="4316902"/>
            <a:ext cx="4360489" cy="614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순번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재생기간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영역구분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노출시간을 설정후                 버튼을 누른다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저장 후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편집보드에서 미리보기가 가능하다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D16D24A5-1011-2261-DB91-A026CDB34AB4}"/>
              </a:ext>
            </a:extLst>
          </p:cNvPr>
          <p:cNvSpPr/>
          <p:nvPr/>
        </p:nvSpPr>
        <p:spPr>
          <a:xfrm>
            <a:off x="2517053" y="4716284"/>
            <a:ext cx="276225" cy="276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6AA7257-0462-0730-0749-6CF8A041A3BD}"/>
              </a:ext>
            </a:extLst>
          </p:cNvPr>
          <p:cNvSpPr txBox="1"/>
          <p:nvPr/>
        </p:nvSpPr>
        <p:spPr>
          <a:xfrm>
            <a:off x="2793278" y="4715510"/>
            <a:ext cx="36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추가한 파일의 썸네일과 파일명이 순서대로 나타남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 (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endParaRPr lang="ko-KR" altLang="en-US" sz="12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1037" name="Picture 2" descr="사천시청 미러사이니지 구축ㅣSACHUN CITYHALL – Jsolution">
            <a:extLst>
              <a:ext uri="{FF2B5EF4-FFF2-40B4-BE49-F238E27FC236}">
                <a16:creationId xmlns:a16="http://schemas.microsoft.com/office/drawing/2014/main" id="{6802B528-E8A4-ADAF-5C32-8F9A8DDD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45" y="3352800"/>
            <a:ext cx="985996" cy="1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F1C9B808-A8D1-BC22-D508-2E41A07FA960}"/>
              </a:ext>
            </a:extLst>
          </p:cNvPr>
          <p:cNvSpPr/>
          <p:nvPr/>
        </p:nvSpPr>
        <p:spPr>
          <a:xfrm>
            <a:off x="2955845" y="4529554"/>
            <a:ext cx="1006712" cy="177800"/>
          </a:xfrm>
          <a:prstGeom prst="rect">
            <a:avLst/>
          </a:prstGeom>
          <a:solidFill>
            <a:srgbClr val="EEE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TEST01_VIDEO.MP4</a:t>
            </a:r>
            <a:endParaRPr lang="ko-KR" altLang="en-US" sz="600">
              <a:solidFill>
                <a:schemeClr val="tx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66FD62A8-6DF5-D357-7EDF-000FDBAE24B2}"/>
              </a:ext>
            </a:extLst>
          </p:cNvPr>
          <p:cNvSpPr/>
          <p:nvPr/>
        </p:nvSpPr>
        <p:spPr>
          <a:xfrm>
            <a:off x="9140742" y="1564105"/>
            <a:ext cx="481263" cy="17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사각형: 둥근 모서리 1044">
            <a:extLst>
              <a:ext uri="{FF2B5EF4-FFF2-40B4-BE49-F238E27FC236}">
                <a16:creationId xmlns:a16="http://schemas.microsoft.com/office/drawing/2014/main" id="{589AE7FF-36C5-F050-D9B7-DF17DB4332F3}"/>
              </a:ext>
            </a:extLst>
          </p:cNvPr>
          <p:cNvSpPr/>
          <p:nvPr/>
        </p:nvSpPr>
        <p:spPr>
          <a:xfrm>
            <a:off x="9696691" y="4362521"/>
            <a:ext cx="433136" cy="2762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송출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359B41-0533-60FF-D72A-5598D13639D4}"/>
              </a:ext>
            </a:extLst>
          </p:cNvPr>
          <p:cNvSpPr/>
          <p:nvPr/>
        </p:nvSpPr>
        <p:spPr>
          <a:xfrm>
            <a:off x="10153890" y="1563730"/>
            <a:ext cx="369731" cy="17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60570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48DB7B-3538-F5F0-AC5A-826E2CFA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5" y="1073959"/>
            <a:ext cx="9865893" cy="51976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E330E3-2D2A-7D3B-C1A0-CFCDE9C72012}"/>
              </a:ext>
            </a:extLst>
          </p:cNvPr>
          <p:cNvCxnSpPr/>
          <p:nvPr/>
        </p:nvCxnSpPr>
        <p:spPr>
          <a:xfrm>
            <a:off x="176463" y="569495"/>
            <a:ext cx="11774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AC5AA-7EEC-3C77-832E-6926604B09FB}"/>
              </a:ext>
            </a:extLst>
          </p:cNvPr>
          <p:cNvSpPr txBox="1"/>
          <p:nvPr/>
        </p:nvSpPr>
        <p:spPr>
          <a:xfrm>
            <a:off x="176463" y="12549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LG Smart UI Bold" panose="020B0800000101010101" pitchFamily="50" charset="-127"/>
                <a:ea typeface="LG Smart UI Bold" panose="020B0800000101010101" pitchFamily="50" charset="-127"/>
              </a:rPr>
              <a:t>화면 설계서 </a:t>
            </a:r>
            <a:r>
              <a:rPr lang="en-US" altLang="ko-KR"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>
                <a:latin typeface="LG Smart UI Bold" panose="020B0800000101010101" pitchFamily="50" charset="-127"/>
                <a:ea typeface="LG Smart UI Bold" panose="020B0800000101010101" pitchFamily="50" charset="-127"/>
              </a:rPr>
              <a:t>콘텐츠 관리</a:t>
            </a:r>
          </a:p>
        </p:txBody>
      </p:sp>
      <p:sp>
        <p:nvSpPr>
          <p:cNvPr id="1029" name="타원 1028">
            <a:extLst>
              <a:ext uri="{FF2B5EF4-FFF2-40B4-BE49-F238E27FC236}">
                <a16:creationId xmlns:a16="http://schemas.microsoft.com/office/drawing/2014/main" id="{4C2188BC-C29C-D5D3-1C66-C2BCAB6BEBB0}"/>
              </a:ext>
            </a:extLst>
          </p:cNvPr>
          <p:cNvSpPr/>
          <p:nvPr/>
        </p:nvSpPr>
        <p:spPr>
          <a:xfrm>
            <a:off x="6955506" y="935847"/>
            <a:ext cx="276225" cy="276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A7A7A14-5100-5654-3C70-19E9694991F9}"/>
              </a:ext>
            </a:extLst>
          </p:cNvPr>
          <p:cNvSpPr txBox="1"/>
          <p:nvPr/>
        </p:nvSpPr>
        <p:spPr>
          <a:xfrm>
            <a:off x="7231731" y="935073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긴급 콘텐츠로 설정할 콘텐츠를 선택 후</a:t>
            </a:r>
            <a:endParaRPr lang="en-US" altLang="ko-KR" sz="12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긴급 콘텐츠 버튼을 누르면 해당 컨텐츠만 즉시 재생된다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  <a:endParaRPr lang="ko-KR" altLang="en-US" sz="12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1037" name="Picture 2" descr="사천시청 미러사이니지 구축ㅣSACHUN CITYHALL – Jsolution">
            <a:extLst>
              <a:ext uri="{FF2B5EF4-FFF2-40B4-BE49-F238E27FC236}">
                <a16:creationId xmlns:a16="http://schemas.microsoft.com/office/drawing/2014/main" id="{6802B528-E8A4-ADAF-5C32-8F9A8DDD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45" y="3352800"/>
            <a:ext cx="985996" cy="1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F1C9B808-A8D1-BC22-D508-2E41A07FA960}"/>
              </a:ext>
            </a:extLst>
          </p:cNvPr>
          <p:cNvSpPr/>
          <p:nvPr/>
        </p:nvSpPr>
        <p:spPr>
          <a:xfrm>
            <a:off x="2955845" y="4529554"/>
            <a:ext cx="1006712" cy="177800"/>
          </a:xfrm>
          <a:prstGeom prst="rect">
            <a:avLst/>
          </a:prstGeom>
          <a:solidFill>
            <a:srgbClr val="EEE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TEST01_VIDEO.MP4</a:t>
            </a:r>
            <a:endParaRPr lang="ko-KR" altLang="en-US" sz="600">
              <a:solidFill>
                <a:schemeClr val="tx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E7EE6C-407D-81B7-DE30-5460AFD1539B}"/>
              </a:ext>
            </a:extLst>
          </p:cNvPr>
          <p:cNvSpPr/>
          <p:nvPr/>
        </p:nvSpPr>
        <p:spPr>
          <a:xfrm>
            <a:off x="9654086" y="1564105"/>
            <a:ext cx="481263" cy="17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3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BDECB2-9306-C8F5-62FF-5E7AEF38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5" y="1073959"/>
            <a:ext cx="9865893" cy="51976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E330E3-2D2A-7D3B-C1A0-CFCDE9C72012}"/>
              </a:ext>
            </a:extLst>
          </p:cNvPr>
          <p:cNvCxnSpPr/>
          <p:nvPr/>
        </p:nvCxnSpPr>
        <p:spPr>
          <a:xfrm>
            <a:off x="176463" y="569495"/>
            <a:ext cx="11774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AC5AA-7EEC-3C77-832E-6926604B09FB}"/>
              </a:ext>
            </a:extLst>
          </p:cNvPr>
          <p:cNvSpPr txBox="1"/>
          <p:nvPr/>
        </p:nvSpPr>
        <p:spPr>
          <a:xfrm>
            <a:off x="176463" y="12549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화면 설계서 </a:t>
            </a:r>
            <a:r>
              <a:rPr lang="en-US" altLang="ko-KR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장비 관리</a:t>
            </a:r>
            <a:endParaRPr lang="en-US" altLang="ko-KR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7B79B9-ECDD-EB17-A803-B06E353C8CA2}"/>
              </a:ext>
            </a:extLst>
          </p:cNvPr>
          <p:cNvSpPr/>
          <p:nvPr/>
        </p:nvSpPr>
        <p:spPr>
          <a:xfrm>
            <a:off x="10130589" y="3280611"/>
            <a:ext cx="569495" cy="159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69540-7D30-4611-4F17-A8AA421A81F6}"/>
              </a:ext>
            </a:extLst>
          </p:cNvPr>
          <p:cNvSpPr txBox="1"/>
          <p:nvPr/>
        </p:nvSpPr>
        <p:spPr>
          <a:xfrm>
            <a:off x="9299271" y="4924453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장비 연결 상태 확인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EFF4B-9F14-2826-461B-4BE10FB5B472}"/>
              </a:ext>
            </a:extLst>
          </p:cNvPr>
          <p:cNvSpPr txBox="1"/>
          <p:nvPr/>
        </p:nvSpPr>
        <p:spPr>
          <a:xfrm>
            <a:off x="3635445" y="5325930"/>
            <a:ext cx="7217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+ IP</a:t>
            </a:r>
            <a:r>
              <a: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정보 컬럼 추가 </a:t>
            </a:r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추가 요청사항</a:t>
            </a:r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</a:p>
          <a:p>
            <a:r>
              <a: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키오스크 웹에 </a:t>
            </a:r>
            <a:r>
              <a:rPr lang="ko-KR" altLang="en-US"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서버에서</a:t>
            </a:r>
            <a:r>
              <a: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주기적으로 신호를 주는</a:t>
            </a:r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api -&gt;return</a:t>
            </a:r>
            <a:r>
              <a: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값으로 유무 확인</a:t>
            </a:r>
          </a:p>
        </p:txBody>
      </p:sp>
    </p:spTree>
    <p:extLst>
      <p:ext uri="{BB962C8B-B14F-4D97-AF65-F5344CB8AC3E}">
        <p14:creationId xmlns:p14="http://schemas.microsoft.com/office/powerpoint/2010/main" val="2905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140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LG Smart UI Bold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yeoni-dev</dc:creator>
  <cp:lastModifiedBy>yeoni-dev</cp:lastModifiedBy>
  <cp:revision>21</cp:revision>
  <cp:lastPrinted>2023-03-12T23:47:59Z</cp:lastPrinted>
  <dcterms:created xsi:type="dcterms:W3CDTF">2023-03-10T03:53:33Z</dcterms:created>
  <dcterms:modified xsi:type="dcterms:W3CDTF">2023-04-28T02:10:25Z</dcterms:modified>
</cp:coreProperties>
</file>