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F4FCB-B1D9-4854-923F-857CB5292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72793D-4D12-44AC-A5AE-1401051D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7A9A8-FABA-4E2B-8D65-8837B189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E48E-DFF9-4126-AC68-585C5C0D4A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B6B46-95ED-42B0-89A1-273150C1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D886E-1E80-4495-A61D-B67854FB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ECEA-CA73-46D1-A4DA-2FAAECED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8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FDA9-8CBD-4700-82EA-CCF2CA80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FC62A9-0975-4796-BAA8-B52A42CD3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ECA04-BB38-4AD6-A94F-FBA3EED7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E48E-DFF9-4126-AC68-585C5C0D4A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E2BE4-2165-4D21-A980-1379BAFB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A1611-FAE0-4E9A-A1A8-7DAA97BA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ECEA-CA73-46D1-A4DA-2FAAECED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2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13D7B5-5D04-41A4-9B5F-107270D49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DC50AC-7599-4E91-A599-26145E957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55C58-D31E-4EA5-94C6-D2DF7CA2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E48E-DFF9-4126-AC68-585C5C0D4A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46B99-04DF-481E-80B2-F00F8307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957DF-5BED-4808-96D9-B8D63DF2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ECEA-CA73-46D1-A4DA-2FAAECED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2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D4777-FEA8-4345-972A-70373576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A5EBF-F7EA-4269-8D35-63FDA7E8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7684B-6B5E-4CD0-8423-A863D045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E48E-DFF9-4126-AC68-585C5C0D4A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AFEC3-BE83-4DDA-B99F-658AED0D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51881-F3F7-405A-A747-7BBB46F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ECEA-CA73-46D1-A4DA-2FAAECED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3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72CA4-8679-43D5-B63D-1FAAE69A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60699-8B33-4CFA-9DD3-185D1E08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A77DE-722C-4546-8313-63FCE7CA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E48E-DFF9-4126-AC68-585C5C0D4A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8386E-5150-4670-BF90-C13ABE16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9C8BA-FE88-469A-A43E-17525A3F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ECEA-CA73-46D1-A4DA-2FAAECED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68565-DDC6-4198-B671-E6AD4B01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5A0BE-4F52-413E-AAF3-234EAF145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E2B7F-57E2-495A-8E83-813F4811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17152-5279-43F4-9283-047777A6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E48E-DFF9-4126-AC68-585C5C0D4A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AEF4D-76AF-4CFD-BCDF-0F9164B2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B70B9-7CC8-4A2E-82EE-04C94AEE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ECEA-CA73-46D1-A4DA-2FAAECED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4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BBAD3-0F3E-407C-BD7B-A2823207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F3780-34EB-4C99-8645-F9E874DC4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866C01-B222-4098-9AC4-2767321B9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E322AC-83C0-46E0-80CF-E3293609F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1F59A-6772-40CF-BCC6-14209821E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9CC9D5-4189-4687-BC51-73EB56A8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E48E-DFF9-4126-AC68-585C5C0D4A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2C2C2F-1C08-453D-9889-45107D1E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701940-D7BA-47D2-8CD3-77C9C100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ECEA-CA73-46D1-A4DA-2FAAECED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7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E705B-DC1B-4819-9C11-FA978442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5938F7-9D59-4E7E-8716-316D9484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E48E-DFF9-4126-AC68-585C5C0D4A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E2EF04-CDAA-4FBD-9673-9A8C7BB9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04A30D-2ACD-4C88-ACAD-06893017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ECEA-CA73-46D1-A4DA-2FAAECED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4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C0FFA5-6AD4-4AA8-A4C4-155D1C67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E48E-DFF9-4126-AC68-585C5C0D4A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692E62-39D5-41E9-B501-EC634409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5BD35-60A3-4780-AAB0-C45B0F49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ECEA-CA73-46D1-A4DA-2FAAECED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8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B0212-BA14-4657-AA6E-D4F587FC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E2934-5ED9-4B3E-9617-B45796D8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69046B-6987-4A13-A7D7-C1ACEDC8F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B3BC6-01BD-487A-854D-0BA1D935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E48E-DFF9-4126-AC68-585C5C0D4A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861BB-42AB-43ED-84C0-81FFAA83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8BC08-8968-4833-85A7-7B77BFF0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ECEA-CA73-46D1-A4DA-2FAAECED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3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4F348-BCBF-4E05-9B37-3BA2F8EB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BCC82C-C2B1-40A6-A8B2-1BA7058C4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F9EE7-3CB6-43E1-AF72-F721938A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0DB877-2B55-472A-B5F7-651B1137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E48E-DFF9-4126-AC68-585C5C0D4A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59C85-32E9-40AA-8AD9-BE962D34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DBAA5-EBBD-483C-98AA-1D5C9291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ECEA-CA73-46D1-A4DA-2FAAECED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E77B15-7625-4795-BC3E-4CF5D1C6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612E8-DADD-4B03-B4AF-A7D55BBE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E3FF0-2F89-43FC-AE8F-AC818082A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E48E-DFF9-4126-AC68-585C5C0D4A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DE5F8-93D6-41A4-9B20-30FF816A7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FD758-0929-4CE0-9CF9-7DEEAA4CE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ECEA-CA73-46D1-A4DA-2FAAECED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1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1A10A4-12CA-4D1F-A211-410AB1AC06AB}"/>
              </a:ext>
            </a:extLst>
          </p:cNvPr>
          <p:cNvSpPr/>
          <p:nvPr/>
        </p:nvSpPr>
        <p:spPr>
          <a:xfrm>
            <a:off x="3948546" y="301843"/>
            <a:ext cx="7250011" cy="6196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F628F-0910-4878-A0E3-11B3DC9A428F}"/>
              </a:ext>
            </a:extLst>
          </p:cNvPr>
          <p:cNvSpPr/>
          <p:nvPr/>
        </p:nvSpPr>
        <p:spPr>
          <a:xfrm>
            <a:off x="3948546" y="301843"/>
            <a:ext cx="7250011" cy="354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ChatRoom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7963C-0B2B-42D0-B510-9898867F3158}"/>
              </a:ext>
            </a:extLst>
          </p:cNvPr>
          <p:cNvSpPr txBox="1"/>
          <p:nvPr/>
        </p:nvSpPr>
        <p:spPr>
          <a:xfrm>
            <a:off x="10858892" y="30184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D63524-ADF7-47F8-9B19-55FD50C0E9A2}"/>
              </a:ext>
            </a:extLst>
          </p:cNvPr>
          <p:cNvSpPr/>
          <p:nvPr/>
        </p:nvSpPr>
        <p:spPr>
          <a:xfrm>
            <a:off x="5608534" y="1182742"/>
            <a:ext cx="5590023" cy="4619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9FFDED-E151-4E64-96FA-FDB8E40B8136}"/>
              </a:ext>
            </a:extLst>
          </p:cNvPr>
          <p:cNvSpPr/>
          <p:nvPr/>
        </p:nvSpPr>
        <p:spPr>
          <a:xfrm>
            <a:off x="3951570" y="656684"/>
            <a:ext cx="1656964" cy="5145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9B572-1506-47C9-8D06-8145E6DBBE12}"/>
              </a:ext>
            </a:extLst>
          </p:cNvPr>
          <p:cNvSpPr/>
          <p:nvPr/>
        </p:nvSpPr>
        <p:spPr>
          <a:xfrm>
            <a:off x="4135756" y="5924307"/>
            <a:ext cx="6961737" cy="470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09E5A1-2C4A-4A75-A688-0D8386C2BD99}"/>
              </a:ext>
            </a:extLst>
          </p:cNvPr>
          <p:cNvSpPr/>
          <p:nvPr/>
        </p:nvSpPr>
        <p:spPr>
          <a:xfrm>
            <a:off x="10725253" y="6034110"/>
            <a:ext cx="295703" cy="26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▶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32D4CC-75D6-46F8-895D-F20B03B02205}"/>
              </a:ext>
            </a:extLst>
          </p:cNvPr>
          <p:cNvSpPr/>
          <p:nvPr/>
        </p:nvSpPr>
        <p:spPr>
          <a:xfrm>
            <a:off x="4095724" y="1091186"/>
            <a:ext cx="1307912" cy="354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채널</a:t>
            </a:r>
            <a:r>
              <a:rPr lang="en-US" altLang="ko-KR" sz="1200" dirty="0"/>
              <a:t>1</a:t>
            </a:r>
            <a:r>
              <a:rPr lang="ko-KR" altLang="en-US" sz="1200" dirty="0"/>
              <a:t>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3E93D0-0BC1-4D1A-A3B4-D0DF4430AAFB}"/>
              </a:ext>
            </a:extLst>
          </p:cNvPr>
          <p:cNvSpPr/>
          <p:nvPr/>
        </p:nvSpPr>
        <p:spPr>
          <a:xfrm>
            <a:off x="4095724" y="1525688"/>
            <a:ext cx="1307912" cy="354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채널</a:t>
            </a:r>
            <a:r>
              <a:rPr lang="en-US" altLang="ko-KR" sz="1200" dirty="0"/>
              <a:t>2</a:t>
            </a:r>
            <a:r>
              <a:rPr lang="ko-KR" altLang="en-US" sz="1200" dirty="0"/>
              <a:t>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0E1334-6017-4DDF-9256-D8B755BFBCC6}"/>
              </a:ext>
            </a:extLst>
          </p:cNvPr>
          <p:cNvSpPr txBox="1"/>
          <p:nvPr/>
        </p:nvSpPr>
        <p:spPr>
          <a:xfrm>
            <a:off x="5792196" y="1545695"/>
            <a:ext cx="309272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 err="1"/>
              <a:t>달이차오른다</a:t>
            </a:r>
            <a:r>
              <a:rPr lang="ko-KR" altLang="en-US" sz="1100" b="1" dirty="0"/>
              <a:t> 가자</a:t>
            </a:r>
            <a:r>
              <a:rPr lang="en-US" altLang="ko-KR" sz="1100" b="1" dirty="0"/>
              <a:t>] </a:t>
            </a:r>
            <a:r>
              <a:rPr lang="ko-KR" altLang="en-US" sz="1100" b="1" dirty="0"/>
              <a:t>오늘따라 놀고 싶다</a:t>
            </a:r>
            <a:r>
              <a:rPr lang="en-US" altLang="ko-KR" sz="1100" b="1" dirty="0"/>
              <a:t>.</a:t>
            </a:r>
          </a:p>
          <a:p>
            <a:r>
              <a:rPr lang="en-US" altLang="ko-KR" sz="1100" b="1" dirty="0"/>
              <a:t> </a:t>
            </a:r>
          </a:p>
          <a:p>
            <a:r>
              <a:rPr lang="en-US" altLang="ko-KR" sz="1100" b="1" dirty="0"/>
              <a:t>[</a:t>
            </a:r>
            <a:r>
              <a:rPr lang="ko-KR" altLang="en-US" sz="1100" b="1" dirty="0"/>
              <a:t>나야 친구야</a:t>
            </a:r>
            <a:r>
              <a:rPr lang="en-US" altLang="ko-KR" sz="1100" b="1" dirty="0"/>
              <a:t>] </a:t>
            </a:r>
            <a:r>
              <a:rPr lang="ko-KR" altLang="en-US" sz="1100" b="1" dirty="0" err="1"/>
              <a:t>공부해야지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[</a:t>
            </a:r>
            <a:r>
              <a:rPr lang="ko-KR" altLang="en-US" sz="1100" b="1" dirty="0"/>
              <a:t>여긴 내구역이야</a:t>
            </a:r>
            <a:r>
              <a:rPr lang="en-US" altLang="ko-KR" sz="1100" b="1" dirty="0"/>
              <a:t>] </a:t>
            </a:r>
            <a:r>
              <a:rPr lang="ko-KR" altLang="en-US" sz="1100" b="1" dirty="0"/>
              <a:t>아이고</a:t>
            </a:r>
            <a:r>
              <a:rPr lang="en-US" altLang="ko-KR" sz="1100" b="1" dirty="0"/>
              <a:t>….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[</a:t>
            </a:r>
            <a:r>
              <a:rPr lang="ko-KR" altLang="en-US" sz="1100" b="1" dirty="0" err="1"/>
              <a:t>갈수록태산</a:t>
            </a:r>
            <a:r>
              <a:rPr lang="en-US" altLang="ko-KR" sz="1100" b="1" dirty="0"/>
              <a:t>] </a:t>
            </a:r>
            <a:r>
              <a:rPr lang="ko-KR" altLang="en-US" sz="1100" b="1" dirty="0"/>
              <a:t>일단 할 수 있는 </a:t>
            </a:r>
            <a:r>
              <a:rPr lang="ko-KR" altLang="en-US" sz="1100" b="1" dirty="0" err="1"/>
              <a:t>만큼한</a:t>
            </a:r>
            <a:r>
              <a:rPr lang="ko-KR" altLang="en-US" sz="1100" b="1" dirty="0"/>
              <a:t> 하자고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D483E5-A617-411B-84DC-54BDA2254810}"/>
              </a:ext>
            </a:extLst>
          </p:cNvPr>
          <p:cNvSpPr txBox="1"/>
          <p:nvPr/>
        </p:nvSpPr>
        <p:spPr>
          <a:xfrm>
            <a:off x="4044013" y="743131"/>
            <a:ext cx="12737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/>
              <a:t>전체 오픈룸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AA3DAB-C924-439C-BDB3-1791EF2B44AD}"/>
              </a:ext>
            </a:extLst>
          </p:cNvPr>
          <p:cNvSpPr/>
          <p:nvPr/>
        </p:nvSpPr>
        <p:spPr>
          <a:xfrm>
            <a:off x="4095724" y="1962740"/>
            <a:ext cx="1307912" cy="354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채널</a:t>
            </a:r>
            <a:r>
              <a:rPr lang="en-US" altLang="ko-KR" sz="1200" dirty="0"/>
              <a:t>3</a:t>
            </a:r>
            <a:r>
              <a:rPr lang="ko-KR" altLang="en-US" sz="1200" dirty="0"/>
              <a:t>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BBB8DB-9E9A-438D-8FA5-BC9314F6135F}"/>
              </a:ext>
            </a:extLst>
          </p:cNvPr>
          <p:cNvSpPr/>
          <p:nvPr/>
        </p:nvSpPr>
        <p:spPr>
          <a:xfrm>
            <a:off x="4095724" y="2399792"/>
            <a:ext cx="1307912" cy="354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채널</a:t>
            </a:r>
            <a:r>
              <a:rPr lang="en-US" altLang="ko-KR" sz="1200" dirty="0"/>
              <a:t>4</a:t>
            </a:r>
            <a:r>
              <a:rPr lang="ko-KR" altLang="en-US" sz="1200" dirty="0"/>
              <a:t>방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3FABC0-F962-42B6-BE10-9BEAF745A29D}"/>
              </a:ext>
            </a:extLst>
          </p:cNvPr>
          <p:cNvSpPr/>
          <p:nvPr/>
        </p:nvSpPr>
        <p:spPr>
          <a:xfrm>
            <a:off x="4095724" y="2836844"/>
            <a:ext cx="1307912" cy="354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채널</a:t>
            </a:r>
            <a:r>
              <a:rPr lang="en-US" altLang="ko-KR" sz="1200" dirty="0"/>
              <a:t>5</a:t>
            </a:r>
            <a:r>
              <a:rPr lang="ko-KR" altLang="en-US" sz="1200" dirty="0"/>
              <a:t>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67BA26-B4C0-493F-817B-D111B1B5339F}"/>
              </a:ext>
            </a:extLst>
          </p:cNvPr>
          <p:cNvSpPr/>
          <p:nvPr/>
        </p:nvSpPr>
        <p:spPr>
          <a:xfrm>
            <a:off x="4095724" y="3274412"/>
            <a:ext cx="1307912" cy="354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채널</a:t>
            </a:r>
            <a:r>
              <a:rPr lang="en-US" altLang="ko-KR" sz="1200" dirty="0"/>
              <a:t>6</a:t>
            </a:r>
            <a:r>
              <a:rPr lang="ko-KR" altLang="en-US" sz="1200" dirty="0"/>
              <a:t>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9825B7E-A559-46C5-BE9B-A231218857D8}"/>
              </a:ext>
            </a:extLst>
          </p:cNvPr>
          <p:cNvSpPr/>
          <p:nvPr/>
        </p:nvSpPr>
        <p:spPr>
          <a:xfrm>
            <a:off x="4095724" y="3711980"/>
            <a:ext cx="1307912" cy="354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채널</a:t>
            </a:r>
            <a:r>
              <a:rPr lang="en-US" altLang="ko-KR" sz="1200" dirty="0"/>
              <a:t>7</a:t>
            </a:r>
            <a:r>
              <a:rPr lang="ko-KR" altLang="en-US" sz="1200" dirty="0"/>
              <a:t>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4A3622-FD61-4E59-A3CD-6B25ED16E1D0}"/>
              </a:ext>
            </a:extLst>
          </p:cNvPr>
          <p:cNvSpPr/>
          <p:nvPr/>
        </p:nvSpPr>
        <p:spPr>
          <a:xfrm>
            <a:off x="9753482" y="788907"/>
            <a:ext cx="1344011" cy="261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나가기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C2760-BBE4-41B2-9042-3A72B2D25681}"/>
              </a:ext>
            </a:extLst>
          </p:cNvPr>
          <p:cNvSpPr txBox="1"/>
          <p:nvPr/>
        </p:nvSpPr>
        <p:spPr>
          <a:xfrm>
            <a:off x="5735652" y="811329"/>
            <a:ext cx="12737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/>
              <a:t>채널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방</a:t>
            </a:r>
          </a:p>
        </p:txBody>
      </p:sp>
    </p:spTree>
    <p:extLst>
      <p:ext uri="{BB962C8B-B14F-4D97-AF65-F5344CB8AC3E}">
        <p14:creationId xmlns:p14="http://schemas.microsoft.com/office/powerpoint/2010/main" val="197921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59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geoun</dc:creator>
  <cp:lastModifiedBy>choi geoun</cp:lastModifiedBy>
  <cp:revision>6</cp:revision>
  <dcterms:created xsi:type="dcterms:W3CDTF">2022-04-05T08:48:47Z</dcterms:created>
  <dcterms:modified xsi:type="dcterms:W3CDTF">2022-04-07T13:57:31Z</dcterms:modified>
</cp:coreProperties>
</file>