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'simulated datat)'!$A$2</c:f>
              <c:strCache>
                <c:ptCount val="1"/>
                <c:pt idx="0">
                  <c:v>100 µm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'simulated datat)'!$B$1:$G$1</c:f>
              <c:numCache>
                <c:formatCode>General</c:formatCode>
                <c:ptCount val="6"/>
                <c:pt idx="0">
                  <c:v>4</c:v>
                </c:pt>
                <c:pt idx="1">
                  <c:v>24</c:v>
                </c:pt>
                <c:pt idx="2">
                  <c:v>30</c:v>
                </c:pt>
                <c:pt idx="3">
                  <c:v>48</c:v>
                </c:pt>
                <c:pt idx="4">
                  <c:v>54</c:v>
                </c:pt>
                <c:pt idx="5">
                  <c:v>72</c:v>
                </c:pt>
              </c:numCache>
            </c:numRef>
          </c:cat>
          <c:val>
            <c:numRef>
              <c:f>'simulated datat)'!$B$2:$G$2</c:f>
              <c:numCache>
                <c:formatCode>General</c:formatCode>
                <c:ptCount val="6"/>
                <c:pt idx="0">
                  <c:v>0.165397099048918</c:v>
                </c:pt>
                <c:pt idx="1">
                  <c:v>0.743051368744017</c:v>
                </c:pt>
                <c:pt idx="2">
                  <c:v>0.85643200790490603</c:v>
                </c:pt>
                <c:pt idx="3">
                  <c:v>1.1188292616597799</c:v>
                </c:pt>
                <c:pt idx="4">
                  <c:v>1.18158177063534</c:v>
                </c:pt>
                <c:pt idx="5">
                  <c:v>1.2873289389845299</c:v>
                </c:pt>
              </c:numCache>
            </c:numRef>
          </c:val>
        </c:ser>
        <c:ser>
          <c:idx val="1"/>
          <c:order val="1"/>
          <c:tx>
            <c:strRef>
              <c:f>'simulated datat)'!$A$3</c:f>
              <c:strCache>
                <c:ptCount val="1"/>
                <c:pt idx="0">
                  <c:v>200 µm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'simulated datat)'!$B$1:$G$1</c:f>
              <c:numCache>
                <c:formatCode>General</c:formatCode>
                <c:ptCount val="6"/>
                <c:pt idx="0">
                  <c:v>4</c:v>
                </c:pt>
                <c:pt idx="1">
                  <c:v>24</c:v>
                </c:pt>
                <c:pt idx="2">
                  <c:v>30</c:v>
                </c:pt>
                <c:pt idx="3">
                  <c:v>48</c:v>
                </c:pt>
                <c:pt idx="4">
                  <c:v>54</c:v>
                </c:pt>
                <c:pt idx="5">
                  <c:v>72</c:v>
                </c:pt>
              </c:numCache>
            </c:numRef>
          </c:cat>
          <c:val>
            <c:numRef>
              <c:f>'simulated datat)'!$B$3:$G$3</c:f>
              <c:numCache>
                <c:formatCode>General</c:formatCode>
                <c:ptCount val="6"/>
                <c:pt idx="0">
                  <c:v>0.15866167501311301</c:v>
                </c:pt>
                <c:pt idx="1">
                  <c:v>0.69298765895082204</c:v>
                </c:pt>
                <c:pt idx="2">
                  <c:v>0.80076945318036097</c:v>
                </c:pt>
                <c:pt idx="3">
                  <c:v>1.04511250079443</c:v>
                </c:pt>
                <c:pt idx="4">
                  <c:v>1.1007513909031701</c:v>
                </c:pt>
                <c:pt idx="5">
                  <c:v>1.18466123013431</c:v>
                </c:pt>
              </c:numCache>
            </c:numRef>
          </c:val>
        </c:ser>
        <c:ser>
          <c:idx val="2"/>
          <c:order val="2"/>
          <c:tx>
            <c:strRef>
              <c:f>'simulated datat)'!$A$4</c:f>
              <c:strCache>
                <c:ptCount val="1"/>
                <c:pt idx="0">
                  <c:v>300 µm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'simulated datat)'!$B$1:$G$1</c:f>
              <c:numCache>
                <c:formatCode>General</c:formatCode>
                <c:ptCount val="6"/>
                <c:pt idx="0">
                  <c:v>4</c:v>
                </c:pt>
                <c:pt idx="1">
                  <c:v>24</c:v>
                </c:pt>
                <c:pt idx="2">
                  <c:v>30</c:v>
                </c:pt>
                <c:pt idx="3">
                  <c:v>48</c:v>
                </c:pt>
                <c:pt idx="4">
                  <c:v>54</c:v>
                </c:pt>
                <c:pt idx="5">
                  <c:v>72</c:v>
                </c:pt>
              </c:numCache>
            </c:numRef>
          </c:cat>
          <c:val>
            <c:numRef>
              <c:f>'simulated datat)'!$B$4:$G$4</c:f>
              <c:numCache>
                <c:formatCode>General</c:formatCode>
                <c:ptCount val="6"/>
                <c:pt idx="0">
                  <c:v>0.1528074899167805</c:v>
                </c:pt>
                <c:pt idx="1">
                  <c:v>0.65164108964020295</c:v>
                </c:pt>
                <c:pt idx="2">
                  <c:v>0.75375275224088101</c:v>
                </c:pt>
                <c:pt idx="3">
                  <c:v>0.98631801611549053</c:v>
                </c:pt>
                <c:pt idx="4">
                  <c:v>1.0385126017718416</c:v>
                </c:pt>
                <c:pt idx="5">
                  <c:v>1.1223786175088701</c:v>
                </c:pt>
              </c:numCache>
            </c:numRef>
          </c:val>
        </c:ser>
        <c:ser>
          <c:idx val="3"/>
          <c:order val="3"/>
          <c:tx>
            <c:strRef>
              <c:f>'simulated datat)'!$A$5</c:f>
              <c:strCache>
                <c:ptCount val="1"/>
                <c:pt idx="0">
                  <c:v>400 µm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'simulated datat)'!$B$1:$G$1</c:f>
              <c:numCache>
                <c:formatCode>General</c:formatCode>
                <c:ptCount val="6"/>
                <c:pt idx="0">
                  <c:v>4</c:v>
                </c:pt>
                <c:pt idx="1">
                  <c:v>24</c:v>
                </c:pt>
                <c:pt idx="2">
                  <c:v>30</c:v>
                </c:pt>
                <c:pt idx="3">
                  <c:v>48</c:v>
                </c:pt>
                <c:pt idx="4">
                  <c:v>54</c:v>
                </c:pt>
                <c:pt idx="5">
                  <c:v>72</c:v>
                </c:pt>
              </c:numCache>
            </c:numRef>
          </c:cat>
          <c:val>
            <c:numRef>
              <c:f>'simulated datat)'!$B$5:$G$5</c:f>
              <c:numCache>
                <c:formatCode>General</c:formatCode>
                <c:ptCount val="6"/>
                <c:pt idx="0">
                  <c:v>0.14695330482044799</c:v>
                </c:pt>
                <c:pt idx="1">
                  <c:v>0.61029452032958398</c:v>
                </c:pt>
                <c:pt idx="2">
                  <c:v>0.70673605130140105</c:v>
                </c:pt>
                <c:pt idx="3">
                  <c:v>0.92752353143655097</c:v>
                </c:pt>
                <c:pt idx="4">
                  <c:v>0.97627381264051305</c:v>
                </c:pt>
                <c:pt idx="5">
                  <c:v>1.06009600488343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710504"/>
        <c:axId val="188710896"/>
      </c:barChart>
      <c:catAx>
        <c:axId val="188710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(hours)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10896"/>
        <c:crosses val="autoZero"/>
        <c:auto val="1"/>
        <c:lblAlgn val="ctr"/>
        <c:lblOffset val="100"/>
        <c:noMultiLvlLbl val="0"/>
      </c:catAx>
      <c:valAx>
        <c:axId val="188710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VEGF Concentration per cell (pg/mL)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10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CAD3-8017-44D5-85FA-B771C48219DA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3736-9BA8-47E7-BEBA-72DE0DD7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5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CAD3-8017-44D5-85FA-B771C48219DA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3736-9BA8-47E7-BEBA-72DE0DD7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7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CAD3-8017-44D5-85FA-B771C48219DA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3736-9BA8-47E7-BEBA-72DE0DD7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0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CAD3-8017-44D5-85FA-B771C48219DA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3736-9BA8-47E7-BEBA-72DE0DD7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3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CAD3-8017-44D5-85FA-B771C48219DA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3736-9BA8-47E7-BEBA-72DE0DD7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1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CAD3-8017-44D5-85FA-B771C48219DA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3736-9BA8-47E7-BEBA-72DE0DD7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6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CAD3-8017-44D5-85FA-B771C48219DA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3736-9BA8-47E7-BEBA-72DE0DD7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1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CAD3-8017-44D5-85FA-B771C48219DA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3736-9BA8-47E7-BEBA-72DE0DD7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5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CAD3-8017-44D5-85FA-B771C48219DA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3736-9BA8-47E7-BEBA-72DE0DD7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1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CAD3-8017-44D5-85FA-B771C48219DA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3736-9BA8-47E7-BEBA-72DE0DD7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6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CAD3-8017-44D5-85FA-B771C48219DA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3736-9BA8-47E7-BEBA-72DE0DD7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5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8CAD3-8017-44D5-85FA-B771C48219DA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63736-9BA8-47E7-BEBA-72DE0DD7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0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1405922"/>
              </p:ext>
            </p:extLst>
          </p:nvPr>
        </p:nvGraphicFramePr>
        <p:xfrm>
          <a:off x="215900" y="228600"/>
          <a:ext cx="1118870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375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FlannLab</dc:creator>
  <cp:lastModifiedBy>FlannLab</cp:lastModifiedBy>
  <cp:revision>1</cp:revision>
  <dcterms:created xsi:type="dcterms:W3CDTF">2015-04-01T21:22:19Z</dcterms:created>
  <dcterms:modified xsi:type="dcterms:W3CDTF">2015-04-01T21:22:56Z</dcterms:modified>
</cp:coreProperties>
</file>