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napToGrid="0">
      <p:cViewPr varScale="1">
        <p:scale>
          <a:sx n="47" d="100"/>
          <a:sy n="47" d="100"/>
        </p:scale>
        <p:origin x="55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7DC3-A47F-4E5A-865B-9B06063ED48F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6FF-C9A5-4654-80F7-5AFAC473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7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7DC3-A47F-4E5A-865B-9B06063ED48F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6FF-C9A5-4654-80F7-5AFAC473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7DC3-A47F-4E5A-865B-9B06063ED48F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6FF-C9A5-4654-80F7-5AFAC473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4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7DC3-A47F-4E5A-865B-9B06063ED48F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6FF-C9A5-4654-80F7-5AFAC473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9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7DC3-A47F-4E5A-865B-9B06063ED48F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6FF-C9A5-4654-80F7-5AFAC473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5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7DC3-A47F-4E5A-865B-9B06063ED48F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6FF-C9A5-4654-80F7-5AFAC473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2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7DC3-A47F-4E5A-865B-9B06063ED48F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6FF-C9A5-4654-80F7-5AFAC473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4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7DC3-A47F-4E5A-865B-9B06063ED48F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6FF-C9A5-4654-80F7-5AFAC473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3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7DC3-A47F-4E5A-865B-9B06063ED48F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6FF-C9A5-4654-80F7-5AFAC473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7DC3-A47F-4E5A-865B-9B06063ED48F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6FF-C9A5-4654-80F7-5AFAC473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6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7DC3-A47F-4E5A-865B-9B06063ED48F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6FF-C9A5-4654-80F7-5AFAC473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6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67DC3-A47F-4E5A-865B-9B06063ED48F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CF6FF-C9A5-4654-80F7-5AFAC473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8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0759" y="236164"/>
            <a:ext cx="4222716" cy="19255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Rectangle 2"/>
          <p:cNvSpPr/>
          <p:nvPr/>
        </p:nvSpPr>
        <p:spPr>
          <a:xfrm>
            <a:off x="2200759" y="3478008"/>
            <a:ext cx="4149225" cy="20702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" name="Rectangle 3"/>
          <p:cNvSpPr/>
          <p:nvPr/>
        </p:nvSpPr>
        <p:spPr>
          <a:xfrm>
            <a:off x="6738880" y="208004"/>
            <a:ext cx="4357905" cy="65182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4091553" y="235103"/>
            <a:ext cx="1193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In Vitro</a:t>
            </a:r>
            <a:endParaRPr lang="en-US" sz="24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693093" y="3503710"/>
            <a:ext cx="3294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In </a:t>
            </a:r>
            <a:r>
              <a:rPr lang="en-US" sz="2400" b="1" i="1" dirty="0" err="1" smtClean="0"/>
              <a:t>Silico</a:t>
            </a:r>
            <a:r>
              <a:rPr lang="en-US" sz="2400" b="1" i="1" dirty="0" smtClean="0"/>
              <a:t>/ Simulation</a:t>
            </a:r>
            <a:endParaRPr lang="en-US" sz="2400" b="1" i="1" dirty="0"/>
          </a:p>
        </p:txBody>
      </p:sp>
      <p:sp>
        <p:nvSpPr>
          <p:cNvPr id="10" name="Right Arrow 9"/>
          <p:cNvSpPr/>
          <p:nvPr/>
        </p:nvSpPr>
        <p:spPr>
          <a:xfrm>
            <a:off x="6043340" y="863390"/>
            <a:ext cx="118872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14" name="Picture 1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534" y="4757394"/>
            <a:ext cx="731520" cy="731520"/>
          </a:xfrm>
          <a:prstGeom prst="rect">
            <a:avLst/>
          </a:prstGeom>
        </p:spPr>
      </p:pic>
      <p:pic>
        <p:nvPicPr>
          <p:cNvPr id="15" name="Picture 1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65" y="4772559"/>
            <a:ext cx="731520" cy="731520"/>
          </a:xfrm>
          <a:prstGeom prst="rect">
            <a:avLst/>
          </a:prstGeom>
        </p:spPr>
      </p:pic>
      <p:pic>
        <p:nvPicPr>
          <p:cNvPr id="16" name="Picture 15"/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375" y="4757394"/>
            <a:ext cx="731520" cy="731520"/>
          </a:xfrm>
          <a:prstGeom prst="rect">
            <a:avLst/>
          </a:prstGeom>
        </p:spPr>
      </p:pic>
      <p:pic>
        <p:nvPicPr>
          <p:cNvPr id="17" name="Picture 16"/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742" y="4772559"/>
            <a:ext cx="731520" cy="731520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6007360" y="4479608"/>
            <a:ext cx="118872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7" name="Rectangle 26"/>
          <p:cNvSpPr/>
          <p:nvPr/>
        </p:nvSpPr>
        <p:spPr>
          <a:xfrm>
            <a:off x="7196080" y="406966"/>
            <a:ext cx="365760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" name="Down Arrow 29"/>
          <p:cNvSpPr/>
          <p:nvPr/>
        </p:nvSpPr>
        <p:spPr>
          <a:xfrm>
            <a:off x="8249543" y="1998478"/>
            <a:ext cx="605152" cy="5238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1" name="Rectangle 30"/>
          <p:cNvSpPr/>
          <p:nvPr/>
        </p:nvSpPr>
        <p:spPr>
          <a:xfrm>
            <a:off x="7202422" y="3639308"/>
            <a:ext cx="347472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20" name="Picture 19"/>
          <p:cNvPicPr preferRelativeResize="0"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445" y="3769415"/>
            <a:ext cx="3200400" cy="914400"/>
          </a:xfrm>
          <a:prstGeom prst="rect">
            <a:avLst/>
          </a:prstGeom>
        </p:spPr>
      </p:pic>
      <p:sp>
        <p:nvSpPr>
          <p:cNvPr id="32" name="Up Arrow 31"/>
          <p:cNvSpPr/>
          <p:nvPr/>
        </p:nvSpPr>
        <p:spPr>
          <a:xfrm>
            <a:off x="8292493" y="2985031"/>
            <a:ext cx="605152" cy="6359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5" name="Flowchart: Connector 34"/>
          <p:cNvSpPr/>
          <p:nvPr/>
        </p:nvSpPr>
        <p:spPr>
          <a:xfrm>
            <a:off x="8005772" y="2507715"/>
            <a:ext cx="1063006" cy="487782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4" name="TextBox 33"/>
          <p:cNvSpPr txBox="1"/>
          <p:nvPr/>
        </p:nvSpPr>
        <p:spPr>
          <a:xfrm>
            <a:off x="8223103" y="2520405"/>
            <a:ext cx="1116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Error</a:t>
            </a:r>
            <a:endParaRPr lang="en-US" sz="2000" b="1" dirty="0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9068778" y="2727123"/>
            <a:ext cx="1684450" cy="0"/>
          </a:xfrm>
          <a:prstGeom prst="line">
            <a:avLst/>
          </a:prstGeom>
          <a:ln w="41275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0753228" y="2702698"/>
            <a:ext cx="18938" cy="3692113"/>
          </a:xfrm>
          <a:prstGeom prst="straightConnector1">
            <a:avLst/>
          </a:prstGeom>
          <a:ln w="412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9371837" y="6397970"/>
            <a:ext cx="1352953" cy="0"/>
          </a:xfrm>
          <a:prstGeom prst="straightConnector1">
            <a:avLst/>
          </a:prstGeom>
          <a:ln w="412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2226777" y="5870658"/>
            <a:ext cx="2461460" cy="798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317430" y="6019123"/>
            <a:ext cx="108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Generate 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550242" y="6320348"/>
            <a:ext cx="2459336" cy="45777"/>
          </a:xfrm>
          <a:prstGeom prst="straightConnector1">
            <a:avLst/>
          </a:prstGeom>
          <a:ln w="412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0" y="4225186"/>
            <a:ext cx="1093486" cy="1093486"/>
          </a:xfrm>
          <a:prstGeom prst="rect">
            <a:avLst/>
          </a:prstGeom>
        </p:spPr>
      </p:pic>
      <p:cxnSp>
        <p:nvCxnSpPr>
          <p:cNvPr id="81" name="Straight Connector 80"/>
          <p:cNvCxnSpPr/>
          <p:nvPr/>
        </p:nvCxnSpPr>
        <p:spPr>
          <a:xfrm flipV="1">
            <a:off x="1079254" y="6400748"/>
            <a:ext cx="1165589" cy="1"/>
          </a:xfrm>
          <a:prstGeom prst="line">
            <a:avLst/>
          </a:prstGeom>
          <a:ln w="41275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1079254" y="5321450"/>
            <a:ext cx="44041" cy="1076520"/>
          </a:xfrm>
          <a:prstGeom prst="straightConnector1">
            <a:avLst/>
          </a:prstGeom>
          <a:ln w="412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ight Arrow 84"/>
          <p:cNvSpPr/>
          <p:nvPr/>
        </p:nvSpPr>
        <p:spPr>
          <a:xfrm>
            <a:off x="1662048" y="4726632"/>
            <a:ext cx="564729" cy="237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Rectangle 10"/>
          <p:cNvSpPr/>
          <p:nvPr/>
        </p:nvSpPr>
        <p:spPr>
          <a:xfrm>
            <a:off x="2409534" y="3982090"/>
            <a:ext cx="3455738" cy="70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95427" y="4261084"/>
            <a:ext cx="148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Cellular 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313404" y="4264144"/>
            <a:ext cx="181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Multi-cellular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3451807" y="4337703"/>
            <a:ext cx="801151" cy="24225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486901" y="3950283"/>
            <a:ext cx="183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Emergence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2725734" y="3164621"/>
            <a:ext cx="2906374" cy="254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649471" y="2796547"/>
            <a:ext cx="76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72 h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132013" y="5954593"/>
            <a:ext cx="2297030" cy="714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220744" y="6159816"/>
            <a:ext cx="160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b="1" dirty="0" smtClean="0"/>
              <a:t>Find Best 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375309" y="3831469"/>
            <a:ext cx="854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B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762753" y="1517563"/>
            <a:ext cx="854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A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20206" y="3398460"/>
            <a:ext cx="854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C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989962" y="2734238"/>
            <a:ext cx="854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D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970032" y="5861948"/>
            <a:ext cx="854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E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326124" y="5805873"/>
            <a:ext cx="854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F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14297" y="442433"/>
            <a:ext cx="2410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Results from In-Vitro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19625" y="4750654"/>
            <a:ext cx="2410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Results</a:t>
            </a:r>
            <a:r>
              <a:rPr lang="en-US" b="1" dirty="0" smtClean="0">
                <a:solidFill>
                  <a:schemeClr val="bg1"/>
                </a:solidFill>
              </a:rPr>
              <a:t> from In-</a:t>
            </a:r>
            <a:r>
              <a:rPr lang="en-US" b="1" dirty="0" err="1" smtClean="0">
                <a:solidFill>
                  <a:schemeClr val="bg1"/>
                </a:solidFill>
              </a:rPr>
              <a:t>Silico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 preferRelativeResize="0"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762" y="779077"/>
            <a:ext cx="3200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588" y="647102"/>
            <a:ext cx="3583058" cy="90581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247595" y="6027713"/>
            <a:ext cx="13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8047651" y="5886899"/>
                <a:ext cx="670901" cy="562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</m:groupCh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651" y="5886899"/>
                <a:ext cx="670901" cy="562142"/>
              </a:xfrm>
              <a:prstGeom prst="rect">
                <a:avLst/>
              </a:prstGeom>
              <a:blipFill rotWithShape="0">
                <a:blip r:embed="rId10"/>
                <a:stretch>
                  <a:fillRect l="-3636" t="-17391" r="-39091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3824172" y="5822546"/>
                <a:ext cx="670901" cy="562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</m:groupCh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172" y="5822546"/>
                <a:ext cx="670901" cy="562142"/>
              </a:xfrm>
              <a:prstGeom prst="rect">
                <a:avLst/>
              </a:prstGeom>
              <a:blipFill rotWithShape="0">
                <a:blip r:embed="rId11"/>
                <a:stretch>
                  <a:fillRect l="-3636" t="-17391" r="-39091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09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29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the Naturalist</cp:lastModifiedBy>
  <cp:revision>32</cp:revision>
  <dcterms:created xsi:type="dcterms:W3CDTF">2014-11-09T20:10:18Z</dcterms:created>
  <dcterms:modified xsi:type="dcterms:W3CDTF">2015-04-04T00:59:51Z</dcterms:modified>
</cp:coreProperties>
</file>