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7DC3-A47F-4E5A-865B-9B06063ED48F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6FF-C9A5-4654-80F7-5AFAC473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0759" y="236164"/>
            <a:ext cx="4222716" cy="3004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200759" y="3844282"/>
            <a:ext cx="4149225" cy="1703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6738880" y="208004"/>
            <a:ext cx="4357905" cy="651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91553" y="235103"/>
            <a:ext cx="1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Vitro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79587" y="3824786"/>
            <a:ext cx="136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</a:t>
            </a:r>
            <a:r>
              <a:rPr lang="en-US" b="1" i="1" dirty="0" err="1" smtClean="0"/>
              <a:t>Silico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61693" y="262160"/>
            <a:ext cx="27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and Optimize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96111"/>
            <a:ext cx="852407" cy="6393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991163" y="1244212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4757394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5" y="4772559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5" y="47573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2" y="4772559"/>
            <a:ext cx="731520" cy="7315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07360" y="4479608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31492"/>
            <a:ext cx="852407" cy="779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24" y="1546012"/>
            <a:ext cx="3026887" cy="14844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43221" y="771246"/>
            <a:ext cx="3148107" cy="110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9" y="905776"/>
            <a:ext cx="1012015" cy="867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68" y="916748"/>
            <a:ext cx="827165" cy="841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886146"/>
            <a:ext cx="682533" cy="841322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8260965" y="1873493"/>
            <a:ext cx="605152" cy="523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7202422" y="3639308"/>
            <a:ext cx="3256574" cy="18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69" y="3769416"/>
            <a:ext cx="835207" cy="770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70" y="3769416"/>
            <a:ext cx="833195" cy="770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07" y="3748066"/>
            <a:ext cx="1106101" cy="770543"/>
          </a:xfrm>
          <a:prstGeom prst="rect">
            <a:avLst/>
          </a:prstGeom>
        </p:spPr>
      </p:pic>
      <p:sp>
        <p:nvSpPr>
          <p:cNvPr id="32" name="Up Arrow 31"/>
          <p:cNvSpPr/>
          <p:nvPr/>
        </p:nvSpPr>
        <p:spPr>
          <a:xfrm>
            <a:off x="8218043" y="2985031"/>
            <a:ext cx="605152" cy="635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Flowchart: Connector 34"/>
          <p:cNvSpPr/>
          <p:nvPr/>
        </p:nvSpPr>
        <p:spPr>
          <a:xfrm>
            <a:off x="8218043" y="2436735"/>
            <a:ext cx="658748" cy="529931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7328837" y="2462261"/>
            <a:ext cx="31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Parameter Estimation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587639" y="2666543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53228" y="2702698"/>
            <a:ext cx="35224" cy="338251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53184" y="6144280"/>
            <a:ext cx="1047519" cy="4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74627" y="6180015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Error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371835" y="6378765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7501" y="5942382"/>
            <a:ext cx="1038095" cy="64761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391070" y="6548901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Parameter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2344986" y="5925443"/>
            <a:ext cx="1870268" cy="80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09534" y="6177454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and Model</a:t>
            </a:r>
            <a:endParaRPr lang="en-US" b="1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 flipV="1">
            <a:off x="4261685" y="6362120"/>
            <a:ext cx="1123572" cy="16644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" y="4225186"/>
            <a:ext cx="1093486" cy="109348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1079254" y="6400748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79254" y="5321450"/>
            <a:ext cx="44041" cy="107652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1662048" y="4726632"/>
            <a:ext cx="564729" cy="23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2409534" y="4213614"/>
            <a:ext cx="3455738" cy="47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6225" y="4373907"/>
            <a:ext cx="148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Cellular Level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1445" y="4373907"/>
            <a:ext cx="181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Multi-cellular Level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3615050" y="4437098"/>
            <a:ext cx="579964" cy="2264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04721" y="4163515"/>
            <a:ext cx="120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Emergence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2684216" y="3489222"/>
            <a:ext cx="2906374" cy="2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5925" y="3237851"/>
            <a:ext cx="7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32013" y="5954593"/>
            <a:ext cx="2297030" cy="71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43221" y="6161702"/>
            <a:ext cx="291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∆ </a:t>
            </a:r>
            <a:r>
              <a:rPr lang="en-US" b="1" dirty="0" smtClean="0"/>
              <a:t>Parameter/∆ Error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13508" y="6266191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0759" y="236164"/>
            <a:ext cx="4222716" cy="3004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200759" y="3844282"/>
            <a:ext cx="4149225" cy="1703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6738880" y="208004"/>
            <a:ext cx="4357905" cy="6518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091553" y="235103"/>
            <a:ext cx="1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Vitro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79587" y="3824786"/>
            <a:ext cx="136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</a:t>
            </a:r>
            <a:r>
              <a:rPr lang="en-US" b="1" i="1" dirty="0" err="1" smtClean="0"/>
              <a:t>Silico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361693" y="262160"/>
            <a:ext cx="27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 and Optimize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96111"/>
            <a:ext cx="852407" cy="6393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991163" y="1244212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34" y="4757394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5" y="4772559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75" y="4757394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42" y="4772559"/>
            <a:ext cx="731520" cy="73152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07360" y="4479608"/>
            <a:ext cx="118872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30" y="631492"/>
            <a:ext cx="852407" cy="779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24" y="1546012"/>
            <a:ext cx="3026887" cy="14844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243221" y="771246"/>
            <a:ext cx="3148107" cy="110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59" y="905776"/>
            <a:ext cx="1012015" cy="867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68" y="916748"/>
            <a:ext cx="827165" cy="841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14" y="886146"/>
            <a:ext cx="682533" cy="841322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8260965" y="1873493"/>
            <a:ext cx="605152" cy="523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/>
          <p:cNvSpPr/>
          <p:nvPr/>
        </p:nvSpPr>
        <p:spPr>
          <a:xfrm>
            <a:off x="7202422" y="3639308"/>
            <a:ext cx="3256574" cy="18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69" y="3769416"/>
            <a:ext cx="835207" cy="770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70" y="3769416"/>
            <a:ext cx="833195" cy="7705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07" y="3748066"/>
            <a:ext cx="1106101" cy="770543"/>
          </a:xfrm>
          <a:prstGeom prst="rect">
            <a:avLst/>
          </a:prstGeom>
        </p:spPr>
      </p:pic>
      <p:sp>
        <p:nvSpPr>
          <p:cNvPr id="32" name="Up Arrow 31"/>
          <p:cNvSpPr/>
          <p:nvPr/>
        </p:nvSpPr>
        <p:spPr>
          <a:xfrm>
            <a:off x="8218043" y="2985031"/>
            <a:ext cx="605152" cy="6359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Flowchart: Connector 34"/>
          <p:cNvSpPr/>
          <p:nvPr/>
        </p:nvSpPr>
        <p:spPr>
          <a:xfrm>
            <a:off x="8218043" y="2436735"/>
            <a:ext cx="658748" cy="529931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7328837" y="2462261"/>
            <a:ext cx="314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objective function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587639" y="2666543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53228" y="2702698"/>
            <a:ext cx="35224" cy="338251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53184" y="6144280"/>
            <a:ext cx="1047519" cy="44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74627" y="6180015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Error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371835" y="6378765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7501" y="5942382"/>
            <a:ext cx="1038095" cy="64761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391070" y="6548901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∆ Parameter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2344986" y="5925443"/>
            <a:ext cx="1870268" cy="80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09534" y="6177454"/>
            <a:ext cx="185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and Model</a:t>
            </a:r>
            <a:endParaRPr lang="en-US" b="1" dirty="0"/>
          </a:p>
        </p:txBody>
      </p:sp>
      <p:cxnSp>
        <p:nvCxnSpPr>
          <p:cNvPr id="71" name="Straight Arrow Connector 70"/>
          <p:cNvCxnSpPr>
            <a:endCxn id="69" idx="3"/>
          </p:cNvCxnSpPr>
          <p:nvPr/>
        </p:nvCxnSpPr>
        <p:spPr>
          <a:xfrm flipH="1" flipV="1">
            <a:off x="4261685" y="6362120"/>
            <a:ext cx="1123572" cy="16644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0" y="4225186"/>
            <a:ext cx="1093486" cy="1093486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 flipV="1">
            <a:off x="1079254" y="6400748"/>
            <a:ext cx="1165589" cy="1"/>
          </a:xfrm>
          <a:prstGeom prst="line">
            <a:avLst/>
          </a:prstGeom>
          <a:ln w="412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79254" y="5321450"/>
            <a:ext cx="44041" cy="1076520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1662048" y="4726632"/>
            <a:ext cx="564729" cy="23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2409534" y="4213614"/>
            <a:ext cx="3455738" cy="47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6225" y="4373907"/>
            <a:ext cx="148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Cellular Level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81445" y="4373907"/>
            <a:ext cx="181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Multi-cellular Level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3615050" y="4437098"/>
            <a:ext cx="579964" cy="2264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404721" y="4163515"/>
            <a:ext cx="120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Emergence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2684216" y="3489222"/>
            <a:ext cx="2906374" cy="2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35925" y="3237851"/>
            <a:ext cx="7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32013" y="5954593"/>
            <a:ext cx="2297030" cy="71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43221" y="6161702"/>
            <a:ext cx="291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∆ </a:t>
            </a:r>
            <a:r>
              <a:rPr lang="en-US" b="1" dirty="0" smtClean="0"/>
              <a:t>Parameter/∆ Error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513508" y="6266191"/>
            <a:ext cx="745225" cy="1920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21</cp:revision>
  <dcterms:created xsi:type="dcterms:W3CDTF">2014-11-09T20:10:18Z</dcterms:created>
  <dcterms:modified xsi:type="dcterms:W3CDTF">2014-11-16T03:10:34Z</dcterms:modified>
</cp:coreProperties>
</file>