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F742-6AC6-4C7D-8F4F-408C52A5AE5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81C4-707E-433D-808D-434D214B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74" y="932806"/>
            <a:ext cx="4572000" cy="45720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3626674" y="658486"/>
            <a:ext cx="4572000" cy="5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65913" y="192158"/>
            <a:ext cx="213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800 (micrometers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63101" y="3218806"/>
            <a:ext cx="2299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638352" y="2704591"/>
            <a:ext cx="135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400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45426" y="5689472"/>
            <a:ext cx="1275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Patch 400 </a:t>
            </a:r>
          </a:p>
        </p:txBody>
      </p:sp>
    </p:spTree>
    <p:extLst>
      <p:ext uri="{BB962C8B-B14F-4D97-AF65-F5344CB8AC3E}">
        <p14:creationId xmlns:p14="http://schemas.microsoft.com/office/powerpoint/2010/main" val="22375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Farzin</dc:creator>
  <cp:lastModifiedBy>student</cp:lastModifiedBy>
  <cp:revision>3</cp:revision>
  <dcterms:created xsi:type="dcterms:W3CDTF">2014-07-02T21:27:32Z</dcterms:created>
  <dcterms:modified xsi:type="dcterms:W3CDTF">2015-04-03T20:35:11Z</dcterms:modified>
</cp:coreProperties>
</file>