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figure6!$A$3</c:f>
              <c:strCache>
                <c:ptCount val="1"/>
                <c:pt idx="0">
                  <c:v>100 µm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figure6!$B$1:$G$1</c:f>
              <c:numCache>
                <c:formatCode>General</c:formatCode>
                <c:ptCount val="6"/>
                <c:pt idx="0">
                  <c:v>4</c:v>
                </c:pt>
                <c:pt idx="1">
                  <c:v>24</c:v>
                </c:pt>
                <c:pt idx="2">
                  <c:v>30</c:v>
                </c:pt>
                <c:pt idx="3">
                  <c:v>48</c:v>
                </c:pt>
                <c:pt idx="4">
                  <c:v>54</c:v>
                </c:pt>
                <c:pt idx="5">
                  <c:v>72</c:v>
                </c:pt>
              </c:numCache>
            </c:numRef>
          </c:cat>
          <c:val>
            <c:numRef>
              <c:f>figure6!$B$3:$G$3</c:f>
              <c:numCache>
                <c:formatCode>General</c:formatCode>
                <c:ptCount val="6"/>
                <c:pt idx="0">
                  <c:v>0.24</c:v>
                </c:pt>
                <c:pt idx="1">
                  <c:v>0.62</c:v>
                </c:pt>
                <c:pt idx="2">
                  <c:v>0.76</c:v>
                </c:pt>
                <c:pt idx="3">
                  <c:v>1.2</c:v>
                </c:pt>
                <c:pt idx="4">
                  <c:v>1.54</c:v>
                </c:pt>
                <c:pt idx="5">
                  <c:v>1.885</c:v>
                </c:pt>
              </c:numCache>
            </c:numRef>
          </c:val>
        </c:ser>
        <c:ser>
          <c:idx val="1"/>
          <c:order val="1"/>
          <c:tx>
            <c:strRef>
              <c:f>figure6!$A$4</c:f>
              <c:strCache>
                <c:ptCount val="1"/>
                <c:pt idx="0">
                  <c:v>200 µm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figure6!$B$1:$G$1</c:f>
              <c:numCache>
                <c:formatCode>General</c:formatCode>
                <c:ptCount val="6"/>
                <c:pt idx="0">
                  <c:v>4</c:v>
                </c:pt>
                <c:pt idx="1">
                  <c:v>24</c:v>
                </c:pt>
                <c:pt idx="2">
                  <c:v>30</c:v>
                </c:pt>
                <c:pt idx="3">
                  <c:v>48</c:v>
                </c:pt>
                <c:pt idx="4">
                  <c:v>54</c:v>
                </c:pt>
                <c:pt idx="5">
                  <c:v>72</c:v>
                </c:pt>
              </c:numCache>
            </c:numRef>
          </c:cat>
          <c:val>
            <c:numRef>
              <c:f>figure6!$B$4:$G$4</c:f>
              <c:numCache>
                <c:formatCode>General</c:formatCode>
                <c:ptCount val="6"/>
                <c:pt idx="0">
                  <c:v>0.19</c:v>
                </c:pt>
                <c:pt idx="1">
                  <c:v>0.51</c:v>
                </c:pt>
                <c:pt idx="2">
                  <c:v>0.68</c:v>
                </c:pt>
                <c:pt idx="3">
                  <c:v>0.999</c:v>
                </c:pt>
                <c:pt idx="4">
                  <c:v>1.23</c:v>
                </c:pt>
                <c:pt idx="5">
                  <c:v>1.47</c:v>
                </c:pt>
              </c:numCache>
            </c:numRef>
          </c:val>
        </c:ser>
        <c:ser>
          <c:idx val="2"/>
          <c:order val="2"/>
          <c:tx>
            <c:strRef>
              <c:f>figure6!$A$5</c:f>
              <c:strCache>
                <c:ptCount val="1"/>
                <c:pt idx="0">
                  <c:v>300 µm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figure6!$B$1:$G$1</c:f>
              <c:numCache>
                <c:formatCode>General</c:formatCode>
                <c:ptCount val="6"/>
                <c:pt idx="0">
                  <c:v>4</c:v>
                </c:pt>
                <c:pt idx="1">
                  <c:v>24</c:v>
                </c:pt>
                <c:pt idx="2">
                  <c:v>30</c:v>
                </c:pt>
                <c:pt idx="3">
                  <c:v>48</c:v>
                </c:pt>
                <c:pt idx="4">
                  <c:v>54</c:v>
                </c:pt>
                <c:pt idx="5">
                  <c:v>72</c:v>
                </c:pt>
              </c:numCache>
            </c:numRef>
          </c:cat>
          <c:val>
            <c:numRef>
              <c:f>figure6!$B$5:$G$5</c:f>
              <c:numCache>
                <c:formatCode>General</c:formatCode>
                <c:ptCount val="6"/>
                <c:pt idx="0">
                  <c:v>0.17</c:v>
                </c:pt>
                <c:pt idx="1">
                  <c:v>0.42899999999999999</c:v>
                </c:pt>
                <c:pt idx="2">
                  <c:v>0.56999999999999995</c:v>
                </c:pt>
                <c:pt idx="3">
                  <c:v>0.89400000000000002</c:v>
                </c:pt>
                <c:pt idx="4">
                  <c:v>0.96399999999999997</c:v>
                </c:pt>
                <c:pt idx="5">
                  <c:v>1.19</c:v>
                </c:pt>
              </c:numCache>
            </c:numRef>
          </c:val>
        </c:ser>
        <c:ser>
          <c:idx val="3"/>
          <c:order val="3"/>
          <c:tx>
            <c:strRef>
              <c:f>figure6!$A$6</c:f>
              <c:strCache>
                <c:ptCount val="1"/>
                <c:pt idx="0">
                  <c:v>400 µm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figure6!$B$1:$G$1</c:f>
              <c:numCache>
                <c:formatCode>General</c:formatCode>
                <c:ptCount val="6"/>
                <c:pt idx="0">
                  <c:v>4</c:v>
                </c:pt>
                <c:pt idx="1">
                  <c:v>24</c:v>
                </c:pt>
                <c:pt idx="2">
                  <c:v>30</c:v>
                </c:pt>
                <c:pt idx="3">
                  <c:v>48</c:v>
                </c:pt>
                <c:pt idx="4">
                  <c:v>54</c:v>
                </c:pt>
                <c:pt idx="5">
                  <c:v>72</c:v>
                </c:pt>
              </c:numCache>
            </c:numRef>
          </c:cat>
          <c:val>
            <c:numRef>
              <c:f>figure6!$B$6:$G$6</c:f>
              <c:numCache>
                <c:formatCode>General</c:formatCode>
                <c:ptCount val="6"/>
                <c:pt idx="0">
                  <c:v>0.14000000000000001</c:v>
                </c:pt>
                <c:pt idx="1">
                  <c:v>0.33</c:v>
                </c:pt>
                <c:pt idx="2">
                  <c:v>0.41</c:v>
                </c:pt>
                <c:pt idx="3">
                  <c:v>0.59309999999999996</c:v>
                </c:pt>
                <c:pt idx="4">
                  <c:v>0.72099999999999997</c:v>
                </c:pt>
                <c:pt idx="5">
                  <c:v>0.86499999999999999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435976"/>
        <c:axId val="190436368"/>
      </c:barChart>
      <c:catAx>
        <c:axId val="190435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(hours)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36368"/>
        <c:crosses val="autoZero"/>
        <c:auto val="1"/>
        <c:lblAlgn val="ctr"/>
        <c:lblOffset val="100"/>
        <c:noMultiLvlLbl val="0"/>
      </c:catAx>
      <c:valAx>
        <c:axId val="19043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VEGF Concentration per cell (pg/mL)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35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07CA-2F22-45EE-A239-9C823048B2A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397-66F5-446E-8784-84844444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07CA-2F22-45EE-A239-9C823048B2A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397-66F5-446E-8784-84844444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0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07CA-2F22-45EE-A239-9C823048B2A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397-66F5-446E-8784-84844444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07CA-2F22-45EE-A239-9C823048B2A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397-66F5-446E-8784-84844444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7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07CA-2F22-45EE-A239-9C823048B2A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397-66F5-446E-8784-84844444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07CA-2F22-45EE-A239-9C823048B2A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397-66F5-446E-8784-84844444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07CA-2F22-45EE-A239-9C823048B2A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397-66F5-446E-8784-84844444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07CA-2F22-45EE-A239-9C823048B2A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397-66F5-446E-8784-84844444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07CA-2F22-45EE-A239-9C823048B2A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397-66F5-446E-8784-84844444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9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07CA-2F22-45EE-A239-9C823048B2A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397-66F5-446E-8784-84844444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07CA-2F22-45EE-A239-9C823048B2A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397-66F5-446E-8784-84844444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5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D07CA-2F22-45EE-A239-9C823048B2A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B397-66F5-446E-8784-84844444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6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897437"/>
              </p:ext>
            </p:extLst>
          </p:nvPr>
        </p:nvGraphicFramePr>
        <p:xfrm>
          <a:off x="169333" y="152400"/>
          <a:ext cx="11802533" cy="651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325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FlannLab</dc:creator>
  <cp:lastModifiedBy>FlannLab</cp:lastModifiedBy>
  <cp:revision>1</cp:revision>
  <dcterms:created xsi:type="dcterms:W3CDTF">2015-04-01T19:34:32Z</dcterms:created>
  <dcterms:modified xsi:type="dcterms:W3CDTF">2015-04-01T19:34:56Z</dcterms:modified>
</cp:coreProperties>
</file>