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DC3-A47F-4E5A-865B-9B06063ED48F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6FF-C9A5-4654-80F7-5AFAC473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7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DC3-A47F-4E5A-865B-9B06063ED48F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6FF-C9A5-4654-80F7-5AFAC473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DC3-A47F-4E5A-865B-9B06063ED48F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6FF-C9A5-4654-80F7-5AFAC473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4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DC3-A47F-4E5A-865B-9B06063ED48F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6FF-C9A5-4654-80F7-5AFAC473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9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DC3-A47F-4E5A-865B-9B06063ED48F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6FF-C9A5-4654-80F7-5AFAC473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5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DC3-A47F-4E5A-865B-9B06063ED48F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6FF-C9A5-4654-80F7-5AFAC473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2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DC3-A47F-4E5A-865B-9B06063ED48F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6FF-C9A5-4654-80F7-5AFAC473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4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DC3-A47F-4E5A-865B-9B06063ED48F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6FF-C9A5-4654-80F7-5AFAC473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3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DC3-A47F-4E5A-865B-9B06063ED48F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6FF-C9A5-4654-80F7-5AFAC473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DC3-A47F-4E5A-865B-9B06063ED48F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6FF-C9A5-4654-80F7-5AFAC473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6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DC3-A47F-4E5A-865B-9B06063ED48F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6FF-C9A5-4654-80F7-5AFAC473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6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67DC3-A47F-4E5A-865B-9B06063ED48F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CF6FF-C9A5-4654-80F7-5AFAC473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8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0759" y="236164"/>
            <a:ext cx="4222716" cy="30049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Rectangle 2"/>
          <p:cNvSpPr/>
          <p:nvPr/>
        </p:nvSpPr>
        <p:spPr>
          <a:xfrm>
            <a:off x="2200759" y="3844282"/>
            <a:ext cx="4149225" cy="17039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" name="Rectangle 3"/>
          <p:cNvSpPr/>
          <p:nvPr/>
        </p:nvSpPr>
        <p:spPr>
          <a:xfrm>
            <a:off x="6738880" y="208004"/>
            <a:ext cx="4357905" cy="65182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4091553" y="235103"/>
            <a:ext cx="119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In Vitro</a:t>
            </a:r>
            <a:endParaRPr lang="en-US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937376" y="3848849"/>
            <a:ext cx="2188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In </a:t>
            </a:r>
            <a:r>
              <a:rPr lang="en-US" b="1" i="1" dirty="0" err="1" smtClean="0"/>
              <a:t>Silico</a:t>
            </a:r>
            <a:r>
              <a:rPr lang="en-US" b="1" i="1" dirty="0" smtClean="0"/>
              <a:t>/ Simulation</a:t>
            </a:r>
            <a:endParaRPr lang="en-US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361693" y="262160"/>
            <a:ext cx="276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Control and Optimize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830" y="696111"/>
            <a:ext cx="852407" cy="63930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991163" y="1244212"/>
            <a:ext cx="118872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534" y="4757394"/>
            <a:ext cx="731520" cy="731520"/>
          </a:xfrm>
          <a:prstGeom prst="rect">
            <a:avLst/>
          </a:prstGeom>
        </p:spPr>
      </p:pic>
      <p:pic>
        <p:nvPicPr>
          <p:cNvPr id="15" name="Picture 1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65" y="4772559"/>
            <a:ext cx="731520" cy="731520"/>
          </a:xfrm>
          <a:prstGeom prst="rect">
            <a:avLst/>
          </a:prstGeom>
        </p:spPr>
      </p:pic>
      <p:pic>
        <p:nvPicPr>
          <p:cNvPr id="16" name="Picture 15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375" y="4757394"/>
            <a:ext cx="731520" cy="731520"/>
          </a:xfrm>
          <a:prstGeom prst="rect">
            <a:avLst/>
          </a:prstGeom>
        </p:spPr>
      </p:pic>
      <p:pic>
        <p:nvPicPr>
          <p:cNvPr id="17" name="Picture 16"/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742" y="4772559"/>
            <a:ext cx="731520" cy="731520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6007360" y="4479608"/>
            <a:ext cx="118872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830" y="631492"/>
            <a:ext cx="852407" cy="7796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224" y="1546012"/>
            <a:ext cx="3026887" cy="148446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7243221" y="771246"/>
            <a:ext cx="3148107" cy="110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859" y="905776"/>
            <a:ext cx="1012015" cy="8674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868" y="916748"/>
            <a:ext cx="827165" cy="84132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14" y="886146"/>
            <a:ext cx="682533" cy="841322"/>
          </a:xfrm>
          <a:prstGeom prst="rect">
            <a:avLst/>
          </a:prstGeom>
        </p:spPr>
      </p:pic>
      <p:sp>
        <p:nvSpPr>
          <p:cNvPr id="30" name="Down Arrow 29"/>
          <p:cNvSpPr/>
          <p:nvPr/>
        </p:nvSpPr>
        <p:spPr>
          <a:xfrm>
            <a:off x="8260965" y="1873493"/>
            <a:ext cx="605152" cy="5238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1" name="Rectangle 30"/>
          <p:cNvSpPr/>
          <p:nvPr/>
        </p:nvSpPr>
        <p:spPr>
          <a:xfrm>
            <a:off x="7202422" y="3639308"/>
            <a:ext cx="3256574" cy="1873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369" y="3769416"/>
            <a:ext cx="835207" cy="77054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470" y="3769416"/>
            <a:ext cx="833195" cy="77054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807" y="3748066"/>
            <a:ext cx="1106101" cy="770543"/>
          </a:xfrm>
          <a:prstGeom prst="rect">
            <a:avLst/>
          </a:prstGeom>
        </p:spPr>
      </p:pic>
      <p:sp>
        <p:nvSpPr>
          <p:cNvPr id="32" name="Up Arrow 31"/>
          <p:cNvSpPr/>
          <p:nvPr/>
        </p:nvSpPr>
        <p:spPr>
          <a:xfrm>
            <a:off x="8218043" y="2985031"/>
            <a:ext cx="605152" cy="6359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5" name="Flowchart: Connector 34"/>
          <p:cNvSpPr/>
          <p:nvPr/>
        </p:nvSpPr>
        <p:spPr>
          <a:xfrm>
            <a:off x="8218043" y="2436735"/>
            <a:ext cx="658748" cy="529931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4" name="TextBox 33"/>
          <p:cNvSpPr txBox="1"/>
          <p:nvPr/>
        </p:nvSpPr>
        <p:spPr>
          <a:xfrm>
            <a:off x="8255268" y="2522418"/>
            <a:ext cx="314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Error</a:t>
            </a:r>
            <a:endParaRPr lang="en-US" b="1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9587639" y="2666543"/>
            <a:ext cx="1165589" cy="1"/>
          </a:xfrm>
          <a:prstGeom prst="line">
            <a:avLst/>
          </a:prstGeom>
          <a:ln w="41275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0753228" y="2702698"/>
            <a:ext cx="35224" cy="3382515"/>
          </a:xfrm>
          <a:prstGeom prst="straightConnector1">
            <a:avLst/>
          </a:prstGeom>
          <a:ln w="412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9953184" y="6144280"/>
            <a:ext cx="1047519" cy="445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0074627" y="6180015"/>
            <a:ext cx="185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∆ Error</a:t>
            </a:r>
            <a:endParaRPr lang="en-US" b="1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9371835" y="6378765"/>
            <a:ext cx="745225" cy="19205"/>
          </a:xfrm>
          <a:prstGeom prst="straightConnector1">
            <a:avLst/>
          </a:prstGeom>
          <a:ln w="412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344986" y="5925443"/>
            <a:ext cx="1870268" cy="80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409534" y="6177454"/>
            <a:ext cx="185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and Model</a:t>
            </a:r>
            <a:endParaRPr lang="en-US" b="1" dirty="0"/>
          </a:p>
        </p:txBody>
      </p:sp>
      <p:cxnSp>
        <p:nvCxnSpPr>
          <p:cNvPr id="71" name="Straight Arrow Connector 70"/>
          <p:cNvCxnSpPr>
            <a:endCxn id="69" idx="3"/>
          </p:cNvCxnSpPr>
          <p:nvPr/>
        </p:nvCxnSpPr>
        <p:spPr>
          <a:xfrm flipH="1" flipV="1">
            <a:off x="4261685" y="6362120"/>
            <a:ext cx="2475999" cy="2585"/>
          </a:xfrm>
          <a:prstGeom prst="straightConnector1">
            <a:avLst/>
          </a:prstGeom>
          <a:ln w="412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0" y="4225186"/>
            <a:ext cx="1093486" cy="1093486"/>
          </a:xfrm>
          <a:prstGeom prst="rect">
            <a:avLst/>
          </a:prstGeom>
        </p:spPr>
      </p:pic>
      <p:cxnSp>
        <p:nvCxnSpPr>
          <p:cNvPr id="81" name="Straight Connector 80"/>
          <p:cNvCxnSpPr/>
          <p:nvPr/>
        </p:nvCxnSpPr>
        <p:spPr>
          <a:xfrm flipV="1">
            <a:off x="1079254" y="6400748"/>
            <a:ext cx="1165589" cy="1"/>
          </a:xfrm>
          <a:prstGeom prst="line">
            <a:avLst/>
          </a:prstGeom>
          <a:ln w="41275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1079254" y="5321450"/>
            <a:ext cx="44041" cy="1076520"/>
          </a:xfrm>
          <a:prstGeom prst="straightConnector1">
            <a:avLst/>
          </a:prstGeom>
          <a:ln w="412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ight Arrow 84"/>
          <p:cNvSpPr/>
          <p:nvPr/>
        </p:nvSpPr>
        <p:spPr>
          <a:xfrm>
            <a:off x="1662048" y="4726632"/>
            <a:ext cx="564729" cy="237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Rectangle 10"/>
          <p:cNvSpPr/>
          <p:nvPr/>
        </p:nvSpPr>
        <p:spPr>
          <a:xfrm>
            <a:off x="2409534" y="4213614"/>
            <a:ext cx="3455738" cy="473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66225" y="4373907"/>
            <a:ext cx="1483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Cellular Level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281445" y="4373907"/>
            <a:ext cx="1816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Multi-cellular Level</a:t>
            </a:r>
            <a:endParaRPr lang="en-US" sz="1400" dirty="0"/>
          </a:p>
        </p:txBody>
      </p:sp>
      <p:sp>
        <p:nvSpPr>
          <p:cNvPr id="25" name="Right Arrow 24"/>
          <p:cNvSpPr/>
          <p:nvPr/>
        </p:nvSpPr>
        <p:spPr>
          <a:xfrm>
            <a:off x="3615050" y="4437098"/>
            <a:ext cx="579964" cy="2264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404721" y="4163515"/>
            <a:ext cx="120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Emergence</a:t>
            </a:r>
            <a:endParaRPr lang="en-US" sz="1400" dirty="0"/>
          </a:p>
        </p:txBody>
      </p:sp>
      <p:sp>
        <p:nvSpPr>
          <p:cNvPr id="26" name="Right Arrow 25"/>
          <p:cNvSpPr/>
          <p:nvPr/>
        </p:nvSpPr>
        <p:spPr>
          <a:xfrm>
            <a:off x="2684216" y="3489222"/>
            <a:ext cx="2906374" cy="254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35925" y="3237851"/>
            <a:ext cx="76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72 h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132013" y="5954593"/>
            <a:ext cx="2297030" cy="714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243221" y="6161702"/>
            <a:ext cx="291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∆ </a:t>
            </a:r>
            <a:r>
              <a:rPr lang="en-US" b="1" dirty="0" smtClean="0"/>
              <a:t>Parameter/∆ Error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06117" y="3585410"/>
            <a:ext cx="854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B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8422" y="561474"/>
            <a:ext cx="854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A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24601" y="3725779"/>
            <a:ext cx="854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C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875296" y="2161673"/>
            <a:ext cx="854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D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270959" y="5410200"/>
            <a:ext cx="854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E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791" y="5686925"/>
            <a:ext cx="854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F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09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0759" y="236164"/>
            <a:ext cx="4222716" cy="30049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Rectangle 2"/>
          <p:cNvSpPr/>
          <p:nvPr/>
        </p:nvSpPr>
        <p:spPr>
          <a:xfrm>
            <a:off x="2200759" y="3844282"/>
            <a:ext cx="4149225" cy="17039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" name="Rectangle 3"/>
          <p:cNvSpPr/>
          <p:nvPr/>
        </p:nvSpPr>
        <p:spPr>
          <a:xfrm>
            <a:off x="6738880" y="208004"/>
            <a:ext cx="4357905" cy="65182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4091553" y="235103"/>
            <a:ext cx="119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In Vitro</a:t>
            </a:r>
            <a:endParaRPr lang="en-US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779587" y="3824786"/>
            <a:ext cx="136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In </a:t>
            </a:r>
            <a:r>
              <a:rPr lang="en-US" b="1" i="1" dirty="0" err="1" smtClean="0"/>
              <a:t>Silico</a:t>
            </a:r>
            <a:endParaRPr lang="en-US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361693" y="262160"/>
            <a:ext cx="276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Control and Optimize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830" y="696111"/>
            <a:ext cx="852407" cy="63930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991163" y="1244212"/>
            <a:ext cx="118872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534" y="4757394"/>
            <a:ext cx="731520" cy="731520"/>
          </a:xfrm>
          <a:prstGeom prst="rect">
            <a:avLst/>
          </a:prstGeom>
        </p:spPr>
      </p:pic>
      <p:pic>
        <p:nvPicPr>
          <p:cNvPr id="15" name="Picture 1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65" y="4772559"/>
            <a:ext cx="731520" cy="731520"/>
          </a:xfrm>
          <a:prstGeom prst="rect">
            <a:avLst/>
          </a:prstGeom>
        </p:spPr>
      </p:pic>
      <p:pic>
        <p:nvPicPr>
          <p:cNvPr id="16" name="Picture 15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375" y="4757394"/>
            <a:ext cx="731520" cy="731520"/>
          </a:xfrm>
          <a:prstGeom prst="rect">
            <a:avLst/>
          </a:prstGeom>
        </p:spPr>
      </p:pic>
      <p:pic>
        <p:nvPicPr>
          <p:cNvPr id="17" name="Picture 16"/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742" y="4772559"/>
            <a:ext cx="731520" cy="731520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6007360" y="4479608"/>
            <a:ext cx="118872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830" y="631492"/>
            <a:ext cx="852407" cy="7796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224" y="1546012"/>
            <a:ext cx="3026887" cy="148446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7243221" y="771246"/>
            <a:ext cx="3148107" cy="110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859" y="905776"/>
            <a:ext cx="1012015" cy="8674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868" y="916748"/>
            <a:ext cx="827165" cy="84132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14" y="886146"/>
            <a:ext cx="682533" cy="841322"/>
          </a:xfrm>
          <a:prstGeom prst="rect">
            <a:avLst/>
          </a:prstGeom>
        </p:spPr>
      </p:pic>
      <p:sp>
        <p:nvSpPr>
          <p:cNvPr id="30" name="Down Arrow 29"/>
          <p:cNvSpPr/>
          <p:nvPr/>
        </p:nvSpPr>
        <p:spPr>
          <a:xfrm>
            <a:off x="8260965" y="1873493"/>
            <a:ext cx="605152" cy="5238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1" name="Rectangle 30"/>
          <p:cNvSpPr/>
          <p:nvPr/>
        </p:nvSpPr>
        <p:spPr>
          <a:xfrm>
            <a:off x="7202422" y="3639308"/>
            <a:ext cx="3256574" cy="1873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369" y="3769416"/>
            <a:ext cx="835207" cy="77054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470" y="3769416"/>
            <a:ext cx="833195" cy="77054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807" y="3748066"/>
            <a:ext cx="1106101" cy="770543"/>
          </a:xfrm>
          <a:prstGeom prst="rect">
            <a:avLst/>
          </a:prstGeom>
        </p:spPr>
      </p:pic>
      <p:sp>
        <p:nvSpPr>
          <p:cNvPr id="32" name="Up Arrow 31"/>
          <p:cNvSpPr/>
          <p:nvPr/>
        </p:nvSpPr>
        <p:spPr>
          <a:xfrm>
            <a:off x="8218043" y="2985031"/>
            <a:ext cx="605152" cy="6359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5" name="Flowchart: Connector 34"/>
          <p:cNvSpPr/>
          <p:nvPr/>
        </p:nvSpPr>
        <p:spPr>
          <a:xfrm>
            <a:off x="8218043" y="2436735"/>
            <a:ext cx="658748" cy="529931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4" name="TextBox 33"/>
          <p:cNvSpPr txBox="1"/>
          <p:nvPr/>
        </p:nvSpPr>
        <p:spPr>
          <a:xfrm>
            <a:off x="7328837" y="2462261"/>
            <a:ext cx="314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objective function</a:t>
            </a:r>
            <a:endParaRPr lang="en-US" b="1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9587639" y="2666543"/>
            <a:ext cx="1165589" cy="1"/>
          </a:xfrm>
          <a:prstGeom prst="line">
            <a:avLst/>
          </a:prstGeom>
          <a:ln w="41275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0753228" y="2702698"/>
            <a:ext cx="35224" cy="3382515"/>
          </a:xfrm>
          <a:prstGeom prst="straightConnector1">
            <a:avLst/>
          </a:prstGeom>
          <a:ln w="412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9953184" y="6144280"/>
            <a:ext cx="1047519" cy="445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0074627" y="6180015"/>
            <a:ext cx="185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∆ Error</a:t>
            </a:r>
            <a:endParaRPr lang="en-US" b="1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9371835" y="6378765"/>
            <a:ext cx="745225" cy="19205"/>
          </a:xfrm>
          <a:prstGeom prst="straightConnector1">
            <a:avLst/>
          </a:prstGeom>
          <a:ln w="412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37501" y="5942382"/>
            <a:ext cx="1038095" cy="647619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5391070" y="6548901"/>
            <a:ext cx="185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∆ Parameter</a:t>
            </a:r>
            <a:endParaRPr lang="en-US" b="1" dirty="0"/>
          </a:p>
        </p:txBody>
      </p:sp>
      <p:sp>
        <p:nvSpPr>
          <p:cNvPr id="68" name="Rectangle 67"/>
          <p:cNvSpPr/>
          <p:nvPr/>
        </p:nvSpPr>
        <p:spPr>
          <a:xfrm>
            <a:off x="2344986" y="5925443"/>
            <a:ext cx="1870268" cy="80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409534" y="6177454"/>
            <a:ext cx="185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and Model</a:t>
            </a:r>
            <a:endParaRPr lang="en-US" b="1" dirty="0"/>
          </a:p>
        </p:txBody>
      </p:sp>
      <p:cxnSp>
        <p:nvCxnSpPr>
          <p:cNvPr id="71" name="Straight Arrow Connector 70"/>
          <p:cNvCxnSpPr>
            <a:endCxn id="69" idx="3"/>
          </p:cNvCxnSpPr>
          <p:nvPr/>
        </p:nvCxnSpPr>
        <p:spPr>
          <a:xfrm flipH="1" flipV="1">
            <a:off x="4261685" y="6362120"/>
            <a:ext cx="1123572" cy="16644"/>
          </a:xfrm>
          <a:prstGeom prst="straightConnector1">
            <a:avLst/>
          </a:prstGeom>
          <a:ln w="412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0" y="4225186"/>
            <a:ext cx="1093486" cy="1093486"/>
          </a:xfrm>
          <a:prstGeom prst="rect">
            <a:avLst/>
          </a:prstGeom>
        </p:spPr>
      </p:pic>
      <p:cxnSp>
        <p:nvCxnSpPr>
          <p:cNvPr id="81" name="Straight Connector 80"/>
          <p:cNvCxnSpPr/>
          <p:nvPr/>
        </p:nvCxnSpPr>
        <p:spPr>
          <a:xfrm flipV="1">
            <a:off x="1079254" y="6400748"/>
            <a:ext cx="1165589" cy="1"/>
          </a:xfrm>
          <a:prstGeom prst="line">
            <a:avLst/>
          </a:prstGeom>
          <a:ln w="41275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1079254" y="5321450"/>
            <a:ext cx="44041" cy="1076520"/>
          </a:xfrm>
          <a:prstGeom prst="straightConnector1">
            <a:avLst/>
          </a:prstGeom>
          <a:ln w="412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ight Arrow 84"/>
          <p:cNvSpPr/>
          <p:nvPr/>
        </p:nvSpPr>
        <p:spPr>
          <a:xfrm>
            <a:off x="1662048" y="4726632"/>
            <a:ext cx="564729" cy="237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Rectangle 10"/>
          <p:cNvSpPr/>
          <p:nvPr/>
        </p:nvSpPr>
        <p:spPr>
          <a:xfrm>
            <a:off x="2409534" y="4213614"/>
            <a:ext cx="3455738" cy="473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66225" y="4373907"/>
            <a:ext cx="1483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Cellular Level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281445" y="4373907"/>
            <a:ext cx="1816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Multi-cellular Level</a:t>
            </a:r>
            <a:endParaRPr lang="en-US" sz="1400" dirty="0"/>
          </a:p>
        </p:txBody>
      </p:sp>
      <p:sp>
        <p:nvSpPr>
          <p:cNvPr id="25" name="Right Arrow 24"/>
          <p:cNvSpPr/>
          <p:nvPr/>
        </p:nvSpPr>
        <p:spPr>
          <a:xfrm>
            <a:off x="3615050" y="4437098"/>
            <a:ext cx="579964" cy="2264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404721" y="4163515"/>
            <a:ext cx="120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Emergence</a:t>
            </a:r>
            <a:endParaRPr lang="en-US" sz="1400" dirty="0"/>
          </a:p>
        </p:txBody>
      </p:sp>
      <p:sp>
        <p:nvSpPr>
          <p:cNvPr id="26" name="Right Arrow 25"/>
          <p:cNvSpPr/>
          <p:nvPr/>
        </p:nvSpPr>
        <p:spPr>
          <a:xfrm>
            <a:off x="2684216" y="3489222"/>
            <a:ext cx="2906374" cy="254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35925" y="3237851"/>
            <a:ext cx="76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72 h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132013" y="5954593"/>
            <a:ext cx="2297030" cy="714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243221" y="6161702"/>
            <a:ext cx="291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∆ </a:t>
            </a:r>
            <a:r>
              <a:rPr lang="en-US" b="1" dirty="0" smtClean="0"/>
              <a:t>Parameter/∆ Error</a:t>
            </a:r>
            <a:endParaRPr lang="en-US" b="1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6513508" y="6266191"/>
            <a:ext cx="745225" cy="19205"/>
          </a:xfrm>
          <a:prstGeom prst="straightConnector1">
            <a:avLst/>
          </a:prstGeom>
          <a:ln w="412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25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61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Farzin</cp:lastModifiedBy>
  <cp:revision>24</cp:revision>
  <dcterms:created xsi:type="dcterms:W3CDTF">2014-11-09T20:10:18Z</dcterms:created>
  <dcterms:modified xsi:type="dcterms:W3CDTF">2014-12-23T21:06:26Z</dcterms:modified>
</cp:coreProperties>
</file>