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'bad one '!$A$2</c:f>
              <c:strCache>
                <c:ptCount val="1"/>
                <c:pt idx="0">
                  <c:v>100 µm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'bad one 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'bad one '!$B$2:$G$2</c:f>
              <c:numCache>
                <c:formatCode>General</c:formatCode>
                <c:ptCount val="6"/>
                <c:pt idx="0">
                  <c:v>62.092592592592595</c:v>
                </c:pt>
                <c:pt idx="1">
                  <c:v>292.53631961259077</c:v>
                </c:pt>
                <c:pt idx="2">
                  <c:v>315.03964321110016</c:v>
                </c:pt>
                <c:pt idx="3">
                  <c:v>541.69522503998166</c:v>
                </c:pt>
                <c:pt idx="4">
                  <c:v>585.70540708514602</c:v>
                </c:pt>
                <c:pt idx="5">
                  <c:v>561.18637861589161</c:v>
                </c:pt>
              </c:numCache>
            </c:numRef>
          </c:val>
        </c:ser>
        <c:ser>
          <c:idx val="1"/>
          <c:order val="1"/>
          <c:tx>
            <c:strRef>
              <c:f>'bad one '!$A$3</c:f>
              <c:strCache>
                <c:ptCount val="1"/>
                <c:pt idx="0">
                  <c:v>200 µm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'bad one 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'bad one '!$B$3:$G$3</c:f>
              <c:numCache>
                <c:formatCode>General</c:formatCode>
                <c:ptCount val="6"/>
                <c:pt idx="0">
                  <c:v>6.1936936936936942</c:v>
                </c:pt>
                <c:pt idx="1">
                  <c:v>28.591201186356898</c:v>
                </c:pt>
                <c:pt idx="2">
                  <c:v>30.674635332252837</c:v>
                </c:pt>
                <c:pt idx="3">
                  <c:v>52.111214087117702</c:v>
                </c:pt>
                <c:pt idx="4">
                  <c:v>56.626729665879182</c:v>
                </c:pt>
                <c:pt idx="5">
                  <c:v>54.852094500694854</c:v>
                </c:pt>
              </c:numCache>
            </c:numRef>
          </c:val>
        </c:ser>
        <c:ser>
          <c:idx val="2"/>
          <c:order val="2"/>
          <c:tx>
            <c:strRef>
              <c:f>'bad one '!$A$4</c:f>
              <c:strCache>
                <c:ptCount val="1"/>
                <c:pt idx="0">
                  <c:v>300 µm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'bad one 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'bad one '!$B$4:$G$4</c:f>
              <c:numCache>
                <c:formatCode>General</c:formatCode>
                <c:ptCount val="6"/>
                <c:pt idx="0">
                  <c:v>6.1980820105820111</c:v>
                </c:pt>
                <c:pt idx="1">
                  <c:v>29.240008735531777</c:v>
                </c:pt>
                <c:pt idx="2">
                  <c:v>30.588339535707956</c:v>
                </c:pt>
                <c:pt idx="3">
                  <c:v>50.145140247879972</c:v>
                </c:pt>
                <c:pt idx="4">
                  <c:v>53.370869758482741</c:v>
                </c:pt>
                <c:pt idx="5">
                  <c:v>51.451288772389695</c:v>
                </c:pt>
              </c:numCache>
            </c:numRef>
          </c:val>
        </c:ser>
        <c:ser>
          <c:idx val="3"/>
          <c:order val="3"/>
          <c:tx>
            <c:strRef>
              <c:f>'bad one '!$A$5</c:f>
              <c:strCache>
                <c:ptCount val="1"/>
                <c:pt idx="0">
                  <c:v>400 µm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'bad one '!$B$1:$G$1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54</c:v>
                </c:pt>
                <c:pt idx="5">
                  <c:v>72</c:v>
                </c:pt>
              </c:numCache>
            </c:numRef>
          </c:cat>
          <c:val>
            <c:numRef>
              <c:f>'bad one '!$B$5:$G$5</c:f>
              <c:numCache>
                <c:formatCode>General</c:formatCode>
                <c:ptCount val="6"/>
                <c:pt idx="0">
                  <c:v>6.2063944286166519</c:v>
                </c:pt>
                <c:pt idx="1">
                  <c:v>28.228452751817233</c:v>
                </c:pt>
                <c:pt idx="2">
                  <c:v>29.50296861747243</c:v>
                </c:pt>
                <c:pt idx="3">
                  <c:v>48.095163806552264</c:v>
                </c:pt>
                <c:pt idx="4">
                  <c:v>51.103223058355816</c:v>
                </c:pt>
                <c:pt idx="5">
                  <c:v>50.679182311222355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066512"/>
        <c:axId val="547066904"/>
      </c:barChart>
      <c:catAx>
        <c:axId val="54706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(hours)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66904"/>
        <c:crosses val="autoZero"/>
        <c:auto val="1"/>
        <c:lblAlgn val="ctr"/>
        <c:lblOffset val="100"/>
        <c:noMultiLvlLbl val="0"/>
      </c:catAx>
      <c:valAx>
        <c:axId val="54706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VEGF Concentration per cell (pg/mL)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204E-0249-4B2E-B196-1B5BF6EC53AE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AF96-1B4B-4E81-8360-98AB595D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639293"/>
              </p:ext>
            </p:extLst>
          </p:nvPr>
        </p:nvGraphicFramePr>
        <p:xfrm>
          <a:off x="166255" y="124691"/>
          <a:ext cx="11783290" cy="644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00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FlannLab</dc:creator>
  <cp:lastModifiedBy>FlannLab</cp:lastModifiedBy>
  <cp:revision>1</cp:revision>
  <dcterms:created xsi:type="dcterms:W3CDTF">2015-04-03T06:20:41Z</dcterms:created>
  <dcterms:modified xsi:type="dcterms:W3CDTF">2015-04-03T06:21:35Z</dcterms:modified>
</cp:coreProperties>
</file>