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mERiPLk7Kd+qmiKeqzANOqdr3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openapi.programming-hero.com/api/phones?search=$%7bsearchText%7d" TargetMode="External"/><Relationship Id="rId5" Type="http://schemas.openxmlformats.org/officeDocument/2006/relationships/hyperlink" Target="https://openapi.programming-hero.com/api/phones?search=iph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openapi.programming-hero.com/api/phone/$%7bid%7d" TargetMode="External"/><Relationship Id="rId5" Type="http://schemas.openxmlformats.org/officeDocument/2006/relationships/hyperlink" Target="https://openapi.programming-hero.com/api/phone/apple_iphone_13_pro_max-1108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api.programming-hero.com/api/phone/apple_iphone_13_pro_max-11089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phone-store-gg.netlify.app/" TargetMode="External"/><Relationship Id="rId5" Type="http://schemas.openxmlformats.org/officeDocument/2006/relationships/hyperlink" Target="https://phonearene-com.netlify.app/" TargetMode="External"/><Relationship Id="rId6" Type="http://schemas.openxmlformats.org/officeDocument/2006/relationships/hyperlink" Target="https://ios-to-to-company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3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5076" l="0" r="1271" t="0"/>
          <a:stretch/>
        </p:blipFill>
        <p:spPr>
          <a:xfrm>
            <a:off x="2341776" y="900965"/>
            <a:ext cx="6034026" cy="37175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25500" y="1898978"/>
            <a:ext cx="660488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Phone-hunter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25500" y="6066730"/>
            <a:ext cx="24849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 HERO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92188" y="1444624"/>
            <a:ext cx="1308100" cy="169863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783411" y="5238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5685729"/>
            <a:ext cx="3048000" cy="65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10218136" y="1996916"/>
            <a:ext cx="598462" cy="441484"/>
            <a:chOff x="7684294" y="1707356"/>
            <a:chExt cx="655319" cy="483428"/>
          </a:xfrm>
        </p:grpSpPr>
        <p:grpSp>
          <p:nvGrpSpPr>
            <p:cNvPr id="91" name="Google Shape;91;p1"/>
            <p:cNvGrpSpPr/>
            <p:nvPr/>
          </p:nvGrpSpPr>
          <p:grpSpPr>
            <a:xfrm>
              <a:off x="7684294" y="1707356"/>
              <a:ext cx="655319" cy="45719"/>
              <a:chOff x="7684294" y="1707356"/>
              <a:chExt cx="655319" cy="45719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7684294" y="1853259"/>
              <a:ext cx="655319" cy="45719"/>
              <a:chOff x="7684294" y="1707356"/>
              <a:chExt cx="655319" cy="45719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"/>
            <p:cNvGrpSpPr/>
            <p:nvPr/>
          </p:nvGrpSpPr>
          <p:grpSpPr>
            <a:xfrm>
              <a:off x="7684294" y="1999162"/>
              <a:ext cx="655319" cy="45719"/>
              <a:chOff x="7684294" y="1707356"/>
              <a:chExt cx="655319" cy="45719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"/>
            <p:cNvGrpSpPr/>
            <p:nvPr/>
          </p:nvGrpSpPr>
          <p:grpSpPr>
            <a:xfrm>
              <a:off x="7684294" y="2145065"/>
              <a:ext cx="655319" cy="45719"/>
              <a:chOff x="7684294" y="1707356"/>
              <a:chExt cx="655319" cy="45719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1"/>
          <p:cNvGrpSpPr/>
          <p:nvPr/>
        </p:nvGrpSpPr>
        <p:grpSpPr>
          <a:xfrm>
            <a:off x="4230864" y="134342"/>
            <a:ext cx="598462" cy="441484"/>
            <a:chOff x="7684294" y="1707356"/>
            <a:chExt cx="655319" cy="483428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7684294" y="1707356"/>
              <a:ext cx="655319" cy="45719"/>
              <a:chOff x="7684294" y="1707356"/>
              <a:chExt cx="655319" cy="45719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"/>
            <p:cNvGrpSpPr/>
            <p:nvPr/>
          </p:nvGrpSpPr>
          <p:grpSpPr>
            <a:xfrm>
              <a:off x="7684294" y="1853259"/>
              <a:ext cx="655319" cy="45719"/>
              <a:chOff x="7684294" y="1707356"/>
              <a:chExt cx="655319" cy="45719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"/>
            <p:cNvGrpSpPr/>
            <p:nvPr/>
          </p:nvGrpSpPr>
          <p:grpSpPr>
            <a:xfrm>
              <a:off x="7684294" y="1999162"/>
              <a:ext cx="655319" cy="45719"/>
              <a:chOff x="7684294" y="1707356"/>
              <a:chExt cx="655319" cy="45719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"/>
            <p:cNvGrpSpPr/>
            <p:nvPr/>
          </p:nvGrpSpPr>
          <p:grpSpPr>
            <a:xfrm>
              <a:off x="7684294" y="2145065"/>
              <a:ext cx="655319" cy="45719"/>
              <a:chOff x="7684294" y="1707356"/>
              <a:chExt cx="655319" cy="45719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6E1F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0" name="Google Shape;140;p1"/>
          <p:cNvPicPr preferRelativeResize="0"/>
          <p:nvPr/>
        </p:nvPicPr>
        <p:blipFill rotWithShape="1">
          <a:blip r:embed="rId5">
            <a:alphaModFix/>
          </a:blip>
          <a:srcRect b="5545" l="3139" r="70833" t="9508"/>
          <a:stretch/>
        </p:blipFill>
        <p:spPr>
          <a:xfrm rot="-1343912">
            <a:off x="7369620" y="2411532"/>
            <a:ext cx="1365874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 rotWithShape="1">
          <a:blip r:embed="rId5">
            <a:alphaModFix/>
          </a:blip>
          <a:srcRect b="5545" l="69692" r="3772" t="13138"/>
          <a:stretch/>
        </p:blipFill>
        <p:spPr>
          <a:xfrm rot="1340405">
            <a:off x="9841974" y="2564250"/>
            <a:ext cx="1392536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 rotWithShape="1">
          <a:blip r:embed="rId5">
            <a:alphaModFix/>
          </a:blip>
          <a:srcRect b="5545" l="35536" r="36149" t="9508"/>
          <a:stretch/>
        </p:blipFill>
        <p:spPr>
          <a:xfrm>
            <a:off x="8572500" y="2099024"/>
            <a:ext cx="1485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 amt="85000"/>
          </a:blip>
          <a:srcRect b="5076" l="0" r="1271" t="0"/>
          <a:stretch/>
        </p:blipFill>
        <p:spPr>
          <a:xfrm>
            <a:off x="1595976" y="739320"/>
            <a:ext cx="7066018" cy="435330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825500" y="2828835"/>
            <a:ext cx="6132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Let’s Practice</a:t>
            </a:r>
            <a:endParaRPr sz="7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825500" y="6066730"/>
            <a:ext cx="24849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PROGRAMMING HERO</a:t>
            </a:r>
            <a:endParaRPr sz="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941926" y="2442715"/>
            <a:ext cx="1308100" cy="169863"/>
          </a:xfrm>
          <a:prstGeom prst="rect">
            <a:avLst/>
          </a:prstGeom>
          <a:solidFill>
            <a:srgbClr val="6E1F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0783411" y="5238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sz="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0"/>
          <p:cNvGrpSpPr/>
          <p:nvPr/>
        </p:nvGrpSpPr>
        <p:grpSpPr>
          <a:xfrm>
            <a:off x="10218136" y="1996916"/>
            <a:ext cx="598462" cy="441484"/>
            <a:chOff x="7684294" y="1707356"/>
            <a:chExt cx="655319" cy="483428"/>
          </a:xfrm>
        </p:grpSpPr>
        <p:grpSp>
          <p:nvGrpSpPr>
            <p:cNvPr id="233" name="Google Shape;233;p10"/>
            <p:cNvGrpSpPr/>
            <p:nvPr/>
          </p:nvGrpSpPr>
          <p:grpSpPr>
            <a:xfrm>
              <a:off x="7684294" y="1707356"/>
              <a:ext cx="655319" cy="45719"/>
              <a:chOff x="7684294" y="1707356"/>
              <a:chExt cx="655319" cy="45719"/>
            </a:xfrm>
          </p:grpSpPr>
          <p:sp>
            <p:nvSpPr>
              <p:cNvPr id="234" name="Google Shape;234;p10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10"/>
            <p:cNvGrpSpPr/>
            <p:nvPr/>
          </p:nvGrpSpPr>
          <p:grpSpPr>
            <a:xfrm>
              <a:off x="7684294" y="1853259"/>
              <a:ext cx="655319" cy="45719"/>
              <a:chOff x="7684294" y="1707356"/>
              <a:chExt cx="655319" cy="45719"/>
            </a:xfrm>
          </p:grpSpPr>
          <p:sp>
            <p:nvSpPr>
              <p:cNvPr id="240" name="Google Shape;240;p10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0"/>
            <p:cNvGrpSpPr/>
            <p:nvPr/>
          </p:nvGrpSpPr>
          <p:grpSpPr>
            <a:xfrm>
              <a:off x="7684294" y="1999162"/>
              <a:ext cx="655319" cy="45719"/>
              <a:chOff x="7684294" y="1707356"/>
              <a:chExt cx="655319" cy="45719"/>
            </a:xfrm>
          </p:grpSpPr>
          <p:sp>
            <p:nvSpPr>
              <p:cNvPr id="246" name="Google Shape;246;p10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0"/>
            <p:cNvGrpSpPr/>
            <p:nvPr/>
          </p:nvGrpSpPr>
          <p:grpSpPr>
            <a:xfrm>
              <a:off x="7684294" y="2145065"/>
              <a:ext cx="655319" cy="45719"/>
              <a:chOff x="7684294" y="1707356"/>
              <a:chExt cx="655319" cy="45719"/>
            </a:xfrm>
          </p:grpSpPr>
          <p:sp>
            <p:nvSpPr>
              <p:cNvPr id="252" name="Google Shape;252;p10"/>
              <p:cNvSpPr/>
              <p:nvPr/>
            </p:nvSpPr>
            <p:spPr>
              <a:xfrm>
                <a:off x="76842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78366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79890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81414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8293894" y="1707356"/>
                <a:ext cx="45719" cy="45719"/>
              </a:xfrm>
              <a:prstGeom prst="ellipse">
                <a:avLst/>
              </a:prstGeom>
              <a:solidFill>
                <a:srgbClr val="FF13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/>
        </p:nvSpPr>
        <p:spPr>
          <a:xfrm>
            <a:off x="680023" y="1133350"/>
            <a:ext cx="324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Try this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10706100" y="496888"/>
            <a:ext cx="11208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293092" y="4253238"/>
            <a:ext cx="1339273" cy="35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607" y="2682875"/>
            <a:ext cx="8491085" cy="1570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"/>
          <p:cNvGrpSpPr/>
          <p:nvPr/>
        </p:nvGrpSpPr>
        <p:grpSpPr>
          <a:xfrm>
            <a:off x="793607" y="4571532"/>
            <a:ext cx="5200794" cy="896736"/>
            <a:chOff x="793607" y="4881091"/>
            <a:chExt cx="5171208" cy="1031319"/>
          </a:xfrm>
        </p:grpSpPr>
        <p:pic>
          <p:nvPicPr>
            <p:cNvPr id="154" name="Google Shape;154;p2"/>
            <p:cNvPicPr preferRelativeResize="0"/>
            <p:nvPr/>
          </p:nvPicPr>
          <p:blipFill rotWithShape="1">
            <a:blip r:embed="rId5">
              <a:alphaModFix/>
            </a:blip>
            <a:srcRect b="0" l="0" r="0" t="40063"/>
            <a:stretch/>
          </p:blipFill>
          <p:spPr>
            <a:xfrm>
              <a:off x="793607" y="5080000"/>
              <a:ext cx="5171208" cy="832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"/>
            <p:cNvPicPr preferRelativeResize="0"/>
            <p:nvPr/>
          </p:nvPicPr>
          <p:blipFill rotWithShape="1">
            <a:blip r:embed="rId5">
              <a:alphaModFix/>
            </a:blip>
            <a:srcRect b="85678" l="0" r="0" t="0"/>
            <a:stretch/>
          </p:blipFill>
          <p:spPr>
            <a:xfrm>
              <a:off x="793607" y="4881091"/>
              <a:ext cx="5171208" cy="1989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680027" y="2359478"/>
            <a:ext cx="7282873" cy="72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Phone-hunter API is being created by programming hero so that </a:t>
            </a:r>
            <a:r>
              <a:rPr b="1" i="0" lang="en-US" sz="1800" u="none" cap="none" strike="noStrike">
                <a:solidFill>
                  <a:srgbClr val="1E1C42"/>
                </a:solidFill>
                <a:latin typeface="Arial"/>
                <a:ea typeface="Arial"/>
                <a:cs typeface="Arial"/>
                <a:sym typeface="Arial"/>
              </a:rPr>
              <a:t>you can practice API related tasks and get some fake data</a:t>
            </a:r>
            <a:r>
              <a:rPr b="0" i="0" lang="en-US" sz="1800" u="none" cap="none" strike="noStrike">
                <a:solidFill>
                  <a:srgbClr val="1E1C4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680024" y="1133350"/>
            <a:ext cx="341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 is it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02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/>
        </p:nvSpPr>
        <p:spPr>
          <a:xfrm>
            <a:off x="680023" y="1133350"/>
            <a:ext cx="359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680027" y="2359478"/>
            <a:ext cx="7282873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Getting all of the phone information by searching any phone name. For 4 types of phone you will get information: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samsung, iphone, huawei, oppo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Getting the detail information for a single phone. For example: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apple-iphone-13-pro-max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680025" y="1133350"/>
            <a:ext cx="322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Phone search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680027" y="2359478"/>
            <a:ext cx="90100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URL format: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https://openapi.programming-hero.com/api/phones?search=${searchText}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https://openapi.programming-hero.com/api/phones?search=iphone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680025" y="1133350"/>
            <a:ext cx="47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Single phone detail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680027" y="2359478"/>
            <a:ext cx="101784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URL format: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https://openapi.programming-hero.com/api/phone/${id}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https://openapi.programming-hero.com/api/phone/apple_iphone_13_pro_max-11089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680025" y="1133350"/>
            <a:ext cx="10604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Search result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https://openapi.programming-hero.com/api/phone/apple_iphone_13_pro_max-11089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793607" y="21901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sz="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2664" y="2487564"/>
            <a:ext cx="4380937" cy="4164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 txBox="1"/>
          <p:nvPr/>
        </p:nvSpPr>
        <p:spPr>
          <a:xfrm>
            <a:off x="6047060" y="4433470"/>
            <a:ext cx="1087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Phone id</a:t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7"/>
          <p:cNvCxnSpPr>
            <a:stCxn id="201" idx="1"/>
          </p:cNvCxnSpPr>
          <p:nvPr/>
        </p:nvCxnSpPr>
        <p:spPr>
          <a:xfrm flipH="1">
            <a:off x="3344660" y="4618136"/>
            <a:ext cx="2702400" cy="184800"/>
          </a:xfrm>
          <a:prstGeom prst="bentConnector3">
            <a:avLst>
              <a:gd fmla="val 99814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/>
        </p:nvSpPr>
        <p:spPr>
          <a:xfrm>
            <a:off x="680024" y="1133350"/>
            <a:ext cx="730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Our objective using the API</a:t>
            </a:r>
            <a:endParaRPr b="1" i="0" sz="3200" u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sz="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80027" y="2359478"/>
            <a:ext cx="5276273" cy="374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Accessing property of nested object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Loading some data using array slice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(example: total output:50, getting 10 	data from 50) 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Loading rest results after clicking more button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Error handling on search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(example: empty search)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(example: wrong search)	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6489700" y="2354034"/>
            <a:ext cx="5130800" cy="308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Spinner on loading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Handling missing property using optional chaining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Showing use of ternary operator (optional)</a:t>
            </a:r>
            <a:endParaRPr/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Getting details of a phone using modal on button click</a:t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/>
        </p:nvSpPr>
        <p:spPr>
          <a:xfrm>
            <a:off x="680023" y="1133350"/>
            <a:ext cx="423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Sample UI</a:t>
            </a:r>
            <a:endParaRPr b="1" i="0" sz="3200" u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93607" y="1834528"/>
            <a:ext cx="429057" cy="81685"/>
          </a:xfrm>
          <a:prstGeom prst="rect">
            <a:avLst/>
          </a:prstGeom>
          <a:solidFill>
            <a:srgbClr val="FF13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13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0" y="5772348"/>
            <a:ext cx="2730500" cy="5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10706100" y="496888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sz="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80027" y="2359478"/>
            <a:ext cx="7282873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https://phone-store-gg.netlify.app/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https://phonearene-com.netlify.app/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https://ios-to-to-company.netlify.app/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2022-08-22T20:45:49Z</dcterms:created>
  <dc:creator>Tonmoy Sarkar</dc:creator>
</cp:coreProperties>
</file>