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447" r:id="rId6"/>
    <p:sldId id="287" r:id="rId7"/>
    <p:sldId id="431" r:id="rId8"/>
    <p:sldId id="449" r:id="rId9"/>
    <p:sldId id="294" r:id="rId10"/>
    <p:sldId id="450" r:id="rId11"/>
    <p:sldId id="451" r:id="rId12"/>
    <p:sldId id="452" r:id="rId13"/>
    <p:sldId id="453" r:id="rId14"/>
    <p:sldId id="454" r:id="rId15"/>
    <p:sldId id="455" r:id="rId1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7FE3A72-12DB-4B76-B05D-07693517AF1B}">
          <p14:sldIdLst>
            <p14:sldId id="257"/>
          </p14:sldIdLst>
        </p14:section>
        <p14:section name="目次" id="{62D092DC-5394-46F6-8D21-110B6D3B9E34}">
          <p14:sldIdLst>
            <p14:sldId id="447"/>
          </p14:sldIdLst>
        </p14:section>
        <p14:section name="0．概要" id="{0023DA72-A90A-4C63-B556-695C8556A933}">
          <p14:sldIdLst>
            <p14:sldId id="287"/>
            <p14:sldId id="431"/>
          </p14:sldIdLst>
        </p14:section>
        <p14:section name="1.表示機能" id="{25DF539F-6D4E-4432-A6AD-7A2A290BA6A0}">
          <p14:sldIdLst>
            <p14:sldId id="449"/>
            <p14:sldId id="294"/>
            <p14:sldId id="450"/>
            <p14:sldId id="451"/>
          </p14:sldIdLst>
        </p14:section>
        <p14:section name="2.登録機能" id="{0AF6F8D0-9FE4-4446-9F9F-15B45603BB9D}">
          <p14:sldIdLst>
            <p14:sldId id="452"/>
            <p14:sldId id="453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9900"/>
    <a:srgbClr val="FFCCFF"/>
    <a:srgbClr val="FF99FF"/>
    <a:srgbClr val="CCFF33"/>
    <a:srgbClr val="7AB655"/>
    <a:srgbClr val="7CB659"/>
    <a:srgbClr val="99CC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2" dt="2020-11-13T11:51:4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今田 祥司" userId="eff4a765-cbdb-43b5-a0b1-0b31f0c71b0b" providerId="ADAL" clId="{EB5E5F11-2384-42F8-8893-68CEA3E1FDDC}"/>
    <pc:docChg chg="undo redo custSel addSld delSld modSld sldOrd modSection">
      <pc:chgData name="今田 祥司" userId="eff4a765-cbdb-43b5-a0b1-0b31f0c71b0b" providerId="ADAL" clId="{EB5E5F11-2384-42F8-8893-68CEA3E1FDDC}" dt="2020-08-30T14:20:24.681" v="38508" actId="1076"/>
      <pc:docMkLst>
        <pc:docMk/>
      </pc:docMkLst>
      <pc:sldChg chg="modSp mod">
        <pc:chgData name="今田 祥司" userId="eff4a765-cbdb-43b5-a0b1-0b31f0c71b0b" providerId="ADAL" clId="{EB5E5F11-2384-42F8-8893-68CEA3E1FDDC}" dt="2020-08-18T12:37:58.608" v="21" actId="20577"/>
        <pc:sldMkLst>
          <pc:docMk/>
          <pc:sldMk cId="2192198608" sldId="257"/>
        </pc:sldMkLst>
        <pc:spChg chg="mod">
          <ac:chgData name="今田 祥司" userId="eff4a765-cbdb-43b5-a0b1-0b31f0c71b0b" providerId="ADAL" clId="{EB5E5F11-2384-42F8-8893-68CEA3E1FDDC}" dt="2020-08-18T12:37:58.608" v="21" actId="20577"/>
          <ac:spMkLst>
            <pc:docMk/>
            <pc:sldMk cId="2192198608" sldId="257"/>
            <ac:spMk id="3" creationId="{85E5ADEE-5975-4434-A8D0-B74CA677D3B6}"/>
          </ac:spMkLst>
        </pc:spChg>
      </pc:sldChg>
      <pc:sldChg chg="modSp mod">
        <pc:chgData name="今田 祥司" userId="eff4a765-cbdb-43b5-a0b1-0b31f0c71b0b" providerId="ADAL" clId="{EB5E5F11-2384-42F8-8893-68CEA3E1FDDC}" dt="2020-08-30T05:57:09.823" v="28928" actId="20577"/>
        <pc:sldMkLst>
          <pc:docMk/>
          <pc:sldMk cId="3998992105" sldId="287"/>
        </pc:sldMkLst>
        <pc:spChg chg="mod">
          <ac:chgData name="今田 祥司" userId="eff4a765-cbdb-43b5-a0b1-0b31f0c71b0b" providerId="ADAL" clId="{EB5E5F11-2384-42F8-8893-68CEA3E1FDDC}" dt="2020-08-30T05:57:09.823" v="28928" actId="20577"/>
          <ac:spMkLst>
            <pc:docMk/>
            <pc:sldMk cId="3998992105" sldId="287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5:50:10.466" v="28851" actId="20577"/>
          <ac:spMkLst>
            <pc:docMk/>
            <pc:sldMk cId="3998992105" sldId="287"/>
            <ac:spMk id="6" creationId="{1887B7A5-9CEE-42D3-AD0D-503339DC8983}"/>
          </ac:spMkLst>
        </pc:spChg>
      </pc:sldChg>
      <pc:sldChg chg="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2310118995" sldId="288"/>
        </pc:sldMkLst>
        <pc:spChg chg="mod">
          <ac:chgData name="今田 祥司" userId="eff4a765-cbdb-43b5-a0b1-0b31f0c71b0b" providerId="ADAL" clId="{EB5E5F11-2384-42F8-8893-68CEA3E1FDDC}" dt="2020-08-30T05:56:21.491" v="28903" actId="20577"/>
          <ac:spMkLst>
            <pc:docMk/>
            <pc:sldMk cId="2310118995" sldId="288"/>
            <ac:spMk id="3" creationId="{FE0605A0-79AA-42D5-8D94-EDDC73EB8ADE}"/>
          </ac:spMkLst>
        </pc:spChg>
      </pc:sldChg>
      <pc:sldChg chg="modSp add mod ord">
        <pc:chgData name="今田 祥司" userId="eff4a765-cbdb-43b5-a0b1-0b31f0c71b0b" providerId="ADAL" clId="{EB5E5F11-2384-42F8-8893-68CEA3E1FDDC}" dt="2020-08-30T06:56:47.342" v="31264" actId="20577"/>
        <pc:sldMkLst>
          <pc:docMk/>
          <pc:sldMk cId="3502684961" sldId="288"/>
        </pc:sldMkLst>
        <pc:spChg chg="mod">
          <ac:chgData name="今田 祥司" userId="eff4a765-cbdb-43b5-a0b1-0b31f0c71b0b" providerId="ADAL" clId="{EB5E5F11-2384-42F8-8893-68CEA3E1FDDC}" dt="2020-08-30T06:56:47.342" v="31264" actId="20577"/>
          <ac:spMkLst>
            <pc:docMk/>
            <pc:sldMk cId="3502684961" sldId="288"/>
            <ac:spMk id="2" creationId="{F4C74818-0FA6-4933-B467-EFF8C2FE8202}"/>
          </ac:spMkLst>
        </pc:spChg>
      </pc:sldChg>
      <pc:sldChg chg="modSp mod">
        <pc:chgData name="今田 祥司" userId="eff4a765-cbdb-43b5-a0b1-0b31f0c71b0b" providerId="ADAL" clId="{EB5E5F11-2384-42F8-8893-68CEA3E1FDDC}" dt="2020-08-30T06:56:22.727" v="31249" actId="20577"/>
        <pc:sldMkLst>
          <pc:docMk/>
          <pc:sldMk cId="3010476134" sldId="292"/>
        </pc:sldMkLst>
        <pc:spChg chg="mod">
          <ac:chgData name="今田 祥司" userId="eff4a765-cbdb-43b5-a0b1-0b31f0c71b0b" providerId="ADAL" clId="{EB5E5F11-2384-42F8-8893-68CEA3E1FDDC}" dt="2020-08-30T06:56:22.727" v="31249" actId="20577"/>
          <ac:spMkLst>
            <pc:docMk/>
            <pc:sldMk cId="3010476134" sldId="292"/>
            <ac:spMk id="2" creationId="{F4C74818-0FA6-4933-B467-EFF8C2FE8202}"/>
          </ac:spMkLst>
        </pc:spChg>
        <pc:spChg chg="mod">
          <ac:chgData name="今田 祥司" userId="eff4a765-cbdb-43b5-a0b1-0b31f0c71b0b" providerId="ADAL" clId="{EB5E5F11-2384-42F8-8893-68CEA3E1FDDC}" dt="2020-08-30T06:56:11.072" v="31248" actId="20577"/>
          <ac:spMkLst>
            <pc:docMk/>
            <pc:sldMk cId="3010476134" sldId="292"/>
            <ac:spMk id="3" creationId="{FE0605A0-79AA-42D5-8D94-EDDC73EB8ADE}"/>
          </ac:spMkLst>
        </pc:spChg>
      </pc:sldChg>
      <pc:sldChg chg="modSp mod">
        <pc:chgData name="今田 祥司" userId="eff4a765-cbdb-43b5-a0b1-0b31f0c71b0b" providerId="ADAL" clId="{EB5E5F11-2384-42F8-8893-68CEA3E1FDDC}" dt="2020-08-30T06:56:35.291" v="31258" actId="20577"/>
        <pc:sldMkLst>
          <pc:docMk/>
          <pc:sldMk cId="2997976200" sldId="293"/>
        </pc:sldMkLst>
        <pc:spChg chg="mod">
          <ac:chgData name="今田 祥司" userId="eff4a765-cbdb-43b5-a0b1-0b31f0c71b0b" providerId="ADAL" clId="{EB5E5F11-2384-42F8-8893-68CEA3E1FDDC}" dt="2020-08-30T06:56:35.291" v="31258" actId="20577"/>
          <ac:spMkLst>
            <pc:docMk/>
            <pc:sldMk cId="2997976200" sldId="293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0:52:52.615" v="28827" actId="14100"/>
          <ac:spMkLst>
            <pc:docMk/>
            <pc:sldMk cId="2997976200" sldId="293"/>
            <ac:spMk id="6" creationId="{EE345A12-EBCC-431E-A88B-353519DBA829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05:57:27.214" v="28935" actId="20577"/>
        <pc:sldMkLst>
          <pc:docMk/>
          <pc:sldMk cId="2441755209" sldId="294"/>
        </pc:sldMkLst>
        <pc:spChg chg="mod">
          <ac:chgData name="今田 祥司" userId="eff4a765-cbdb-43b5-a0b1-0b31f0c71b0b" providerId="ADAL" clId="{EB5E5F11-2384-42F8-8893-68CEA3E1FDDC}" dt="2020-08-30T05:57:27.214" v="28935" actId="20577"/>
          <ac:spMkLst>
            <pc:docMk/>
            <pc:sldMk cId="2441755209" sldId="294"/>
            <ac:spMk id="2" creationId="{E169AC77-4D37-4FF1-BB02-DF5A1A26BD0F}"/>
          </ac:spMkLst>
        </pc:spChg>
        <pc:spChg chg="add del ord">
          <ac:chgData name="今田 祥司" userId="eff4a765-cbdb-43b5-a0b1-0b31f0c71b0b" providerId="ADAL" clId="{EB5E5F11-2384-42F8-8893-68CEA3E1FDDC}" dt="2020-08-27T10:46:55.828" v="10015" actId="478"/>
          <ac:spMkLst>
            <pc:docMk/>
            <pc:sldMk cId="2441755209" sldId="294"/>
            <ac:spMk id="4" creationId="{B49C0D3D-AAF8-4F08-BEB4-9C89077C070E}"/>
          </ac:spMkLst>
        </pc:spChg>
        <pc:spChg chg="mod">
          <ac:chgData name="今田 祥司" userId="eff4a765-cbdb-43b5-a0b1-0b31f0c71b0b" providerId="ADAL" clId="{EB5E5F11-2384-42F8-8893-68CEA3E1FDDC}" dt="2020-08-27T10:50:55.028" v="10106" actId="20577"/>
          <ac:spMkLst>
            <pc:docMk/>
            <pc:sldMk cId="2441755209" sldId="294"/>
            <ac:spMk id="6" creationId="{1887B7A5-9CEE-42D3-AD0D-503339DC8983}"/>
          </ac:spMkLst>
        </pc:spChg>
        <pc:spChg chg="add del mod">
          <ac:chgData name="今田 祥司" userId="eff4a765-cbdb-43b5-a0b1-0b31f0c71b0b" providerId="ADAL" clId="{EB5E5F11-2384-42F8-8893-68CEA3E1FDDC}" dt="2020-08-27T10:53:08.572" v="10115" actId="1076"/>
          <ac:spMkLst>
            <pc:docMk/>
            <pc:sldMk cId="2441755209" sldId="294"/>
            <ac:spMk id="7" creationId="{DA965626-AECF-45E5-A192-535A2C83B152}"/>
          </ac:spMkLst>
        </pc:spChg>
        <pc:spChg chg="add del mod">
          <ac:chgData name="今田 祥司" userId="eff4a765-cbdb-43b5-a0b1-0b31f0c71b0b" providerId="ADAL" clId="{EB5E5F11-2384-42F8-8893-68CEA3E1FDDC}" dt="2020-08-27T10:48:59.793" v="10043" actId="478"/>
          <ac:spMkLst>
            <pc:docMk/>
            <pc:sldMk cId="2441755209" sldId="294"/>
            <ac:spMk id="9" creationId="{A791776D-CDAD-4EB2-A62B-BA86A0791C67}"/>
          </ac:spMkLst>
        </pc:spChg>
        <pc:spChg chg="add del mod">
          <ac:chgData name="今田 祥司" userId="eff4a765-cbdb-43b5-a0b1-0b31f0c71b0b" providerId="ADAL" clId="{EB5E5F11-2384-42F8-8893-68CEA3E1FDDC}" dt="2020-08-27T10:53:08.572" v="10115" actId="1076"/>
          <ac:spMkLst>
            <pc:docMk/>
            <pc:sldMk cId="2441755209" sldId="294"/>
            <ac:spMk id="10" creationId="{CABFDA8C-B5C0-4C10-BEDD-2986CB141D9E}"/>
          </ac:spMkLst>
        </pc:spChg>
        <pc:spChg chg="add del mod">
          <ac:chgData name="今田 祥司" userId="eff4a765-cbdb-43b5-a0b1-0b31f0c71b0b" providerId="ADAL" clId="{EB5E5F11-2384-42F8-8893-68CEA3E1FDDC}" dt="2020-08-27T10:53:08.572" v="10115" actId="1076"/>
          <ac:spMkLst>
            <pc:docMk/>
            <pc:sldMk cId="2441755209" sldId="294"/>
            <ac:spMk id="11" creationId="{3E13CDDA-7868-4A50-8EC5-319D61E05466}"/>
          </ac:spMkLst>
        </pc:spChg>
        <pc:spChg chg="add del mod">
          <ac:chgData name="今田 祥司" userId="eff4a765-cbdb-43b5-a0b1-0b31f0c71b0b" providerId="ADAL" clId="{EB5E5F11-2384-42F8-8893-68CEA3E1FDDC}" dt="2020-08-27T10:53:08.572" v="10115" actId="1076"/>
          <ac:spMkLst>
            <pc:docMk/>
            <pc:sldMk cId="2441755209" sldId="294"/>
            <ac:spMk id="14" creationId="{2F50F3A8-B4AE-4EC3-80B1-E72CB723A191}"/>
          </ac:spMkLst>
        </pc:spChg>
        <pc:spChg chg="add del mod">
          <ac:chgData name="今田 祥司" userId="eff4a765-cbdb-43b5-a0b1-0b31f0c71b0b" providerId="ADAL" clId="{EB5E5F11-2384-42F8-8893-68CEA3E1FDDC}" dt="2020-08-27T10:53:08.572" v="10115" actId="1076"/>
          <ac:spMkLst>
            <pc:docMk/>
            <pc:sldMk cId="2441755209" sldId="294"/>
            <ac:spMk id="15" creationId="{ABC58335-A26C-40D7-B7EB-F947C87EFEC1}"/>
          </ac:spMkLst>
        </pc:spChg>
        <pc:picChg chg="del mod">
          <ac:chgData name="今田 祥司" userId="eff4a765-cbdb-43b5-a0b1-0b31f0c71b0b" providerId="ADAL" clId="{EB5E5F11-2384-42F8-8893-68CEA3E1FDDC}" dt="2020-08-27T10:50:31.381" v="10078" actId="478"/>
          <ac:picMkLst>
            <pc:docMk/>
            <pc:sldMk cId="2441755209" sldId="294"/>
            <ac:picMk id="5" creationId="{27B551EE-ED1E-4A5D-9F50-589C5BD935D5}"/>
          </ac:picMkLst>
        </pc:picChg>
        <pc:cxnChg chg="add del mod">
          <ac:chgData name="今田 祥司" userId="eff4a765-cbdb-43b5-a0b1-0b31f0c71b0b" providerId="ADAL" clId="{EB5E5F11-2384-42F8-8893-68CEA3E1FDDC}" dt="2020-08-27T10:53:08.572" v="10115" actId="1076"/>
          <ac:cxnSpMkLst>
            <pc:docMk/>
            <pc:sldMk cId="2441755209" sldId="294"/>
            <ac:cxnSpMk id="13" creationId="{B07F0EEE-9DF7-471D-BE26-12023BABED11}"/>
          </ac:cxnSpMkLst>
        </pc:cxnChg>
        <pc:cxnChg chg="add del mod">
          <ac:chgData name="今田 祥司" userId="eff4a765-cbdb-43b5-a0b1-0b31f0c71b0b" providerId="ADAL" clId="{EB5E5F11-2384-42F8-8893-68CEA3E1FDDC}" dt="2020-08-27T10:50:03.319" v="10055" actId="11529"/>
          <ac:cxnSpMkLst>
            <pc:docMk/>
            <pc:sldMk cId="2441755209" sldId="294"/>
            <ac:cxnSpMk id="17" creationId="{38634B3C-76A2-4F24-8962-39C3B24FCB93}"/>
          </ac:cxnSpMkLst>
        </pc:cxnChg>
        <pc:cxnChg chg="add del mod">
          <ac:chgData name="今田 祥司" userId="eff4a765-cbdb-43b5-a0b1-0b31f0c71b0b" providerId="ADAL" clId="{EB5E5F11-2384-42F8-8893-68CEA3E1FDDC}" dt="2020-08-27T10:50:02.933" v="10054"/>
          <ac:cxnSpMkLst>
            <pc:docMk/>
            <pc:sldMk cId="2441755209" sldId="294"/>
            <ac:cxnSpMk id="18" creationId="{2F82FFC2-C96C-4356-893C-FB3C08CFCB26}"/>
          </ac:cxnSpMkLst>
        </pc:cxnChg>
        <pc:cxnChg chg="add del mod">
          <ac:chgData name="今田 祥司" userId="eff4a765-cbdb-43b5-a0b1-0b31f0c71b0b" providerId="ADAL" clId="{EB5E5F11-2384-42F8-8893-68CEA3E1FDDC}" dt="2020-08-27T10:53:08.572" v="10115" actId="1076"/>
          <ac:cxnSpMkLst>
            <pc:docMk/>
            <pc:sldMk cId="2441755209" sldId="294"/>
            <ac:cxnSpMk id="19" creationId="{BD6A02B4-74C8-4441-A0B0-882863E8FC63}"/>
          </ac:cxnSpMkLst>
        </pc:cxnChg>
        <pc:cxnChg chg="add del mod">
          <ac:chgData name="今田 祥司" userId="eff4a765-cbdb-43b5-a0b1-0b31f0c71b0b" providerId="ADAL" clId="{EB5E5F11-2384-42F8-8893-68CEA3E1FDDC}" dt="2020-08-27T10:53:08.572" v="10115" actId="1076"/>
          <ac:cxnSpMkLst>
            <pc:docMk/>
            <pc:sldMk cId="2441755209" sldId="294"/>
            <ac:cxnSpMk id="22" creationId="{08127D6D-7459-499B-B943-544A8333B065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05:58:57.241" v="28957" actId="20577"/>
        <pc:sldMkLst>
          <pc:docMk/>
          <pc:sldMk cId="2756474498" sldId="295"/>
        </pc:sldMkLst>
        <pc:spChg chg="mod">
          <ac:chgData name="今田 祥司" userId="eff4a765-cbdb-43b5-a0b1-0b31f0c71b0b" providerId="ADAL" clId="{EB5E5F11-2384-42F8-8893-68CEA3E1FDDC}" dt="2020-08-30T05:58:57.241" v="28957" actId="20577"/>
          <ac:spMkLst>
            <pc:docMk/>
            <pc:sldMk cId="2756474498" sldId="295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5:54:57.706" v="28892"/>
          <ac:spMkLst>
            <pc:docMk/>
            <pc:sldMk cId="2756474498" sldId="295"/>
            <ac:spMk id="6" creationId="{1887B7A5-9CEE-42D3-AD0D-503339DC8983}"/>
          </ac:spMkLst>
        </pc:spChg>
        <pc:spChg chg="add del mod">
          <ac:chgData name="今田 祥司" userId="eff4a765-cbdb-43b5-a0b1-0b31f0c71b0b" providerId="ADAL" clId="{EB5E5F11-2384-42F8-8893-68CEA3E1FDDC}" dt="2020-08-30T05:53:32.917" v="28872" actId="478"/>
          <ac:spMkLst>
            <pc:docMk/>
            <pc:sldMk cId="2756474498" sldId="295"/>
            <ac:spMk id="8" creationId="{274DD9B4-50E0-4707-8D30-2EE22A849A80}"/>
          </ac:spMkLst>
        </pc:spChg>
        <pc:spChg chg="add mod">
          <ac:chgData name="今田 祥司" userId="eff4a765-cbdb-43b5-a0b1-0b31f0c71b0b" providerId="ADAL" clId="{EB5E5F11-2384-42F8-8893-68CEA3E1FDDC}" dt="2020-08-30T05:53:48.100" v="28876" actId="1076"/>
          <ac:spMkLst>
            <pc:docMk/>
            <pc:sldMk cId="2756474498" sldId="295"/>
            <ac:spMk id="9" creationId="{08F8BCBF-1556-4F07-B34D-6C5E633AD65C}"/>
          </ac:spMkLst>
        </pc:spChg>
        <pc:spChg chg="add mod">
          <ac:chgData name="今田 祥司" userId="eff4a765-cbdb-43b5-a0b1-0b31f0c71b0b" providerId="ADAL" clId="{EB5E5F11-2384-42F8-8893-68CEA3E1FDDC}" dt="2020-08-30T05:53:48.100" v="28876" actId="1076"/>
          <ac:spMkLst>
            <pc:docMk/>
            <pc:sldMk cId="2756474498" sldId="295"/>
            <ac:spMk id="10" creationId="{61244012-8FDE-48F4-80EB-690639C315C8}"/>
          </ac:spMkLst>
        </pc:spChg>
        <pc:spChg chg="add del mod">
          <ac:chgData name="今田 祥司" userId="eff4a765-cbdb-43b5-a0b1-0b31f0c71b0b" providerId="ADAL" clId="{EB5E5F11-2384-42F8-8893-68CEA3E1FDDC}" dt="2020-08-30T05:53:32.917" v="28872" actId="478"/>
          <ac:spMkLst>
            <pc:docMk/>
            <pc:sldMk cId="2756474498" sldId="295"/>
            <ac:spMk id="17" creationId="{69948E17-DED2-4581-B719-28FDD6CF0FB2}"/>
          </ac:spMkLst>
        </pc:spChg>
        <pc:graphicFrameChg chg="add mod modGraphic">
          <ac:chgData name="今田 祥司" userId="eff4a765-cbdb-43b5-a0b1-0b31f0c71b0b" providerId="ADAL" clId="{EB5E5F11-2384-42F8-8893-68CEA3E1FDDC}" dt="2020-08-30T05:52:05.266" v="28870" actId="1076"/>
          <ac:graphicFrameMkLst>
            <pc:docMk/>
            <pc:sldMk cId="2756474498" sldId="295"/>
            <ac:graphicFrameMk id="4" creationId="{C8197C8F-25DC-4D56-B0F3-78842C28DE9D}"/>
          </ac:graphicFrameMkLst>
        </pc:graphicFrameChg>
        <pc:picChg chg="del mod">
          <ac:chgData name="今田 祥司" userId="eff4a765-cbdb-43b5-a0b1-0b31f0c71b0b" providerId="ADAL" clId="{EB5E5F11-2384-42F8-8893-68CEA3E1FDDC}" dt="2020-08-27T11:21:35.491" v="10894" actId="478"/>
          <ac:picMkLst>
            <pc:docMk/>
            <pc:sldMk cId="2756474498" sldId="295"/>
            <ac:picMk id="5" creationId="{251C5AD5-B1AC-410F-AC8E-F8C31118FFED}"/>
          </ac:picMkLst>
        </pc:picChg>
        <pc:cxnChg chg="add mod">
          <ac:chgData name="今田 祥司" userId="eff4a765-cbdb-43b5-a0b1-0b31f0c71b0b" providerId="ADAL" clId="{EB5E5F11-2384-42F8-8893-68CEA3E1FDDC}" dt="2020-08-30T05:53:48.100" v="28876" actId="1076"/>
          <ac:cxnSpMkLst>
            <pc:docMk/>
            <pc:sldMk cId="2756474498" sldId="295"/>
            <ac:cxnSpMk id="12" creationId="{5361A4E4-1D54-4352-B95E-CD8C213853E8}"/>
          </ac:cxnSpMkLst>
        </pc:cxnChg>
        <pc:cxnChg chg="add del mod">
          <ac:chgData name="今田 祥司" userId="eff4a765-cbdb-43b5-a0b1-0b31f0c71b0b" providerId="ADAL" clId="{EB5E5F11-2384-42F8-8893-68CEA3E1FDDC}" dt="2020-08-30T05:53:32.917" v="28872" actId="478"/>
          <ac:cxnSpMkLst>
            <pc:docMk/>
            <pc:sldMk cId="2756474498" sldId="295"/>
            <ac:cxnSpMk id="13" creationId="{E52EDAE8-FCB8-4056-9F5A-F2BC3BBF3BB0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05:57:55.796" v="28950" actId="20577"/>
        <pc:sldMkLst>
          <pc:docMk/>
          <pc:sldMk cId="3527107005" sldId="296"/>
        </pc:sldMkLst>
        <pc:spChg chg="mod">
          <ac:chgData name="今田 祥司" userId="eff4a765-cbdb-43b5-a0b1-0b31f0c71b0b" providerId="ADAL" clId="{EB5E5F11-2384-42F8-8893-68CEA3E1FDDC}" dt="2020-08-30T05:57:55.796" v="28950" actId="20577"/>
          <ac:spMkLst>
            <pc:docMk/>
            <pc:sldMk cId="3527107005" sldId="296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7T11:17:43.005" v="10690" actId="20577"/>
          <ac:spMkLst>
            <pc:docMk/>
            <pc:sldMk cId="3527107005" sldId="296"/>
            <ac:spMk id="6" creationId="{1887B7A5-9CEE-42D3-AD0D-503339DC8983}"/>
          </ac:spMkLst>
        </pc:spChg>
        <pc:spChg chg="add del mod">
          <ac:chgData name="今田 祥司" userId="eff4a765-cbdb-43b5-a0b1-0b31f0c71b0b" providerId="ADAL" clId="{EB5E5F11-2384-42F8-8893-68CEA3E1FDDC}" dt="2020-08-27T11:13:47.450" v="10673" actId="478"/>
          <ac:spMkLst>
            <pc:docMk/>
            <pc:sldMk cId="3527107005" sldId="296"/>
            <ac:spMk id="9" creationId="{8AF18DFC-33EA-4D44-8589-CFDA057FC882}"/>
          </ac:spMkLst>
        </pc:spChg>
        <pc:spChg chg="add del mod">
          <ac:chgData name="今田 祥司" userId="eff4a765-cbdb-43b5-a0b1-0b31f0c71b0b" providerId="ADAL" clId="{EB5E5F11-2384-42F8-8893-68CEA3E1FDDC}" dt="2020-08-27T11:13:47.450" v="10673" actId="478"/>
          <ac:spMkLst>
            <pc:docMk/>
            <pc:sldMk cId="3527107005" sldId="296"/>
            <ac:spMk id="10" creationId="{6456DE89-E96D-432D-94C9-D406F2D87D98}"/>
          </ac:spMkLst>
        </pc:spChg>
        <pc:spChg chg="add del">
          <ac:chgData name="今田 祥司" userId="eff4a765-cbdb-43b5-a0b1-0b31f0c71b0b" providerId="ADAL" clId="{EB5E5F11-2384-42F8-8893-68CEA3E1FDDC}" dt="2020-08-27T11:02:51.880" v="10621" actId="11529"/>
          <ac:spMkLst>
            <pc:docMk/>
            <pc:sldMk cId="3527107005" sldId="296"/>
            <ac:spMk id="11" creationId="{E39B967A-1714-44AE-93BD-362A03ED7932}"/>
          </ac:spMkLst>
        </pc:spChg>
        <pc:spChg chg="add del mod">
          <ac:chgData name="今田 祥司" userId="eff4a765-cbdb-43b5-a0b1-0b31f0c71b0b" providerId="ADAL" clId="{EB5E5F11-2384-42F8-8893-68CEA3E1FDDC}" dt="2020-08-27T11:13:47.450" v="10673" actId="478"/>
          <ac:spMkLst>
            <pc:docMk/>
            <pc:sldMk cId="3527107005" sldId="296"/>
            <ac:spMk id="16" creationId="{BC4FDE93-4C37-4815-B202-50E3D2FBF861}"/>
          </ac:spMkLst>
        </pc:spChg>
        <pc:graphicFrameChg chg="add mod modGraphic">
          <ac:chgData name="今田 祥司" userId="eff4a765-cbdb-43b5-a0b1-0b31f0c71b0b" providerId="ADAL" clId="{EB5E5F11-2384-42F8-8893-68CEA3E1FDDC}" dt="2020-08-27T11:14:23.183" v="10676" actId="1076"/>
          <ac:graphicFrameMkLst>
            <pc:docMk/>
            <pc:sldMk cId="3527107005" sldId="296"/>
            <ac:graphicFrameMk id="4" creationId="{09A92937-D93F-4A5D-A0B5-E749BA52C54F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1:17:52.893" v="10692" actId="14734"/>
          <ac:graphicFrameMkLst>
            <pc:docMk/>
            <pc:sldMk cId="3527107005" sldId="296"/>
            <ac:graphicFrameMk id="7" creationId="{575FB36B-30FF-4BBB-A629-20891BAA0812}"/>
          </ac:graphicFrameMkLst>
        </pc:graphicFrameChg>
        <pc:graphicFrameChg chg="add del mod modGraphic">
          <ac:chgData name="今田 祥司" userId="eff4a765-cbdb-43b5-a0b1-0b31f0c71b0b" providerId="ADAL" clId="{EB5E5F11-2384-42F8-8893-68CEA3E1FDDC}" dt="2020-08-27T11:17:39.087" v="10688" actId="478"/>
          <ac:graphicFrameMkLst>
            <pc:docMk/>
            <pc:sldMk cId="3527107005" sldId="296"/>
            <ac:graphicFrameMk id="8" creationId="{BC1C9ADC-CB80-48A4-A2C8-D0E7E2D16FA6}"/>
          </ac:graphicFrameMkLst>
        </pc:graphicFrameChg>
        <pc:picChg chg="add del mod">
          <ac:chgData name="今田 祥司" userId="eff4a765-cbdb-43b5-a0b1-0b31f0c71b0b" providerId="ADAL" clId="{EB5E5F11-2384-42F8-8893-68CEA3E1FDDC}" dt="2020-08-27T11:03:13.974" v="10626" actId="478"/>
          <ac:picMkLst>
            <pc:docMk/>
            <pc:sldMk cId="3527107005" sldId="296"/>
            <ac:picMk id="5" creationId="{3EFB1398-053F-435E-BFD3-C68CABEFD42B}"/>
          </ac:picMkLst>
        </pc:picChg>
        <pc:cxnChg chg="add del mod">
          <ac:chgData name="今田 祥司" userId="eff4a765-cbdb-43b5-a0b1-0b31f0c71b0b" providerId="ADAL" clId="{EB5E5F11-2384-42F8-8893-68CEA3E1FDDC}" dt="2020-08-27T11:13:47.450" v="10673" actId="478"/>
          <ac:cxnSpMkLst>
            <pc:docMk/>
            <pc:sldMk cId="3527107005" sldId="296"/>
            <ac:cxnSpMk id="13" creationId="{994595F6-6557-4F35-A5A8-D27F5E9EC742}"/>
          </ac:cxnSpMkLst>
        </pc:cxnChg>
        <pc:cxnChg chg="add del mod">
          <ac:chgData name="今田 祥司" userId="eff4a765-cbdb-43b5-a0b1-0b31f0c71b0b" providerId="ADAL" clId="{EB5E5F11-2384-42F8-8893-68CEA3E1FDDC}" dt="2020-08-27T11:13:47.450" v="10673" actId="478"/>
          <ac:cxnSpMkLst>
            <pc:docMk/>
            <pc:sldMk cId="3527107005" sldId="296"/>
            <ac:cxnSpMk id="18" creationId="{78A2A975-67C1-45E6-8527-388387CB5B02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05:59:09.281" v="28964" actId="20577"/>
        <pc:sldMkLst>
          <pc:docMk/>
          <pc:sldMk cId="2853568089" sldId="297"/>
        </pc:sldMkLst>
        <pc:spChg chg="mod">
          <ac:chgData name="今田 祥司" userId="eff4a765-cbdb-43b5-a0b1-0b31f0c71b0b" providerId="ADAL" clId="{EB5E5F11-2384-42F8-8893-68CEA3E1FDDC}" dt="2020-08-30T05:59:09.281" v="28964" actId="20577"/>
          <ac:spMkLst>
            <pc:docMk/>
            <pc:sldMk cId="2853568089" sldId="297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27T11:26:13.241" v="10975" actId="1076"/>
          <ac:spMkLst>
            <pc:docMk/>
            <pc:sldMk cId="2853568089" sldId="297"/>
            <ac:spMk id="4" creationId="{07BCE442-6D96-4DE1-AB54-49C37CCF5064}"/>
          </ac:spMkLst>
        </pc:spChg>
        <pc:spChg chg="mod">
          <ac:chgData name="今田 祥司" userId="eff4a765-cbdb-43b5-a0b1-0b31f0c71b0b" providerId="ADAL" clId="{EB5E5F11-2384-42F8-8893-68CEA3E1FDDC}" dt="2020-08-27T11:28:50.031" v="11000" actId="21"/>
          <ac:spMkLst>
            <pc:docMk/>
            <pc:sldMk cId="2853568089" sldId="297"/>
            <ac:spMk id="6" creationId="{1887B7A5-9CEE-42D3-AD0D-503339DC8983}"/>
          </ac:spMkLst>
        </pc:spChg>
        <pc:spChg chg="add mod">
          <ac:chgData name="今田 祥司" userId="eff4a765-cbdb-43b5-a0b1-0b31f0c71b0b" providerId="ADAL" clId="{EB5E5F11-2384-42F8-8893-68CEA3E1FDDC}" dt="2020-08-27T11:26:24.760" v="10977" actId="1076"/>
          <ac:spMkLst>
            <pc:docMk/>
            <pc:sldMk cId="2853568089" sldId="297"/>
            <ac:spMk id="7" creationId="{EC9BDC30-2053-45DA-9346-DF0B831B4861}"/>
          </ac:spMkLst>
        </pc:spChg>
        <pc:spChg chg="add mod">
          <ac:chgData name="今田 祥司" userId="eff4a765-cbdb-43b5-a0b1-0b31f0c71b0b" providerId="ADAL" clId="{EB5E5F11-2384-42F8-8893-68CEA3E1FDDC}" dt="2020-08-27T11:27:09.921" v="10984" actId="1076"/>
          <ac:spMkLst>
            <pc:docMk/>
            <pc:sldMk cId="2853568089" sldId="297"/>
            <ac:spMk id="8" creationId="{3A1EC68C-8F07-48BA-8ABA-E48ACBC3FAD8}"/>
          </ac:spMkLst>
        </pc:spChg>
        <pc:spChg chg="add mod">
          <ac:chgData name="今田 祥司" userId="eff4a765-cbdb-43b5-a0b1-0b31f0c71b0b" providerId="ADAL" clId="{EB5E5F11-2384-42F8-8893-68CEA3E1FDDC}" dt="2020-08-27T11:27:09.921" v="10984" actId="1076"/>
          <ac:spMkLst>
            <pc:docMk/>
            <pc:sldMk cId="2853568089" sldId="297"/>
            <ac:spMk id="9" creationId="{36F7E2DB-BC9E-4878-99A4-378F30512E1E}"/>
          </ac:spMkLst>
        </pc:spChg>
        <pc:spChg chg="add del mod">
          <ac:chgData name="今田 祥司" userId="eff4a765-cbdb-43b5-a0b1-0b31f0c71b0b" providerId="ADAL" clId="{EB5E5F11-2384-42F8-8893-68CEA3E1FDDC}" dt="2020-08-27T11:28:17.983" v="10992" actId="11529"/>
          <ac:spMkLst>
            <pc:docMk/>
            <pc:sldMk cId="2853568089" sldId="297"/>
            <ac:spMk id="13" creationId="{DA137146-646D-4B8A-95B4-176051BAA0E8}"/>
          </ac:spMkLst>
        </pc:spChg>
        <pc:spChg chg="add del mod">
          <ac:chgData name="今田 祥司" userId="eff4a765-cbdb-43b5-a0b1-0b31f0c71b0b" providerId="ADAL" clId="{EB5E5F11-2384-42F8-8893-68CEA3E1FDDC}" dt="2020-08-27T11:28:50.883" v="11002" actId="22"/>
          <ac:spMkLst>
            <pc:docMk/>
            <pc:sldMk cId="2853568089" sldId="297"/>
            <ac:spMk id="15" creationId="{25DABB8C-7777-4C14-A65B-D3BBFE815FC2}"/>
          </ac:spMkLst>
        </pc:spChg>
        <pc:spChg chg="add del">
          <ac:chgData name="今田 祥司" userId="eff4a765-cbdb-43b5-a0b1-0b31f0c71b0b" providerId="ADAL" clId="{EB5E5F11-2384-42F8-8893-68CEA3E1FDDC}" dt="2020-08-27T11:28:49.711" v="10999" actId="11529"/>
          <ac:spMkLst>
            <pc:docMk/>
            <pc:sldMk cId="2853568089" sldId="297"/>
            <ac:spMk id="16" creationId="{DF0C794C-F0D3-484D-BA30-7427B3D38008}"/>
          </ac:spMkLst>
        </pc:spChg>
        <pc:spChg chg="add mod">
          <ac:chgData name="今田 祥司" userId="eff4a765-cbdb-43b5-a0b1-0b31f0c71b0b" providerId="ADAL" clId="{EB5E5F11-2384-42F8-8893-68CEA3E1FDDC}" dt="2020-08-27T11:31:08.850" v="11038" actId="2085"/>
          <ac:spMkLst>
            <pc:docMk/>
            <pc:sldMk cId="2853568089" sldId="297"/>
            <ac:spMk id="17" creationId="{66A6033C-D99B-479D-98A7-407580A36D0F}"/>
          </ac:spMkLst>
        </pc:spChg>
        <pc:spChg chg="add mod">
          <ac:chgData name="今田 祥司" userId="eff4a765-cbdb-43b5-a0b1-0b31f0c71b0b" providerId="ADAL" clId="{EB5E5F11-2384-42F8-8893-68CEA3E1FDDC}" dt="2020-08-27T11:31:13.529" v="11039" actId="14100"/>
          <ac:spMkLst>
            <pc:docMk/>
            <pc:sldMk cId="2853568089" sldId="297"/>
            <ac:spMk id="22" creationId="{98C441A6-57C1-470E-B384-4939422CDD02}"/>
          </ac:spMkLst>
        </pc:spChg>
        <pc:spChg chg="add mod">
          <ac:chgData name="今田 祥司" userId="eff4a765-cbdb-43b5-a0b1-0b31f0c71b0b" providerId="ADAL" clId="{EB5E5F11-2384-42F8-8893-68CEA3E1FDDC}" dt="2020-08-27T11:36:51.170" v="11261" actId="14100"/>
          <ac:spMkLst>
            <pc:docMk/>
            <pc:sldMk cId="2853568089" sldId="297"/>
            <ac:spMk id="25" creationId="{4022BFC6-E204-484D-A52D-7381EB6A6C1C}"/>
          </ac:spMkLst>
        </pc:spChg>
        <pc:spChg chg="add mod">
          <ac:chgData name="今田 祥司" userId="eff4a765-cbdb-43b5-a0b1-0b31f0c71b0b" providerId="ADAL" clId="{EB5E5F11-2384-42F8-8893-68CEA3E1FDDC}" dt="2020-08-27T11:37:13.938" v="11289" actId="20577"/>
          <ac:spMkLst>
            <pc:docMk/>
            <pc:sldMk cId="2853568089" sldId="297"/>
            <ac:spMk id="27" creationId="{58BDB2DA-F85F-457A-9548-99A4520D6AC0}"/>
          </ac:spMkLst>
        </pc:spChg>
        <pc:spChg chg="add mod">
          <ac:chgData name="今田 祥司" userId="eff4a765-cbdb-43b5-a0b1-0b31f0c71b0b" providerId="ADAL" clId="{EB5E5F11-2384-42F8-8893-68CEA3E1FDDC}" dt="2020-08-27T11:37:33.130" v="11292" actId="14100"/>
          <ac:spMkLst>
            <pc:docMk/>
            <pc:sldMk cId="2853568089" sldId="297"/>
            <ac:spMk id="29" creationId="{301F6840-6666-4CB8-953B-179FD53F1565}"/>
          </ac:spMkLst>
        </pc:spChg>
        <pc:spChg chg="add mod">
          <ac:chgData name="今田 祥司" userId="eff4a765-cbdb-43b5-a0b1-0b31f0c71b0b" providerId="ADAL" clId="{EB5E5F11-2384-42F8-8893-68CEA3E1FDDC}" dt="2020-08-27T11:37:48.636" v="11295" actId="14100"/>
          <ac:spMkLst>
            <pc:docMk/>
            <pc:sldMk cId="2853568089" sldId="297"/>
            <ac:spMk id="31" creationId="{F56040B4-B3EA-41A3-AAB5-D4265A069ED6}"/>
          </ac:spMkLst>
        </pc:spChg>
        <pc:spChg chg="add del">
          <ac:chgData name="今田 祥司" userId="eff4a765-cbdb-43b5-a0b1-0b31f0c71b0b" providerId="ADAL" clId="{EB5E5F11-2384-42F8-8893-68CEA3E1FDDC}" dt="2020-08-27T11:41:33.825" v="11454" actId="11529"/>
          <ac:spMkLst>
            <pc:docMk/>
            <pc:sldMk cId="2853568089" sldId="297"/>
            <ac:spMk id="32" creationId="{8585C1AC-01E7-407E-828C-E6A5CCA98476}"/>
          </ac:spMkLst>
        </pc:spChg>
        <pc:spChg chg="add mod">
          <ac:chgData name="今田 祥司" userId="eff4a765-cbdb-43b5-a0b1-0b31f0c71b0b" providerId="ADAL" clId="{EB5E5F11-2384-42F8-8893-68CEA3E1FDDC}" dt="2020-08-27T11:42:48.322" v="11474" actId="14100"/>
          <ac:spMkLst>
            <pc:docMk/>
            <pc:sldMk cId="2853568089" sldId="297"/>
            <ac:spMk id="33" creationId="{D789CD6F-660D-4861-B8FB-7D39F8BEB4BB}"/>
          </ac:spMkLst>
        </pc:spChg>
        <pc:graphicFrameChg chg="add mod modGraphic">
          <ac:chgData name="今田 祥司" userId="eff4a765-cbdb-43b5-a0b1-0b31f0c71b0b" providerId="ADAL" clId="{EB5E5F11-2384-42F8-8893-68CEA3E1FDDC}" dt="2020-08-27T11:36:02.146" v="11203"/>
          <ac:graphicFrameMkLst>
            <pc:docMk/>
            <pc:sldMk cId="2853568089" sldId="297"/>
            <ac:graphicFrameMk id="24" creationId="{7DCE0AB5-7D30-4118-A85B-23AE720CB782}"/>
          </ac:graphicFrameMkLst>
        </pc:graphicFrameChg>
        <pc:picChg chg="del mod">
          <ac:chgData name="今田 祥司" userId="eff4a765-cbdb-43b5-a0b1-0b31f0c71b0b" providerId="ADAL" clId="{EB5E5F11-2384-42F8-8893-68CEA3E1FDDC}" dt="2020-08-30T05:49:04.502" v="28840" actId="478"/>
          <ac:picMkLst>
            <pc:docMk/>
            <pc:sldMk cId="2853568089" sldId="297"/>
            <ac:picMk id="5" creationId="{866574B7-CE46-4C65-87B0-89CFEB4FB3C6}"/>
          </ac:picMkLst>
        </pc:picChg>
        <pc:cxnChg chg="add mod">
          <ac:chgData name="今田 祥司" userId="eff4a765-cbdb-43b5-a0b1-0b31f0c71b0b" providerId="ADAL" clId="{EB5E5F11-2384-42F8-8893-68CEA3E1FDDC}" dt="2020-08-27T11:30:33.729" v="11024" actId="14100"/>
          <ac:cxnSpMkLst>
            <pc:docMk/>
            <pc:sldMk cId="2853568089" sldId="297"/>
            <ac:cxnSpMk id="11" creationId="{C612410C-FF35-46CD-8751-B548E81ABA0B}"/>
          </ac:cxnSpMkLst>
        </pc:cxnChg>
        <pc:cxnChg chg="add mod">
          <ac:chgData name="今田 祥司" userId="eff4a765-cbdb-43b5-a0b1-0b31f0c71b0b" providerId="ADAL" clId="{EB5E5F11-2384-42F8-8893-68CEA3E1FDDC}" dt="2020-08-27T11:30:40.570" v="11027" actId="14100"/>
          <ac:cxnSpMkLst>
            <pc:docMk/>
            <pc:sldMk cId="2853568089" sldId="297"/>
            <ac:cxnSpMk id="19" creationId="{8C01E17C-71BA-43AE-B24D-6FCD148DB1C0}"/>
          </ac:cxnSpMkLst>
        </pc:cxnChg>
      </pc:sldChg>
      <pc:sldChg chg="modSp del mod">
        <pc:chgData name="今田 祥司" userId="eff4a765-cbdb-43b5-a0b1-0b31f0c71b0b" providerId="ADAL" clId="{EB5E5F11-2384-42F8-8893-68CEA3E1FDDC}" dt="2020-08-30T12:02:01.225" v="31807" actId="2696"/>
        <pc:sldMkLst>
          <pc:docMk/>
          <pc:sldMk cId="182170189" sldId="298"/>
        </pc:sldMkLst>
        <pc:spChg chg="mod">
          <ac:chgData name="今田 祥司" userId="eff4a765-cbdb-43b5-a0b1-0b31f0c71b0b" providerId="ADAL" clId="{EB5E5F11-2384-42F8-8893-68CEA3E1FDDC}" dt="2020-08-30T05:59:39.782" v="28980" actId="20577"/>
          <ac:spMkLst>
            <pc:docMk/>
            <pc:sldMk cId="182170189" sldId="298"/>
            <ac:spMk id="2" creationId="{E169AC77-4D37-4FF1-BB02-DF5A1A26BD0F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05:59:31.786" v="28976" actId="20577"/>
        <pc:sldMkLst>
          <pc:docMk/>
          <pc:sldMk cId="2262626966" sldId="299"/>
        </pc:sldMkLst>
        <pc:spChg chg="mod">
          <ac:chgData name="今田 祥司" userId="eff4a765-cbdb-43b5-a0b1-0b31f0c71b0b" providerId="ADAL" clId="{EB5E5F11-2384-42F8-8893-68CEA3E1FDDC}" dt="2020-08-30T05:59:31.786" v="28976" actId="20577"/>
          <ac:spMkLst>
            <pc:docMk/>
            <pc:sldMk cId="2262626966" sldId="299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27T11:55:05.893" v="11985" actId="1076"/>
          <ac:spMkLst>
            <pc:docMk/>
            <pc:sldMk cId="2262626966" sldId="299"/>
            <ac:spMk id="7" creationId="{6208BF28-C199-48C1-BB14-5A0D54B849D0}"/>
          </ac:spMkLst>
        </pc:spChg>
        <pc:spChg chg="add mod">
          <ac:chgData name="今田 祥司" userId="eff4a765-cbdb-43b5-a0b1-0b31f0c71b0b" providerId="ADAL" clId="{EB5E5F11-2384-42F8-8893-68CEA3E1FDDC}" dt="2020-08-27T11:55:05.893" v="11985" actId="1076"/>
          <ac:spMkLst>
            <pc:docMk/>
            <pc:sldMk cId="2262626966" sldId="299"/>
            <ac:spMk id="8" creationId="{CB0FF0B0-1A3F-48AA-A202-86FF2138066C}"/>
          </ac:spMkLst>
        </pc:spChg>
        <pc:spChg chg="add mod">
          <ac:chgData name="今田 祥司" userId="eff4a765-cbdb-43b5-a0b1-0b31f0c71b0b" providerId="ADAL" clId="{EB5E5F11-2384-42F8-8893-68CEA3E1FDDC}" dt="2020-08-27T11:55:05.893" v="11985" actId="1076"/>
          <ac:spMkLst>
            <pc:docMk/>
            <pc:sldMk cId="2262626966" sldId="299"/>
            <ac:spMk id="9" creationId="{23A032F5-085D-4599-8B71-28896FBFC8E2}"/>
          </ac:spMkLst>
        </pc:spChg>
        <pc:spChg chg="add mod">
          <ac:chgData name="今田 祥司" userId="eff4a765-cbdb-43b5-a0b1-0b31f0c71b0b" providerId="ADAL" clId="{EB5E5F11-2384-42F8-8893-68CEA3E1FDDC}" dt="2020-08-27T11:55:26.685" v="11987" actId="1076"/>
          <ac:spMkLst>
            <pc:docMk/>
            <pc:sldMk cId="2262626966" sldId="299"/>
            <ac:spMk id="10" creationId="{ABF9A5E0-83BF-4D8D-974A-0289703E22D7}"/>
          </ac:spMkLst>
        </pc:spChg>
        <pc:spChg chg="add mod">
          <ac:chgData name="今田 祥司" userId="eff4a765-cbdb-43b5-a0b1-0b31f0c71b0b" providerId="ADAL" clId="{EB5E5F11-2384-42F8-8893-68CEA3E1FDDC}" dt="2020-08-27T11:55:05.893" v="11985" actId="1076"/>
          <ac:spMkLst>
            <pc:docMk/>
            <pc:sldMk cId="2262626966" sldId="299"/>
            <ac:spMk id="12" creationId="{B9E23221-C7FC-4F95-9B44-31C5831C392D}"/>
          </ac:spMkLst>
        </pc:spChg>
        <pc:spChg chg="add mod">
          <ac:chgData name="今田 祥司" userId="eff4a765-cbdb-43b5-a0b1-0b31f0c71b0b" providerId="ADAL" clId="{EB5E5F11-2384-42F8-8893-68CEA3E1FDDC}" dt="2020-08-27T11:55:22.069" v="11986" actId="1076"/>
          <ac:spMkLst>
            <pc:docMk/>
            <pc:sldMk cId="2262626966" sldId="299"/>
            <ac:spMk id="14" creationId="{62A02FB4-DDD0-4C06-9383-2CA64C75F22C}"/>
          </ac:spMkLst>
        </pc:spChg>
        <pc:spChg chg="add mod">
          <ac:chgData name="今田 祥司" userId="eff4a765-cbdb-43b5-a0b1-0b31f0c71b0b" providerId="ADAL" clId="{EB5E5F11-2384-42F8-8893-68CEA3E1FDDC}" dt="2020-08-27T11:57:08.957" v="12100" actId="20577"/>
          <ac:spMkLst>
            <pc:docMk/>
            <pc:sldMk cId="2262626966" sldId="299"/>
            <ac:spMk id="16" creationId="{B89FE928-2609-486B-8796-9A1151234F1D}"/>
          </ac:spMkLst>
        </pc:spChg>
        <pc:spChg chg="add mod">
          <ac:chgData name="今田 祥司" userId="eff4a765-cbdb-43b5-a0b1-0b31f0c71b0b" providerId="ADAL" clId="{EB5E5F11-2384-42F8-8893-68CEA3E1FDDC}" dt="2020-08-27T11:55:52.308" v="11988" actId="207"/>
          <ac:spMkLst>
            <pc:docMk/>
            <pc:sldMk cId="2262626966" sldId="299"/>
            <ac:spMk id="17" creationId="{578E16F8-7DF5-41B7-8DD3-3951149332D1}"/>
          </ac:spMkLst>
        </pc:spChg>
        <pc:spChg chg="add mod">
          <ac:chgData name="今田 祥司" userId="eff4a765-cbdb-43b5-a0b1-0b31f0c71b0b" providerId="ADAL" clId="{EB5E5F11-2384-42F8-8893-68CEA3E1FDDC}" dt="2020-08-27T11:54:58.397" v="11984" actId="1076"/>
          <ac:spMkLst>
            <pc:docMk/>
            <pc:sldMk cId="2262626966" sldId="299"/>
            <ac:spMk id="18" creationId="{C504B47F-14AF-4F83-A222-894A6000C67D}"/>
          </ac:spMkLst>
        </pc:spChg>
        <pc:spChg chg="add mod">
          <ac:chgData name="今田 祥司" userId="eff4a765-cbdb-43b5-a0b1-0b31f0c71b0b" providerId="ADAL" clId="{EB5E5F11-2384-42F8-8893-68CEA3E1FDDC}" dt="2020-08-27T11:57:40.813" v="12104" actId="1076"/>
          <ac:spMkLst>
            <pc:docMk/>
            <pc:sldMk cId="2262626966" sldId="299"/>
            <ac:spMk id="19" creationId="{13C89528-5CA6-4B96-A556-0E9B0E0FB53F}"/>
          </ac:spMkLst>
        </pc:spChg>
        <pc:spChg chg="add del mod">
          <ac:chgData name="今田 祥司" userId="eff4a765-cbdb-43b5-a0b1-0b31f0c71b0b" providerId="ADAL" clId="{EB5E5F11-2384-42F8-8893-68CEA3E1FDDC}" dt="2020-08-27T11:54:45.819" v="11981" actId="478"/>
          <ac:spMkLst>
            <pc:docMk/>
            <pc:sldMk cId="2262626966" sldId="299"/>
            <ac:spMk id="20" creationId="{82E51F5D-342C-4D76-B0A9-46DCA2B3AEEB}"/>
          </ac:spMkLst>
        </pc:spChg>
        <pc:spChg chg="add mod">
          <ac:chgData name="今田 祥司" userId="eff4a765-cbdb-43b5-a0b1-0b31f0c71b0b" providerId="ADAL" clId="{EB5E5F11-2384-42F8-8893-68CEA3E1FDDC}" dt="2020-08-27T11:54:58.397" v="11984" actId="1076"/>
          <ac:spMkLst>
            <pc:docMk/>
            <pc:sldMk cId="2262626966" sldId="299"/>
            <ac:spMk id="22" creationId="{A975AB24-382F-4A65-85B2-B06F56CBA719}"/>
          </ac:spMkLst>
        </pc:spChg>
        <pc:graphicFrameChg chg="add mod modGraphic">
          <ac:chgData name="今田 祥司" userId="eff4a765-cbdb-43b5-a0b1-0b31f0c71b0b" providerId="ADAL" clId="{EB5E5F11-2384-42F8-8893-68CEA3E1FDDC}" dt="2020-08-27T11:54:58.397" v="11984" actId="1076"/>
          <ac:graphicFrameMkLst>
            <pc:docMk/>
            <pc:sldMk cId="2262626966" sldId="299"/>
            <ac:graphicFrameMk id="4" creationId="{F1CF300B-4429-4639-8DE7-D743A1CFCCDD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1:54:58.397" v="11984" actId="1076"/>
          <ac:graphicFrameMkLst>
            <pc:docMk/>
            <pc:sldMk cId="2262626966" sldId="299"/>
            <ac:graphicFrameMk id="15" creationId="{043112C2-33A2-437C-9809-82B72E62F8DD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1:55:22.069" v="11986" actId="1076"/>
          <ac:graphicFrameMkLst>
            <pc:docMk/>
            <pc:sldMk cId="2262626966" sldId="299"/>
            <ac:graphicFrameMk id="26" creationId="{A541E4EB-DAAF-4D2B-AD94-A97BD5421F29}"/>
          </ac:graphicFrameMkLst>
        </pc:graphicFrameChg>
        <pc:picChg chg="del mod">
          <ac:chgData name="今田 祥司" userId="eff4a765-cbdb-43b5-a0b1-0b31f0c71b0b" providerId="ADAL" clId="{EB5E5F11-2384-42F8-8893-68CEA3E1FDDC}" dt="2020-08-27T11:57:22.173" v="12101" actId="478"/>
          <ac:picMkLst>
            <pc:docMk/>
            <pc:sldMk cId="2262626966" sldId="299"/>
            <ac:picMk id="5" creationId="{4DC3C588-B2B2-4604-9D74-8C82D71F533F}"/>
          </ac:picMkLst>
        </pc:picChg>
        <pc:cxnChg chg="add mod">
          <ac:chgData name="今田 祥司" userId="eff4a765-cbdb-43b5-a0b1-0b31f0c71b0b" providerId="ADAL" clId="{EB5E5F11-2384-42F8-8893-68CEA3E1FDDC}" dt="2020-08-27T11:55:05.893" v="11985" actId="1076"/>
          <ac:cxnSpMkLst>
            <pc:docMk/>
            <pc:sldMk cId="2262626966" sldId="299"/>
            <ac:cxnSpMk id="11" creationId="{652B38BA-8499-4545-BC34-E926AA7CE849}"/>
          </ac:cxnSpMkLst>
        </pc:cxnChg>
        <pc:cxnChg chg="add mod">
          <ac:chgData name="今田 祥司" userId="eff4a765-cbdb-43b5-a0b1-0b31f0c71b0b" providerId="ADAL" clId="{EB5E5F11-2384-42F8-8893-68CEA3E1FDDC}" dt="2020-08-27T11:55:22.069" v="11986" actId="1076"/>
          <ac:cxnSpMkLst>
            <pc:docMk/>
            <pc:sldMk cId="2262626966" sldId="299"/>
            <ac:cxnSpMk id="13" creationId="{B81F2379-7486-450F-AECD-F4F340F0B366}"/>
          </ac:cxnSpMkLst>
        </pc:cxnChg>
        <pc:cxnChg chg="add mod">
          <ac:chgData name="今田 祥司" userId="eff4a765-cbdb-43b5-a0b1-0b31f0c71b0b" providerId="ADAL" clId="{EB5E5F11-2384-42F8-8893-68CEA3E1FDDC}" dt="2020-08-27T11:54:58.397" v="11984" actId="1076"/>
          <ac:cxnSpMkLst>
            <pc:docMk/>
            <pc:sldMk cId="2262626966" sldId="299"/>
            <ac:cxnSpMk id="23" creationId="{A40FC9D3-91C3-4ECB-8FAD-83FC1B059CBF}"/>
          </ac:cxnSpMkLst>
        </pc:cxnChg>
        <pc:cxnChg chg="add del mod">
          <ac:chgData name="今田 祥司" userId="eff4a765-cbdb-43b5-a0b1-0b31f0c71b0b" providerId="ADAL" clId="{EB5E5F11-2384-42F8-8893-68CEA3E1FDDC}" dt="2020-08-27T11:50:55.779" v="11834"/>
          <ac:cxnSpMkLst>
            <pc:docMk/>
            <pc:sldMk cId="2262626966" sldId="299"/>
            <ac:cxnSpMk id="24" creationId="{7E1FA94C-FE64-4300-8A5A-4E90A5BC9D15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05:59:17.591" v="28968" actId="20577"/>
        <pc:sldMkLst>
          <pc:docMk/>
          <pc:sldMk cId="4099153828" sldId="300"/>
        </pc:sldMkLst>
        <pc:spChg chg="mod">
          <ac:chgData name="今田 祥司" userId="eff4a765-cbdb-43b5-a0b1-0b31f0c71b0b" providerId="ADAL" clId="{EB5E5F11-2384-42F8-8893-68CEA3E1FDDC}" dt="2020-08-30T05:59:17.591" v="28968" actId="20577"/>
          <ac:spMkLst>
            <pc:docMk/>
            <pc:sldMk cId="4099153828" sldId="300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EB5E5F11-2384-42F8-8893-68CEA3E1FDDC}" dt="2020-08-27T12:07:05.739" v="12255" actId="21"/>
          <ac:spMkLst>
            <pc:docMk/>
            <pc:sldMk cId="4099153828" sldId="300"/>
            <ac:spMk id="4" creationId="{5C5B92FA-B22B-4577-B77D-A2BA8D442B28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7" creationId="{82B2EF4F-1A16-4271-B01E-C548BF69B3F4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8" creationId="{F1BBBF65-1E7B-433B-B65D-81A4C98EEC01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9" creationId="{B6DF1D85-193F-49CD-A114-010DD700AB60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10" creationId="{701C3718-3A0B-429B-BC3E-84E1B551CA3B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12" creationId="{FD33192B-AB50-4379-A350-89594694B4CC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14" creationId="{EF9FE809-5713-4719-9A25-E3E24AA13CE7}"/>
          </ac:spMkLst>
        </pc:spChg>
        <pc:spChg chg="add mod">
          <ac:chgData name="今田 祥司" userId="eff4a765-cbdb-43b5-a0b1-0b31f0c71b0b" providerId="ADAL" clId="{EB5E5F11-2384-42F8-8893-68CEA3E1FDDC}" dt="2020-08-27T11:40:44.691" v="11451" actId="14100"/>
          <ac:spMkLst>
            <pc:docMk/>
            <pc:sldMk cId="4099153828" sldId="300"/>
            <ac:spMk id="16" creationId="{380C149B-6C57-4536-935C-88DF4BDCE59D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17" creationId="{2FED03E4-7C03-4CCD-9C0F-C1E8FB7557A3}"/>
          </ac:spMkLst>
        </pc:spChg>
        <pc:spChg chg="add mod">
          <ac:chgData name="今田 祥司" userId="eff4a765-cbdb-43b5-a0b1-0b31f0c71b0b" providerId="ADAL" clId="{EB5E5F11-2384-42F8-8893-68CEA3E1FDDC}" dt="2020-08-27T11:41:03.770" v="11452" actId="14100"/>
          <ac:spMkLst>
            <pc:docMk/>
            <pc:sldMk cId="4099153828" sldId="300"/>
            <ac:spMk id="18" creationId="{A909C376-4E8F-4649-88B5-BF3C5B5BA7A2}"/>
          </ac:spMkLst>
        </pc:spChg>
        <pc:spChg chg="add mod">
          <ac:chgData name="今田 祥司" userId="eff4a765-cbdb-43b5-a0b1-0b31f0c71b0b" providerId="ADAL" clId="{EB5E5F11-2384-42F8-8893-68CEA3E1FDDC}" dt="2020-08-27T11:38:22.124" v="11297"/>
          <ac:spMkLst>
            <pc:docMk/>
            <pc:sldMk cId="4099153828" sldId="300"/>
            <ac:spMk id="19" creationId="{66E4718C-8C91-462F-A5D8-9F169665EEC6}"/>
          </ac:spMkLst>
        </pc:spChg>
        <pc:graphicFrameChg chg="add mod modGraphic">
          <ac:chgData name="今田 祥司" userId="eff4a765-cbdb-43b5-a0b1-0b31f0c71b0b" providerId="ADAL" clId="{EB5E5F11-2384-42F8-8893-68CEA3E1FDDC}" dt="2020-08-27T11:40:28.814" v="11421"/>
          <ac:graphicFrameMkLst>
            <pc:docMk/>
            <pc:sldMk cId="4099153828" sldId="300"/>
            <ac:graphicFrameMk id="15" creationId="{240D8D37-E7D3-44ED-A9EB-5F094907596E}"/>
          </ac:graphicFrameMkLst>
        </pc:graphicFrameChg>
        <pc:picChg chg="del mod">
          <ac:chgData name="今田 祥司" userId="eff4a765-cbdb-43b5-a0b1-0b31f0c71b0b" providerId="ADAL" clId="{EB5E5F11-2384-42F8-8893-68CEA3E1FDDC}" dt="2020-08-27T11:43:36.419" v="11513" actId="478"/>
          <ac:picMkLst>
            <pc:docMk/>
            <pc:sldMk cId="4099153828" sldId="300"/>
            <ac:picMk id="5" creationId="{3AF24706-7DB4-4BCB-B819-108DB4069D72}"/>
          </ac:picMkLst>
        </pc:picChg>
        <pc:cxnChg chg="add mod">
          <ac:chgData name="今田 祥司" userId="eff4a765-cbdb-43b5-a0b1-0b31f0c71b0b" providerId="ADAL" clId="{EB5E5F11-2384-42F8-8893-68CEA3E1FDDC}" dt="2020-08-27T11:38:22.124" v="11297"/>
          <ac:cxnSpMkLst>
            <pc:docMk/>
            <pc:sldMk cId="4099153828" sldId="300"/>
            <ac:cxnSpMk id="11" creationId="{9439027B-5D54-42FF-925D-2B0ADC6437D4}"/>
          </ac:cxnSpMkLst>
        </pc:cxnChg>
        <pc:cxnChg chg="add mod">
          <ac:chgData name="今田 祥司" userId="eff4a765-cbdb-43b5-a0b1-0b31f0c71b0b" providerId="ADAL" clId="{EB5E5F11-2384-42F8-8893-68CEA3E1FDDC}" dt="2020-08-27T11:38:22.124" v="11297"/>
          <ac:cxnSpMkLst>
            <pc:docMk/>
            <pc:sldMk cId="4099153828" sldId="300"/>
            <ac:cxnSpMk id="13" creationId="{301A0851-7353-437B-ADDC-02060F660630}"/>
          </ac:cxnSpMkLst>
        </pc:cxnChg>
      </pc:sldChg>
      <pc:sldChg chg="modSp add mod ord">
        <pc:chgData name="今田 祥司" userId="eff4a765-cbdb-43b5-a0b1-0b31f0c71b0b" providerId="ADAL" clId="{EB5E5F11-2384-42F8-8893-68CEA3E1FDDC}" dt="2020-08-30T06:56:51.882" v="31265" actId="20577"/>
        <pc:sldMkLst>
          <pc:docMk/>
          <pc:sldMk cId="34794006" sldId="304"/>
        </pc:sldMkLst>
        <pc:spChg chg="mod">
          <ac:chgData name="今田 祥司" userId="eff4a765-cbdb-43b5-a0b1-0b31f0c71b0b" providerId="ADAL" clId="{EB5E5F11-2384-42F8-8893-68CEA3E1FDDC}" dt="2020-08-30T06:56:51.882" v="31265" actId="20577"/>
          <ac:spMkLst>
            <pc:docMk/>
            <pc:sldMk cId="34794006" sldId="304"/>
            <ac:spMk id="2" creationId="{E169AC77-4D37-4FF1-BB02-DF5A1A26BD0F}"/>
          </ac:spMkLst>
        </pc:sp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3463762023" sldId="304"/>
        </pc:sldMkLst>
        <pc:spChg chg="mod">
          <ac:chgData name="今田 祥司" userId="eff4a765-cbdb-43b5-a0b1-0b31f0c71b0b" providerId="ADAL" clId="{EB5E5F11-2384-42F8-8893-68CEA3E1FDDC}" dt="2020-08-30T05:59:56.604" v="28983" actId="20577"/>
          <ac:spMkLst>
            <pc:docMk/>
            <pc:sldMk cId="3463762023" sldId="304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27T12:04:33.171" v="12234" actId="208"/>
          <ac:spMkLst>
            <pc:docMk/>
            <pc:sldMk cId="3463762023" sldId="304"/>
            <ac:spMk id="17" creationId="{FC59161E-7180-444F-B17E-A96F5E6836B2}"/>
          </ac:spMkLst>
        </pc:spChg>
        <pc:graphicFrameChg chg="add mod modGraphic">
          <ac:chgData name="今田 祥司" userId="eff4a765-cbdb-43b5-a0b1-0b31f0c71b0b" providerId="ADAL" clId="{EB5E5F11-2384-42F8-8893-68CEA3E1FDDC}" dt="2020-08-27T12:01:19.597" v="12179" actId="1076"/>
          <ac:graphicFrameMkLst>
            <pc:docMk/>
            <pc:sldMk cId="3463762023" sldId="304"/>
            <ac:graphicFrameMk id="4" creationId="{F2D34E2B-7B86-4989-968D-B2F2DA09A6D6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03:45.389" v="12225" actId="1076"/>
          <ac:graphicFrameMkLst>
            <pc:docMk/>
            <pc:sldMk cId="3463762023" sldId="304"/>
            <ac:graphicFrameMk id="13" creationId="{A65E3E83-0605-412C-BD16-57ECE8D4F668}"/>
          </ac:graphicFrameMkLst>
        </pc:graphicFrameChg>
        <pc:picChg chg="del mod">
          <ac:chgData name="今田 祥司" userId="eff4a765-cbdb-43b5-a0b1-0b31f0c71b0b" providerId="ADAL" clId="{EB5E5F11-2384-42F8-8893-68CEA3E1FDDC}" dt="2020-08-27T12:05:02.156" v="12237" actId="478"/>
          <ac:picMkLst>
            <pc:docMk/>
            <pc:sldMk cId="3463762023" sldId="304"/>
            <ac:picMk id="5" creationId="{B1DC1E40-9DA1-4DC2-B54C-983F83E8966D}"/>
          </ac:picMkLst>
        </pc:picChg>
        <pc:cxnChg chg="add mod">
          <ac:chgData name="今田 祥司" userId="eff4a765-cbdb-43b5-a0b1-0b31f0c71b0b" providerId="ADAL" clId="{EB5E5F11-2384-42F8-8893-68CEA3E1FDDC}" dt="2020-08-27T12:02:24.134" v="12191" actId="1076"/>
          <ac:cxnSpMkLst>
            <pc:docMk/>
            <pc:sldMk cId="3463762023" sldId="304"/>
            <ac:cxnSpMk id="7" creationId="{F2F6D2B7-0454-4CCE-ADFF-866A7D60A5AD}"/>
          </ac:cxnSpMkLst>
        </pc:cxnChg>
        <pc:cxnChg chg="add mod">
          <ac:chgData name="今田 祥司" userId="eff4a765-cbdb-43b5-a0b1-0b31f0c71b0b" providerId="ADAL" clId="{EB5E5F11-2384-42F8-8893-68CEA3E1FDDC}" dt="2020-08-27T12:02:24.134" v="12191" actId="1076"/>
          <ac:cxnSpMkLst>
            <pc:docMk/>
            <pc:sldMk cId="3463762023" sldId="304"/>
            <ac:cxnSpMk id="9" creationId="{4667648C-0B75-49DC-AE1C-CD88CD7A111A}"/>
          </ac:cxnSpMkLst>
        </pc:cxnChg>
        <pc:cxnChg chg="add mod">
          <ac:chgData name="今田 祥司" userId="eff4a765-cbdb-43b5-a0b1-0b31f0c71b0b" providerId="ADAL" clId="{EB5E5F11-2384-42F8-8893-68CEA3E1FDDC}" dt="2020-08-27T12:04:06.157" v="12227" actId="208"/>
          <ac:cxnSpMkLst>
            <pc:docMk/>
            <pc:sldMk cId="3463762023" sldId="304"/>
            <ac:cxnSpMk id="16" creationId="{CC55E851-E48E-440C-AEFC-4CE22671EA7D}"/>
          </ac:cxnSpMkLst>
        </pc:cxnChg>
        <pc:cxnChg chg="add mod">
          <ac:chgData name="今田 祥司" userId="eff4a765-cbdb-43b5-a0b1-0b31f0c71b0b" providerId="ADAL" clId="{EB5E5F11-2384-42F8-8893-68CEA3E1FDDC}" dt="2020-08-27T12:04:57.133" v="12236" actId="208"/>
          <ac:cxnSpMkLst>
            <pc:docMk/>
            <pc:sldMk cId="3463762023" sldId="304"/>
            <ac:cxnSpMk id="19" creationId="{A93A7759-6066-4F7C-A931-9F7E222DF022}"/>
          </ac:cxnSpMkLst>
        </pc:cxnChg>
      </pc:sldChg>
      <pc:sldChg chg="modSp add mod ord">
        <pc:chgData name="今田 祥司" userId="eff4a765-cbdb-43b5-a0b1-0b31f0c71b0b" providerId="ADAL" clId="{EB5E5F11-2384-42F8-8893-68CEA3E1FDDC}" dt="2020-08-30T06:56:56.657" v="31268" actId="20577"/>
        <pc:sldMkLst>
          <pc:docMk/>
          <pc:sldMk cId="915549859" sldId="305"/>
        </pc:sldMkLst>
        <pc:spChg chg="mod">
          <ac:chgData name="今田 祥司" userId="eff4a765-cbdb-43b5-a0b1-0b31f0c71b0b" providerId="ADAL" clId="{EB5E5F11-2384-42F8-8893-68CEA3E1FDDC}" dt="2020-08-30T06:56:56.657" v="31268" actId="20577"/>
          <ac:spMkLst>
            <pc:docMk/>
            <pc:sldMk cId="915549859" sldId="305"/>
            <ac:spMk id="2" creationId="{E169AC77-4D37-4FF1-BB02-DF5A1A26BD0F}"/>
          </ac:spMkLst>
        </pc:sp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1722563989" sldId="305"/>
        </pc:sldMkLst>
        <pc:spChg chg="add mod">
          <ac:chgData name="今田 祥司" userId="eff4a765-cbdb-43b5-a0b1-0b31f0c71b0b" providerId="ADAL" clId="{EB5E5F11-2384-42F8-8893-68CEA3E1FDDC}" dt="2020-08-27T12:06:21.857" v="12252" actId="1582"/>
          <ac:spMkLst>
            <pc:docMk/>
            <pc:sldMk cId="1722563989" sldId="305"/>
            <ac:spMk id="7" creationId="{FB9D8CD5-C023-4565-8859-8A5E16DC77B1}"/>
          </ac:spMkLst>
        </pc:spChg>
        <pc:spChg chg="add mod">
          <ac:chgData name="今田 祥司" userId="eff4a765-cbdb-43b5-a0b1-0b31f0c71b0b" providerId="ADAL" clId="{EB5E5F11-2384-42F8-8893-68CEA3E1FDDC}" dt="2020-08-27T12:06:21.857" v="12252" actId="1582"/>
          <ac:spMkLst>
            <pc:docMk/>
            <pc:sldMk cId="1722563989" sldId="305"/>
            <ac:spMk id="8" creationId="{BD2FE5A1-E384-48F9-89A4-60C06BD84FBA}"/>
          </ac:spMkLst>
        </pc:spChg>
        <pc:spChg chg="add mod">
          <ac:chgData name="今田 祥司" userId="eff4a765-cbdb-43b5-a0b1-0b31f0c71b0b" providerId="ADAL" clId="{EB5E5F11-2384-42F8-8893-68CEA3E1FDDC}" dt="2020-08-27T12:07:28.576" v="12264" actId="14100"/>
          <ac:spMkLst>
            <pc:docMk/>
            <pc:sldMk cId="1722563989" sldId="305"/>
            <ac:spMk id="12" creationId="{EDF7D507-EE4F-4754-82A1-AF0DF1ED707A}"/>
          </ac:spMkLst>
        </pc:spChg>
        <pc:spChg chg="add mod">
          <ac:chgData name="今田 祥司" userId="eff4a765-cbdb-43b5-a0b1-0b31f0c71b0b" providerId="ADAL" clId="{EB5E5F11-2384-42F8-8893-68CEA3E1FDDC}" dt="2020-08-27T12:15:29.602" v="12369" actId="14100"/>
          <ac:spMkLst>
            <pc:docMk/>
            <pc:sldMk cId="1722563989" sldId="305"/>
            <ac:spMk id="14" creationId="{73C4FE1D-5373-47B5-B6ED-C7737DAE9439}"/>
          </ac:spMkLst>
        </pc:spChg>
        <pc:spChg chg="add mod">
          <ac:chgData name="今田 祥司" userId="eff4a765-cbdb-43b5-a0b1-0b31f0c71b0b" providerId="ADAL" clId="{EB5E5F11-2384-42F8-8893-68CEA3E1FDDC}" dt="2020-08-27T12:11:58.703" v="12290" actId="14100"/>
          <ac:spMkLst>
            <pc:docMk/>
            <pc:sldMk cId="1722563989" sldId="305"/>
            <ac:spMk id="16" creationId="{6451624D-5F7D-4D24-8550-C10C4A9B121B}"/>
          </ac:spMkLst>
        </pc:spChg>
        <pc:spChg chg="add mod">
          <ac:chgData name="今田 祥司" userId="eff4a765-cbdb-43b5-a0b1-0b31f0c71b0b" providerId="ADAL" clId="{EB5E5F11-2384-42F8-8893-68CEA3E1FDDC}" dt="2020-08-27T12:14:50.099" v="12365" actId="207"/>
          <ac:spMkLst>
            <pc:docMk/>
            <pc:sldMk cId="1722563989" sldId="305"/>
            <ac:spMk id="18" creationId="{8B84BA37-CED1-4BDE-B24A-A3EC7ECBBD76}"/>
          </ac:spMkLst>
        </pc:spChg>
        <pc:spChg chg="add mod">
          <ac:chgData name="今田 祥司" userId="eff4a765-cbdb-43b5-a0b1-0b31f0c71b0b" providerId="ADAL" clId="{EB5E5F11-2384-42F8-8893-68CEA3E1FDDC}" dt="2020-08-27T12:14:22.728" v="12334" actId="207"/>
          <ac:spMkLst>
            <pc:docMk/>
            <pc:sldMk cId="1722563989" sldId="305"/>
            <ac:spMk id="20" creationId="{CF9D9FAE-99BF-4E8B-A0F6-6679E16CFC8D}"/>
          </ac:spMkLst>
        </pc:spChg>
        <pc:spChg chg="add mod">
          <ac:chgData name="今田 祥司" userId="eff4a765-cbdb-43b5-a0b1-0b31f0c71b0b" providerId="ADAL" clId="{EB5E5F11-2384-42F8-8893-68CEA3E1FDDC}" dt="2020-08-27T12:12:38.271" v="12304" actId="14100"/>
          <ac:spMkLst>
            <pc:docMk/>
            <pc:sldMk cId="1722563989" sldId="305"/>
            <ac:spMk id="22" creationId="{D86AE8A5-94FD-422A-BA42-75597F7D5B29}"/>
          </ac:spMkLst>
        </pc:spChg>
        <pc:graphicFrameChg chg="add mod modGraphic">
          <ac:chgData name="今田 祥司" userId="eff4a765-cbdb-43b5-a0b1-0b31f0c71b0b" providerId="ADAL" clId="{EB5E5F11-2384-42F8-8893-68CEA3E1FDDC}" dt="2020-08-27T12:15:34.477" v="12370" actId="6549"/>
          <ac:graphicFrameMkLst>
            <pc:docMk/>
            <pc:sldMk cId="1722563989" sldId="305"/>
            <ac:graphicFrameMk id="4" creationId="{6A570E37-E3D1-487A-ADC0-8ED8C465E953}"/>
          </ac:graphicFrameMkLst>
        </pc:graphicFrameChg>
        <pc:picChg chg="del mod">
          <ac:chgData name="今田 祥司" userId="eff4a765-cbdb-43b5-a0b1-0b31f0c71b0b" providerId="ADAL" clId="{EB5E5F11-2384-42F8-8893-68CEA3E1FDDC}" dt="2020-08-27T12:20:33.489" v="12400" actId="478"/>
          <ac:picMkLst>
            <pc:docMk/>
            <pc:sldMk cId="1722563989" sldId="305"/>
            <ac:picMk id="5" creationId="{F3325485-0D06-485B-B678-6AF86CA4A8B5}"/>
          </ac:picMkLst>
        </pc:picChg>
        <pc:cxnChg chg="add del">
          <ac:chgData name="今田 祥司" userId="eff4a765-cbdb-43b5-a0b1-0b31f0c71b0b" providerId="ADAL" clId="{EB5E5F11-2384-42F8-8893-68CEA3E1FDDC}" dt="2020-08-27T12:07:11.690" v="12256" actId="478"/>
          <ac:cxnSpMkLst>
            <pc:docMk/>
            <pc:sldMk cId="1722563989" sldId="305"/>
            <ac:cxnSpMk id="11" creationId="{A8631C3C-304B-40A3-9C69-0B05A41D2784}"/>
          </ac:cxnSpMkLst>
        </pc:cxnChg>
      </pc:sldChg>
      <pc:sldChg chg="add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961474110" sldId="306"/>
        </pc:sldMkLst>
        <pc:spChg chg="add mod">
          <ac:chgData name="今田 祥司" userId="eff4a765-cbdb-43b5-a0b1-0b31f0c71b0b" providerId="ADAL" clId="{EB5E5F11-2384-42F8-8893-68CEA3E1FDDC}" dt="2020-08-27T12:16:40.239" v="12398" actId="14100"/>
          <ac:spMkLst>
            <pc:docMk/>
            <pc:sldMk cId="961474110" sldId="306"/>
            <ac:spMk id="4" creationId="{42E82FA1-361A-44E9-911F-1DCF837130E6}"/>
          </ac:spMkLst>
        </pc:spChg>
        <pc:spChg chg="add mod">
          <ac:chgData name="今田 祥司" userId="eff4a765-cbdb-43b5-a0b1-0b31f0c71b0b" providerId="ADAL" clId="{EB5E5F11-2384-42F8-8893-68CEA3E1FDDC}" dt="2020-08-27T12:21:30.528" v="12422" actId="14100"/>
          <ac:spMkLst>
            <pc:docMk/>
            <pc:sldMk cId="961474110" sldId="306"/>
            <ac:spMk id="5" creationId="{26C0915C-76B4-42D3-A815-48A0E159889C}"/>
          </ac:spMkLst>
        </pc:spChg>
        <pc:spChg chg="add mod">
          <ac:chgData name="今田 祥司" userId="eff4a765-cbdb-43b5-a0b1-0b31f0c71b0b" providerId="ADAL" clId="{EB5E5F11-2384-42F8-8893-68CEA3E1FDDC}" dt="2020-08-27T12:16:09.504" v="12372" actId="1076"/>
          <ac:spMkLst>
            <pc:docMk/>
            <pc:sldMk cId="961474110" sldId="306"/>
            <ac:spMk id="12" creationId="{9ADDB278-CDCD-4A50-AEBE-1193029F2767}"/>
          </ac:spMkLst>
        </pc:spChg>
        <pc:spChg chg="add mod">
          <ac:chgData name="今田 祥司" userId="eff4a765-cbdb-43b5-a0b1-0b31f0c71b0b" providerId="ADAL" clId="{EB5E5F11-2384-42F8-8893-68CEA3E1FDDC}" dt="2020-08-27T12:21:27.256" v="12421" actId="14100"/>
          <ac:spMkLst>
            <pc:docMk/>
            <pc:sldMk cId="961474110" sldId="306"/>
            <ac:spMk id="16" creationId="{50058DA8-2E5A-45F3-822E-1C405DF350C7}"/>
          </ac:spMkLst>
        </pc:spChg>
        <pc:spChg chg="add mod">
          <ac:chgData name="今田 祥司" userId="eff4a765-cbdb-43b5-a0b1-0b31f0c71b0b" providerId="ADAL" clId="{EB5E5F11-2384-42F8-8893-68CEA3E1FDDC}" dt="2020-08-27T12:21:41.089" v="12424" actId="1076"/>
          <ac:spMkLst>
            <pc:docMk/>
            <pc:sldMk cId="961474110" sldId="306"/>
            <ac:spMk id="18" creationId="{51189457-FA59-4DCF-BDAD-13A4C2C72A26}"/>
          </ac:spMkLst>
        </pc:spChg>
        <pc:spChg chg="add mod">
          <ac:chgData name="今田 祥司" userId="eff4a765-cbdb-43b5-a0b1-0b31f0c71b0b" providerId="ADAL" clId="{EB5E5F11-2384-42F8-8893-68CEA3E1FDDC}" dt="2020-08-27T12:21:53.674" v="12434"/>
          <ac:spMkLst>
            <pc:docMk/>
            <pc:sldMk cId="961474110" sldId="306"/>
            <ac:spMk id="20" creationId="{E342DA6B-7891-4F2C-8BE2-C3ACB4AB81DB}"/>
          </ac:spMkLst>
        </pc:spChg>
        <pc:graphicFrameChg chg="add mod">
          <ac:chgData name="今田 祥司" userId="eff4a765-cbdb-43b5-a0b1-0b31f0c71b0b" providerId="ADAL" clId="{EB5E5F11-2384-42F8-8893-68CEA3E1FDDC}" dt="2020-08-27T12:16:09.504" v="12372" actId="1076"/>
          <ac:graphicFrameMkLst>
            <pc:docMk/>
            <pc:sldMk cId="961474110" sldId="306"/>
            <ac:graphicFrameMk id="7" creationId="{D2A861DB-1642-4437-987C-BA6C9405A765}"/>
          </ac:graphicFrameMkLst>
        </pc:graphicFrameChg>
        <pc:graphicFrameChg chg="add mod">
          <ac:chgData name="今田 祥司" userId="eff4a765-cbdb-43b5-a0b1-0b31f0c71b0b" providerId="ADAL" clId="{EB5E5F11-2384-42F8-8893-68CEA3E1FDDC}" dt="2020-08-27T12:16:09.504" v="12372" actId="1076"/>
          <ac:graphicFrameMkLst>
            <pc:docMk/>
            <pc:sldMk cId="961474110" sldId="306"/>
            <ac:graphicFrameMk id="10" creationId="{1B0CAD70-66B9-4189-AFC5-B68DFED21AA2}"/>
          </ac:graphicFrameMkLst>
        </pc:graphicFrameChg>
        <pc:picChg chg="mod">
          <ac:chgData name="今田 祥司" userId="eff4a765-cbdb-43b5-a0b1-0b31f0c71b0b" providerId="ADAL" clId="{EB5E5F11-2384-42F8-8893-68CEA3E1FDDC}" dt="2020-08-27T12:16:27.972" v="12378" actId="1076"/>
          <ac:picMkLst>
            <pc:docMk/>
            <pc:sldMk cId="961474110" sldId="306"/>
            <ac:picMk id="6" creationId="{DEDDFB72-AC81-45CA-8A2E-1C71F4DAC4B5}"/>
          </ac:picMkLst>
        </pc:picChg>
        <pc:cxnChg chg="add mod">
          <ac:chgData name="今田 祥司" userId="eff4a765-cbdb-43b5-a0b1-0b31f0c71b0b" providerId="ADAL" clId="{EB5E5F11-2384-42F8-8893-68CEA3E1FDDC}" dt="2020-08-27T12:16:09.504" v="12372" actId="1076"/>
          <ac:cxnSpMkLst>
            <pc:docMk/>
            <pc:sldMk cId="961474110" sldId="306"/>
            <ac:cxnSpMk id="8" creationId="{EE1B9253-1D1A-405E-881C-556656F8F8A1}"/>
          </ac:cxnSpMkLst>
        </pc:cxnChg>
        <pc:cxnChg chg="add mod">
          <ac:chgData name="今田 祥司" userId="eff4a765-cbdb-43b5-a0b1-0b31f0c71b0b" providerId="ADAL" clId="{EB5E5F11-2384-42F8-8893-68CEA3E1FDDC}" dt="2020-08-27T12:16:09.504" v="12372" actId="1076"/>
          <ac:cxnSpMkLst>
            <pc:docMk/>
            <pc:sldMk cId="961474110" sldId="306"/>
            <ac:cxnSpMk id="9" creationId="{F42FCA0F-2C93-4F45-A260-779DF95F3FA4}"/>
          </ac:cxnSpMkLst>
        </pc:cxnChg>
        <pc:cxnChg chg="add mod">
          <ac:chgData name="今田 祥司" userId="eff4a765-cbdb-43b5-a0b1-0b31f0c71b0b" providerId="ADAL" clId="{EB5E5F11-2384-42F8-8893-68CEA3E1FDDC}" dt="2020-08-27T12:16:09.504" v="12372" actId="1076"/>
          <ac:cxnSpMkLst>
            <pc:docMk/>
            <pc:sldMk cId="961474110" sldId="306"/>
            <ac:cxnSpMk id="11" creationId="{68305D76-D63D-4411-A163-3DB5BEB230AB}"/>
          </ac:cxnSpMkLst>
        </pc:cxnChg>
        <pc:cxnChg chg="add mod">
          <ac:chgData name="今田 祥司" userId="eff4a765-cbdb-43b5-a0b1-0b31f0c71b0b" providerId="ADAL" clId="{EB5E5F11-2384-42F8-8893-68CEA3E1FDDC}" dt="2020-08-27T12:16:09.504" v="12372" actId="1076"/>
          <ac:cxnSpMkLst>
            <pc:docMk/>
            <pc:sldMk cId="961474110" sldId="306"/>
            <ac:cxnSpMk id="13" creationId="{69C5E6C7-7486-44C6-AAEB-C5CCDBEDCBF8}"/>
          </ac:cxnSpMkLst>
        </pc:cxnChg>
      </pc:sldChg>
      <pc:sldChg chg="delSp modSp add mod ord">
        <pc:chgData name="今田 祥司" userId="eff4a765-cbdb-43b5-a0b1-0b31f0c71b0b" providerId="ADAL" clId="{EB5E5F11-2384-42F8-8893-68CEA3E1FDDC}" dt="2020-08-30T13:59:12.531" v="37605" actId="478"/>
        <pc:sldMkLst>
          <pc:docMk/>
          <pc:sldMk cId="3997523114" sldId="306"/>
        </pc:sldMkLst>
        <pc:spChg chg="mod">
          <ac:chgData name="今田 祥司" userId="eff4a765-cbdb-43b5-a0b1-0b31f0c71b0b" providerId="ADAL" clId="{EB5E5F11-2384-42F8-8893-68CEA3E1FDDC}" dt="2020-08-30T06:57:02.786" v="31271" actId="20577"/>
          <ac:spMkLst>
            <pc:docMk/>
            <pc:sldMk cId="3997523114" sldId="306"/>
            <ac:spMk id="2" creationId="{E169AC77-4D37-4FF1-BB02-DF5A1A26BD0F}"/>
          </ac:spMkLst>
        </pc:spChg>
        <pc:picChg chg="del">
          <ac:chgData name="今田 祥司" userId="eff4a765-cbdb-43b5-a0b1-0b31f0c71b0b" providerId="ADAL" clId="{EB5E5F11-2384-42F8-8893-68CEA3E1FDDC}" dt="2020-08-30T13:59:12.531" v="37605" actId="478"/>
          <ac:picMkLst>
            <pc:docMk/>
            <pc:sldMk cId="3997523114" sldId="306"/>
            <ac:picMk id="6" creationId="{DEDDFB72-AC81-45CA-8A2E-1C71F4DAC4B5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0:48:30.896" v="31295" actId="6549"/>
        <pc:sldMkLst>
          <pc:docMk/>
          <pc:sldMk cId="153945117" sldId="307"/>
        </pc:sldMkLst>
        <pc:spChg chg="mod">
          <ac:chgData name="今田 祥司" userId="eff4a765-cbdb-43b5-a0b1-0b31f0c71b0b" providerId="ADAL" clId="{EB5E5F11-2384-42F8-8893-68CEA3E1FDDC}" dt="2020-08-30T06:23:31.116" v="29891" actId="20577"/>
          <ac:spMkLst>
            <pc:docMk/>
            <pc:sldMk cId="153945117" sldId="307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27T12:46:18.555" v="13664" actId="1076"/>
          <ac:spMkLst>
            <pc:docMk/>
            <pc:sldMk cId="153945117" sldId="307"/>
            <ac:spMk id="4" creationId="{B088C65A-4C8F-426A-ABE4-3AD1340E3DD2}"/>
          </ac:spMkLst>
        </pc:spChg>
        <pc:spChg chg="add del">
          <ac:chgData name="今田 祥司" userId="eff4a765-cbdb-43b5-a0b1-0b31f0c71b0b" providerId="ADAL" clId="{EB5E5F11-2384-42F8-8893-68CEA3E1FDDC}" dt="2020-08-27T12:45:33.733" v="13556" actId="22"/>
          <ac:spMkLst>
            <pc:docMk/>
            <pc:sldMk cId="153945117" sldId="307"/>
            <ac:spMk id="5" creationId="{3945EDFC-2AE8-4459-B9CD-83EFC44274D5}"/>
          </ac:spMkLst>
        </pc:spChg>
        <pc:spChg chg="add mod">
          <ac:chgData name="今田 祥司" userId="eff4a765-cbdb-43b5-a0b1-0b31f0c71b0b" providerId="ADAL" clId="{EB5E5F11-2384-42F8-8893-68CEA3E1FDDC}" dt="2020-08-27T12:46:57.797" v="13790" actId="20577"/>
          <ac:spMkLst>
            <pc:docMk/>
            <pc:sldMk cId="153945117" sldId="307"/>
            <ac:spMk id="6" creationId="{540A9777-F588-489E-9C85-B6C8EB9F533F}"/>
          </ac:spMkLst>
        </pc:spChg>
        <pc:spChg chg="add mod">
          <ac:chgData name="今田 祥司" userId="eff4a765-cbdb-43b5-a0b1-0b31f0c71b0b" providerId="ADAL" clId="{EB5E5F11-2384-42F8-8893-68CEA3E1FDDC}" dt="2020-08-27T12:48:06.628" v="13950" actId="14100"/>
          <ac:spMkLst>
            <pc:docMk/>
            <pc:sldMk cId="153945117" sldId="307"/>
            <ac:spMk id="10" creationId="{A1ABB765-19CE-41FF-BB90-62A9E17C33CF}"/>
          </ac:spMkLst>
        </pc:spChg>
        <pc:spChg chg="mod">
          <ac:chgData name="今田 祥司" userId="eff4a765-cbdb-43b5-a0b1-0b31f0c71b0b" providerId="ADAL" clId="{EB5E5F11-2384-42F8-8893-68CEA3E1FDDC}" dt="2020-08-30T10:48:30.896" v="31295" actId="6549"/>
          <ac:spMkLst>
            <pc:docMk/>
            <pc:sldMk cId="153945117" sldId="307"/>
            <ac:spMk id="21" creationId="{3025FEDA-1C5C-4403-8A37-EE02A838F2C3}"/>
          </ac:spMkLst>
        </pc:spChg>
        <pc:picChg chg="del mod">
          <ac:chgData name="今田 祥司" userId="eff4a765-cbdb-43b5-a0b1-0b31f0c71b0b" providerId="ADAL" clId="{EB5E5F11-2384-42F8-8893-68CEA3E1FDDC}" dt="2020-08-27T12:48:09.010" v="13951" actId="478"/>
          <ac:picMkLst>
            <pc:docMk/>
            <pc:sldMk cId="153945117" sldId="307"/>
            <ac:picMk id="8" creationId="{757CB6B1-7A8C-4E32-9C33-19E2C29D358E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06:23:42.346" v="29897" actId="20577"/>
        <pc:sldMkLst>
          <pc:docMk/>
          <pc:sldMk cId="3804274837" sldId="308"/>
        </pc:sldMkLst>
        <pc:spChg chg="mod">
          <ac:chgData name="今田 祥司" userId="eff4a765-cbdb-43b5-a0b1-0b31f0c71b0b" providerId="ADAL" clId="{EB5E5F11-2384-42F8-8893-68CEA3E1FDDC}" dt="2020-08-30T06:23:42.346" v="29897" actId="20577"/>
          <ac:spMkLst>
            <pc:docMk/>
            <pc:sldMk cId="3804274837" sldId="308"/>
            <ac:spMk id="2" creationId="{E169AC77-4D37-4FF1-BB02-DF5A1A26BD0F}"/>
          </ac:spMkLst>
        </pc:spChg>
        <pc:spChg chg="add del">
          <ac:chgData name="今田 祥司" userId="eff4a765-cbdb-43b5-a0b1-0b31f0c71b0b" providerId="ADAL" clId="{EB5E5F11-2384-42F8-8893-68CEA3E1FDDC}" dt="2020-08-30T06:06:22.863" v="28993" actId="478"/>
          <ac:spMkLst>
            <pc:docMk/>
            <pc:sldMk cId="3804274837" sldId="308"/>
            <ac:spMk id="7" creationId="{8619ED24-73E1-4CA8-A0AC-553229A59CC1}"/>
          </ac:spMkLst>
        </pc:spChg>
        <pc:spChg chg="add mod">
          <ac:chgData name="今田 祥司" userId="eff4a765-cbdb-43b5-a0b1-0b31f0c71b0b" providerId="ADAL" clId="{EB5E5F11-2384-42F8-8893-68CEA3E1FDDC}" dt="2020-08-30T06:06:36.066" v="28997" actId="1076"/>
          <ac:spMkLst>
            <pc:docMk/>
            <pc:sldMk cId="3804274837" sldId="308"/>
            <ac:spMk id="10" creationId="{C1201FBA-D362-4FDD-9BAE-8612BFD14453}"/>
          </ac:spMkLst>
        </pc:spChg>
        <pc:spChg chg="add mod">
          <ac:chgData name="今田 祥司" userId="eff4a765-cbdb-43b5-a0b1-0b31f0c71b0b" providerId="ADAL" clId="{EB5E5F11-2384-42F8-8893-68CEA3E1FDDC}" dt="2020-08-27T13:07:23.694" v="15182" actId="14100"/>
          <ac:spMkLst>
            <pc:docMk/>
            <pc:sldMk cId="3804274837" sldId="308"/>
            <ac:spMk id="12" creationId="{F71D51BF-E0B0-418B-84EA-6ADD312411F7}"/>
          </ac:spMkLst>
        </pc:spChg>
        <pc:spChg chg="add mod">
          <ac:chgData name="今田 祥司" userId="eff4a765-cbdb-43b5-a0b1-0b31f0c71b0b" providerId="ADAL" clId="{EB5E5F11-2384-42F8-8893-68CEA3E1FDDC}" dt="2020-08-30T06:06:33.426" v="28996" actId="1076"/>
          <ac:spMkLst>
            <pc:docMk/>
            <pc:sldMk cId="3804274837" sldId="308"/>
            <ac:spMk id="13" creationId="{FE50C068-5B76-4B8B-9D1A-33A0FF4331BC}"/>
          </ac:spMkLst>
        </pc:spChg>
        <pc:spChg chg="add mod">
          <ac:chgData name="今田 祥司" userId="eff4a765-cbdb-43b5-a0b1-0b31f0c71b0b" providerId="ADAL" clId="{EB5E5F11-2384-42F8-8893-68CEA3E1FDDC}" dt="2020-08-30T06:06:29.826" v="28995" actId="1076"/>
          <ac:spMkLst>
            <pc:docMk/>
            <pc:sldMk cId="3804274837" sldId="308"/>
            <ac:spMk id="15" creationId="{4F6F9C8C-735A-4918-8403-9E0BD356ED64}"/>
          </ac:spMkLst>
        </pc:spChg>
        <pc:spChg chg="mod">
          <ac:chgData name="今田 祥司" userId="eff4a765-cbdb-43b5-a0b1-0b31f0c71b0b" providerId="ADAL" clId="{EB5E5F11-2384-42F8-8893-68CEA3E1FDDC}" dt="2020-08-27T13:07:00.532" v="15136" actId="1076"/>
          <ac:spMkLst>
            <pc:docMk/>
            <pc:sldMk cId="3804274837" sldId="308"/>
            <ac:spMk id="30" creationId="{4B4CDCF8-78EB-4BCE-8765-9F77F2FFBE5E}"/>
          </ac:spMkLst>
        </pc:spChg>
        <pc:graphicFrameChg chg="add mod modGraphic">
          <ac:chgData name="今田 祥司" userId="eff4a765-cbdb-43b5-a0b1-0b31f0c71b0b" providerId="ADAL" clId="{EB5E5F11-2384-42F8-8893-68CEA3E1FDDC}" dt="2020-08-27T13:06:47.958" v="15132" actId="1076"/>
          <ac:graphicFrameMkLst>
            <pc:docMk/>
            <pc:sldMk cId="3804274837" sldId="308"/>
            <ac:graphicFrameMk id="4" creationId="{927B2459-B44D-494F-9534-8D3F5CC099E3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3:06:47.958" v="15132" actId="1076"/>
          <ac:graphicFrameMkLst>
            <pc:docMk/>
            <pc:sldMk cId="3804274837" sldId="308"/>
            <ac:graphicFrameMk id="9" creationId="{CC6C35A9-FBAE-42F9-94EC-CF528CC5601F}"/>
          </ac:graphicFrameMkLst>
        </pc:graphicFrameChg>
        <pc:picChg chg="del mod">
          <ac:chgData name="今田 祥司" userId="eff4a765-cbdb-43b5-a0b1-0b31f0c71b0b" providerId="ADAL" clId="{EB5E5F11-2384-42F8-8893-68CEA3E1FDDC}" dt="2020-08-30T06:06:18.212" v="28992" actId="478"/>
          <ac:picMkLst>
            <pc:docMk/>
            <pc:sldMk cId="3804274837" sldId="308"/>
            <ac:picMk id="5" creationId="{769884D7-ACA9-418B-AB27-F7F435CC114A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0:49:32.901" v="31340"/>
        <pc:sldMkLst>
          <pc:docMk/>
          <pc:sldMk cId="2824721938" sldId="310"/>
        </pc:sldMkLst>
        <pc:spChg chg="mod">
          <ac:chgData name="今田 祥司" userId="eff4a765-cbdb-43b5-a0b1-0b31f0c71b0b" providerId="ADAL" clId="{EB5E5F11-2384-42F8-8893-68CEA3E1FDDC}" dt="2020-08-30T06:23:53.901" v="29909" actId="20577"/>
          <ac:spMkLst>
            <pc:docMk/>
            <pc:sldMk cId="2824721938" sldId="310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0:48:43.211" v="31296" actId="20577"/>
          <ac:spMkLst>
            <pc:docMk/>
            <pc:sldMk cId="2824721938" sldId="310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6:16:29.146" v="29342" actId="1076"/>
          <ac:spMkLst>
            <pc:docMk/>
            <pc:sldMk cId="2824721938" sldId="310"/>
            <ac:spMk id="6" creationId="{B2B8ABE9-6112-4C83-99FD-0B0AF865C2A1}"/>
          </ac:spMkLst>
        </pc:spChg>
        <pc:spChg chg="add mod">
          <ac:chgData name="今田 祥司" userId="eff4a765-cbdb-43b5-a0b1-0b31f0c71b0b" providerId="ADAL" clId="{EB5E5F11-2384-42F8-8893-68CEA3E1FDDC}" dt="2020-08-30T10:49:32.901" v="31340"/>
          <ac:spMkLst>
            <pc:docMk/>
            <pc:sldMk cId="2824721938" sldId="310"/>
            <ac:spMk id="8" creationId="{3207F40B-BC07-446E-949B-F2FE684125C1}"/>
          </ac:spMkLst>
        </pc:spChg>
        <pc:graphicFrameChg chg="add mod">
          <ac:chgData name="今田 祥司" userId="eff4a765-cbdb-43b5-a0b1-0b31f0c71b0b" providerId="ADAL" clId="{EB5E5F11-2384-42F8-8893-68CEA3E1FDDC}" dt="2020-08-30T06:16:26.955" v="29341" actId="1076"/>
          <ac:graphicFrameMkLst>
            <pc:docMk/>
            <pc:sldMk cId="2824721938" sldId="310"/>
            <ac:graphicFrameMk id="4" creationId="{669324A1-97C4-47FE-8B89-0062D5878E74}"/>
          </ac:graphicFrameMkLst>
        </pc:graphicFrameChg>
        <pc:picChg chg="del mod">
          <ac:chgData name="今田 祥司" userId="eff4a765-cbdb-43b5-a0b1-0b31f0c71b0b" providerId="ADAL" clId="{EB5E5F11-2384-42F8-8893-68CEA3E1FDDC}" dt="2020-08-30T06:07:14.806" v="29001" actId="478"/>
          <ac:picMkLst>
            <pc:docMk/>
            <pc:sldMk cId="2824721938" sldId="310"/>
            <ac:picMk id="12" creationId="{C74FE4DA-29E6-4F79-8155-BD37C58EFC59}"/>
          </ac:picMkLst>
        </pc:pic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2520634423" sldId="311"/>
        </pc:sldMkLst>
        <pc:spChg chg="add mod">
          <ac:chgData name="今田 祥司" userId="eff4a765-cbdb-43b5-a0b1-0b31f0c71b0b" providerId="ADAL" clId="{EB5E5F11-2384-42F8-8893-68CEA3E1FDDC}" dt="2020-08-27T12:25:27.608" v="12688" actId="14100"/>
          <ac:spMkLst>
            <pc:docMk/>
            <pc:sldMk cId="2520634423" sldId="311"/>
            <ac:spMk id="4" creationId="{7EE158AD-103D-41AD-8A63-E142DB3AE8B0}"/>
          </ac:spMkLst>
        </pc:spChg>
        <pc:spChg chg="add del mod">
          <ac:chgData name="今田 祥司" userId="eff4a765-cbdb-43b5-a0b1-0b31f0c71b0b" providerId="ADAL" clId="{EB5E5F11-2384-42F8-8893-68CEA3E1FDDC}" dt="2020-08-27T12:23:30.035" v="12441" actId="21"/>
          <ac:spMkLst>
            <pc:docMk/>
            <pc:sldMk cId="2520634423" sldId="311"/>
            <ac:spMk id="12" creationId="{296FABB5-6BF2-42A0-BD04-6F4AA8ACA23C}"/>
          </ac:spMkLst>
        </pc:spChg>
        <pc:spChg chg="add del mod">
          <ac:chgData name="今田 祥司" userId="eff4a765-cbdb-43b5-a0b1-0b31f0c71b0b" providerId="ADAL" clId="{EB5E5F11-2384-42F8-8893-68CEA3E1FDDC}" dt="2020-08-27T12:25:43.017" v="12691" actId="478"/>
          <ac:spMkLst>
            <pc:docMk/>
            <pc:sldMk cId="2520634423" sldId="311"/>
            <ac:spMk id="15" creationId="{33E59187-CA88-4926-A60F-E9DCAA880D47}"/>
          </ac:spMkLst>
        </pc:spChg>
        <pc:spChg chg="add mod">
          <ac:chgData name="今田 祥司" userId="eff4a765-cbdb-43b5-a0b1-0b31f0c71b0b" providerId="ADAL" clId="{EB5E5F11-2384-42F8-8893-68CEA3E1FDDC}" dt="2020-08-27T12:25:37.105" v="12690" actId="14100"/>
          <ac:spMkLst>
            <pc:docMk/>
            <pc:sldMk cId="2520634423" sldId="311"/>
            <ac:spMk id="16" creationId="{D08335B1-76C6-43B9-8A3B-4653A2A1B749}"/>
          </ac:spMkLst>
        </pc:spChg>
        <pc:spChg chg="add mod">
          <ac:chgData name="今田 祥司" userId="eff4a765-cbdb-43b5-a0b1-0b31f0c71b0b" providerId="ADAL" clId="{EB5E5F11-2384-42F8-8893-68CEA3E1FDDC}" dt="2020-08-27T12:23:14.834" v="12437" actId="1076"/>
          <ac:spMkLst>
            <pc:docMk/>
            <pc:sldMk cId="2520634423" sldId="311"/>
            <ac:spMk id="17" creationId="{8095673A-7661-4AAF-9376-F97D6C4E7EF5}"/>
          </ac:spMkLst>
        </pc:spChg>
        <pc:spChg chg="add mod">
          <ac:chgData name="今田 祥司" userId="eff4a765-cbdb-43b5-a0b1-0b31f0c71b0b" providerId="ADAL" clId="{EB5E5F11-2384-42F8-8893-68CEA3E1FDDC}" dt="2020-08-27T12:23:14.834" v="12437" actId="1076"/>
          <ac:spMkLst>
            <pc:docMk/>
            <pc:sldMk cId="2520634423" sldId="311"/>
            <ac:spMk id="18" creationId="{BBE25F4D-CAEE-4741-AAF5-67EB7CF083D1}"/>
          </ac:spMkLst>
        </pc:spChg>
        <pc:graphicFrameChg chg="add mod">
          <ac:chgData name="今田 祥司" userId="eff4a765-cbdb-43b5-a0b1-0b31f0c71b0b" providerId="ADAL" clId="{EB5E5F11-2384-42F8-8893-68CEA3E1FDDC}" dt="2020-08-27T12:23:14.834" v="12437" actId="1076"/>
          <ac:graphicFrameMkLst>
            <pc:docMk/>
            <pc:sldMk cId="2520634423" sldId="311"/>
            <ac:graphicFrameMk id="6" creationId="{80F01363-4571-4C81-A6FD-8E5E058E1C40}"/>
          </ac:graphicFrameMkLst>
        </pc:graphicFrameChg>
        <pc:graphicFrameChg chg="add mod">
          <ac:chgData name="今田 祥司" userId="eff4a765-cbdb-43b5-a0b1-0b31f0c71b0b" providerId="ADAL" clId="{EB5E5F11-2384-42F8-8893-68CEA3E1FDDC}" dt="2020-08-27T12:23:14.834" v="12437" actId="1076"/>
          <ac:graphicFrameMkLst>
            <pc:docMk/>
            <pc:sldMk cId="2520634423" sldId="311"/>
            <ac:graphicFrameMk id="9" creationId="{0D1835EC-1525-4C96-B947-62B83C12F5A8}"/>
          </ac:graphicFrameMkLst>
        </pc:graphicFrameChg>
        <pc:picChg chg="mod">
          <ac:chgData name="今田 祥司" userId="eff4a765-cbdb-43b5-a0b1-0b31f0c71b0b" providerId="ADAL" clId="{EB5E5F11-2384-42F8-8893-68CEA3E1FDDC}" dt="2020-08-27T12:23:19.896" v="12438" actId="1076"/>
          <ac:picMkLst>
            <pc:docMk/>
            <pc:sldMk cId="2520634423" sldId="311"/>
            <ac:picMk id="10" creationId="{AC48D0CC-E8F8-4AAA-8A56-7DF8AFB894AE}"/>
          </ac:picMkLst>
        </pc:picChg>
        <pc:cxnChg chg="add del mod">
          <ac:chgData name="今田 祥司" userId="eff4a765-cbdb-43b5-a0b1-0b31f0c71b0b" providerId="ADAL" clId="{EB5E5F11-2384-42F8-8893-68CEA3E1FDDC}" dt="2020-08-27T12:23:33.523" v="12442" actId="478"/>
          <ac:cxnSpMkLst>
            <pc:docMk/>
            <pc:sldMk cId="2520634423" sldId="311"/>
            <ac:cxnSpMk id="7" creationId="{DDA80C9C-D431-41A6-B3FC-C6F51697326D}"/>
          </ac:cxnSpMkLst>
        </pc:cxnChg>
        <pc:cxnChg chg="add del mod">
          <ac:chgData name="今田 祥司" userId="eff4a765-cbdb-43b5-a0b1-0b31f0c71b0b" providerId="ADAL" clId="{EB5E5F11-2384-42F8-8893-68CEA3E1FDDC}" dt="2020-08-27T12:23:33.523" v="12442" actId="478"/>
          <ac:cxnSpMkLst>
            <pc:docMk/>
            <pc:sldMk cId="2520634423" sldId="311"/>
            <ac:cxnSpMk id="8" creationId="{C8011967-53F5-46DB-8D43-5A4AF93C9F8B}"/>
          </ac:cxnSpMkLst>
        </pc:cxnChg>
        <pc:cxnChg chg="add mod">
          <ac:chgData name="今田 祥司" userId="eff4a765-cbdb-43b5-a0b1-0b31f0c71b0b" providerId="ADAL" clId="{EB5E5F11-2384-42F8-8893-68CEA3E1FDDC}" dt="2020-08-27T12:23:14.834" v="12437" actId="1076"/>
          <ac:cxnSpMkLst>
            <pc:docMk/>
            <pc:sldMk cId="2520634423" sldId="311"/>
            <ac:cxnSpMk id="11" creationId="{50B82DA3-E8AB-4936-9C10-C93ED1B5774B}"/>
          </ac:cxnSpMkLst>
        </pc:cxnChg>
        <pc:cxnChg chg="add del mod">
          <ac:chgData name="今田 祥司" userId="eff4a765-cbdb-43b5-a0b1-0b31f0c71b0b" providerId="ADAL" clId="{EB5E5F11-2384-42F8-8893-68CEA3E1FDDC}" dt="2020-08-27T12:23:37.171" v="12443" actId="478"/>
          <ac:cxnSpMkLst>
            <pc:docMk/>
            <pc:sldMk cId="2520634423" sldId="311"/>
            <ac:cxnSpMk id="14" creationId="{097549BB-5EA6-4444-8AC3-5DC8075C1FD7}"/>
          </ac:cxnSpMkLst>
        </pc:cxnChg>
      </pc:sldChg>
      <pc:sldChg chg="modSp add mod ord">
        <pc:chgData name="今田 祥司" userId="eff4a765-cbdb-43b5-a0b1-0b31f0c71b0b" providerId="ADAL" clId="{EB5E5F11-2384-42F8-8893-68CEA3E1FDDC}" dt="2020-08-30T06:57:09.041" v="31274" actId="20577"/>
        <pc:sldMkLst>
          <pc:docMk/>
          <pc:sldMk cId="2556349902" sldId="311"/>
        </pc:sldMkLst>
        <pc:spChg chg="mod">
          <ac:chgData name="今田 祥司" userId="eff4a765-cbdb-43b5-a0b1-0b31f0c71b0b" providerId="ADAL" clId="{EB5E5F11-2384-42F8-8893-68CEA3E1FDDC}" dt="2020-08-30T06:57:09.041" v="31274" actId="20577"/>
          <ac:spMkLst>
            <pc:docMk/>
            <pc:sldMk cId="2556349902" sldId="311"/>
            <ac:spMk id="2" creationId="{E169AC77-4D37-4FF1-BB02-DF5A1A26BD0F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06:23:36.052" v="29894" actId="20577"/>
        <pc:sldMkLst>
          <pc:docMk/>
          <pc:sldMk cId="4043049167" sldId="313"/>
        </pc:sldMkLst>
        <pc:spChg chg="mod">
          <ac:chgData name="今田 祥司" userId="eff4a765-cbdb-43b5-a0b1-0b31f0c71b0b" providerId="ADAL" clId="{EB5E5F11-2384-42F8-8893-68CEA3E1FDDC}" dt="2020-08-30T06:23:36.052" v="29894" actId="20577"/>
          <ac:spMkLst>
            <pc:docMk/>
            <pc:sldMk cId="4043049167" sldId="313"/>
            <ac:spMk id="2" creationId="{E169AC77-4D37-4FF1-BB02-DF5A1A26BD0F}"/>
          </ac:spMkLst>
        </pc:spChg>
        <pc:graphicFrameChg chg="add del">
          <ac:chgData name="今田 祥司" userId="eff4a765-cbdb-43b5-a0b1-0b31f0c71b0b" providerId="ADAL" clId="{EB5E5F11-2384-42F8-8893-68CEA3E1FDDC}" dt="2020-08-27T12:48:39.129" v="13959" actId="3680"/>
          <ac:graphicFrameMkLst>
            <pc:docMk/>
            <pc:sldMk cId="4043049167" sldId="313"/>
            <ac:graphicFrameMk id="4" creationId="{27F84AC8-C03F-496A-A66E-CB25A97A8B06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52:43.302" v="14101" actId="403"/>
          <ac:graphicFrameMkLst>
            <pc:docMk/>
            <pc:sldMk cId="4043049167" sldId="313"/>
            <ac:graphicFrameMk id="6" creationId="{D9632715-9958-4215-9872-A8A2FF88BBED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30T06:06:09.917" v="28991" actId="2165"/>
          <ac:graphicFrameMkLst>
            <pc:docMk/>
            <pc:sldMk cId="4043049167" sldId="313"/>
            <ac:graphicFrameMk id="7" creationId="{0387E8F9-6197-467A-A766-BECE57302444}"/>
          </ac:graphicFrameMkLst>
        </pc:graphicFrameChg>
        <pc:picChg chg="add del mod">
          <ac:chgData name="今田 祥司" userId="eff4a765-cbdb-43b5-a0b1-0b31f0c71b0b" providerId="ADAL" clId="{EB5E5F11-2384-42F8-8893-68CEA3E1FDDC}" dt="2020-08-30T06:05:43.601" v="28990" actId="478"/>
          <ac:picMkLst>
            <pc:docMk/>
            <pc:sldMk cId="4043049167" sldId="313"/>
            <ac:picMk id="5" creationId="{51596384-3A11-4313-8623-A02C4FB40B8B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4:16:59.650" v="38282"/>
        <pc:sldMkLst>
          <pc:docMk/>
          <pc:sldMk cId="3697903727" sldId="314"/>
        </pc:sldMkLst>
        <pc:spChg chg="mod">
          <ac:chgData name="今田 祥司" userId="eff4a765-cbdb-43b5-a0b1-0b31f0c71b0b" providerId="ADAL" clId="{EB5E5F11-2384-42F8-8893-68CEA3E1FDDC}" dt="2020-08-30T06:23:48.756" v="29906" actId="20577"/>
          <ac:spMkLst>
            <pc:docMk/>
            <pc:sldMk cId="3697903727" sldId="314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06:09:26.922" v="29026" actId="1076"/>
          <ac:spMkLst>
            <pc:docMk/>
            <pc:sldMk cId="3697903727" sldId="314"/>
            <ac:spMk id="4" creationId="{BFF50C28-4105-4EFB-AEC1-50E91137BB80}"/>
          </ac:spMkLst>
        </pc:spChg>
        <pc:spChg chg="add mod">
          <ac:chgData name="今田 祥司" userId="eff4a765-cbdb-43b5-a0b1-0b31f0c71b0b" providerId="ADAL" clId="{EB5E5F11-2384-42F8-8893-68CEA3E1FDDC}" dt="2020-08-30T06:15:59.664" v="29340"/>
          <ac:spMkLst>
            <pc:docMk/>
            <pc:sldMk cId="3697903727" sldId="314"/>
            <ac:spMk id="6" creationId="{EA477FE4-054A-47AE-8958-2FC5A96A0E67}"/>
          </ac:spMkLst>
        </pc:spChg>
        <pc:spChg chg="mod">
          <ac:chgData name="今田 祥司" userId="eff4a765-cbdb-43b5-a0b1-0b31f0c71b0b" providerId="ADAL" clId="{EB5E5F11-2384-42F8-8893-68CEA3E1FDDC}" dt="2020-08-30T14:16:59.650" v="38282"/>
          <ac:spMkLst>
            <pc:docMk/>
            <pc:sldMk cId="3697903727" sldId="314"/>
            <ac:spMk id="15" creationId="{8B658CDE-1330-4D5F-9ED6-BA144E491BBF}"/>
          </ac:spMkLst>
        </pc:spChg>
        <pc:graphicFrameChg chg="add del modGraphic">
          <ac:chgData name="今田 祥司" userId="eff4a765-cbdb-43b5-a0b1-0b31f0c71b0b" providerId="ADAL" clId="{EB5E5F11-2384-42F8-8893-68CEA3E1FDDC}" dt="2020-08-29T07:48:25.036" v="15217" actId="22"/>
          <ac:graphicFrameMkLst>
            <pc:docMk/>
            <pc:sldMk cId="3697903727" sldId="314"/>
            <ac:graphicFrameMk id="4" creationId="{75FB86B3-F9A9-46AF-8ECF-81B29CA5F31A}"/>
          </ac:graphicFrameMkLst>
        </pc:graphicFrameChg>
        <pc:graphicFrameChg chg="add mod">
          <ac:chgData name="今田 祥司" userId="eff4a765-cbdb-43b5-a0b1-0b31f0c71b0b" providerId="ADAL" clId="{EB5E5F11-2384-42F8-8893-68CEA3E1FDDC}" dt="2020-08-30T06:09:26.922" v="29026" actId="1076"/>
          <ac:graphicFrameMkLst>
            <pc:docMk/>
            <pc:sldMk cId="3697903727" sldId="314"/>
            <ac:graphicFrameMk id="5" creationId="{EF5C916B-FC7F-47FC-A7B9-26B34E1F470F}"/>
          </ac:graphicFrameMkLst>
        </pc:graphicFrameChg>
        <pc:picChg chg="add del mod">
          <ac:chgData name="今田 祥司" userId="eff4a765-cbdb-43b5-a0b1-0b31f0c71b0b" providerId="ADAL" clId="{EB5E5F11-2384-42F8-8893-68CEA3E1FDDC}" dt="2020-08-30T06:06:49.130" v="29000" actId="478"/>
          <ac:picMkLst>
            <pc:docMk/>
            <pc:sldMk cId="3697903727" sldId="314"/>
            <ac:picMk id="8" creationId="{DC9F7EE0-BEA7-479B-8FA2-DCD23B8D168A}"/>
          </ac:picMkLst>
        </pc:picChg>
      </pc:sldChg>
      <pc:sldChg chg="addSp delSp modSp del mod">
        <pc:chgData name="今田 祥司" userId="eff4a765-cbdb-43b5-a0b1-0b31f0c71b0b" providerId="ADAL" clId="{EB5E5F11-2384-42F8-8893-68CEA3E1FDDC}" dt="2020-08-30T06:24:23.331" v="29919" actId="2696"/>
        <pc:sldMkLst>
          <pc:docMk/>
          <pc:sldMk cId="358555971" sldId="315"/>
        </pc:sldMkLst>
        <pc:spChg chg="mod">
          <ac:chgData name="今田 祥司" userId="eff4a765-cbdb-43b5-a0b1-0b31f0c71b0b" providerId="ADAL" clId="{EB5E5F11-2384-42F8-8893-68CEA3E1FDDC}" dt="2020-08-30T06:24:01.392" v="29912" actId="20577"/>
          <ac:spMkLst>
            <pc:docMk/>
            <pc:sldMk cId="358555971" sldId="315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06:22:35.068" v="29869" actId="1076"/>
          <ac:spMkLst>
            <pc:docMk/>
            <pc:sldMk cId="358555971" sldId="315"/>
            <ac:spMk id="4" creationId="{FCF24215-5A14-464D-9CB7-EA5918DA57B3}"/>
          </ac:spMkLst>
        </pc:spChg>
        <pc:spChg chg="mod">
          <ac:chgData name="今田 祥司" userId="eff4a765-cbdb-43b5-a0b1-0b31f0c71b0b" providerId="ADAL" clId="{EB5E5F11-2384-42F8-8893-68CEA3E1FDDC}" dt="2020-08-30T06:21:38.243" v="29860" actId="20577"/>
          <ac:spMkLst>
            <pc:docMk/>
            <pc:sldMk cId="358555971" sldId="315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29T07:49:42.295" v="15235" actId="478"/>
          <ac:spMkLst>
            <pc:docMk/>
            <pc:sldMk cId="358555971" sldId="315"/>
            <ac:spMk id="6" creationId="{D3A71147-7821-4196-9A2B-DF0AE9BAEF24}"/>
          </ac:spMkLst>
        </pc:spChg>
        <pc:spChg chg="add del mod">
          <ac:chgData name="今田 祥司" userId="eff4a765-cbdb-43b5-a0b1-0b31f0c71b0b" providerId="ADAL" clId="{EB5E5F11-2384-42F8-8893-68CEA3E1FDDC}" dt="2020-08-29T07:51:22.462" v="15308" actId="478"/>
          <ac:spMkLst>
            <pc:docMk/>
            <pc:sldMk cId="358555971" sldId="315"/>
            <ac:spMk id="9" creationId="{B9559E1F-8326-4070-B5A0-117C29C91F5B}"/>
          </ac:spMkLst>
        </pc:spChg>
        <pc:spChg chg="add mod">
          <ac:chgData name="今田 祥司" userId="eff4a765-cbdb-43b5-a0b1-0b31f0c71b0b" providerId="ADAL" clId="{EB5E5F11-2384-42F8-8893-68CEA3E1FDDC}" dt="2020-08-30T06:22:19.891" v="29866" actId="1076"/>
          <ac:spMkLst>
            <pc:docMk/>
            <pc:sldMk cId="358555971" sldId="315"/>
            <ac:spMk id="13" creationId="{86B7C0E7-EEB7-47E9-A3E9-93740B9A54E3}"/>
          </ac:spMkLst>
        </pc:spChg>
        <pc:spChg chg="add mod">
          <ac:chgData name="今田 祥司" userId="eff4a765-cbdb-43b5-a0b1-0b31f0c71b0b" providerId="ADAL" clId="{EB5E5F11-2384-42F8-8893-68CEA3E1FDDC}" dt="2020-08-30T06:22:19.891" v="29866" actId="1076"/>
          <ac:spMkLst>
            <pc:docMk/>
            <pc:sldMk cId="358555971" sldId="315"/>
            <ac:spMk id="15" creationId="{D2478F25-CA88-4E7B-88CA-8185EE83CB39}"/>
          </ac:spMkLst>
        </pc:spChg>
        <pc:spChg chg="add mod">
          <ac:chgData name="今田 祥司" userId="eff4a765-cbdb-43b5-a0b1-0b31f0c71b0b" providerId="ADAL" clId="{EB5E5F11-2384-42F8-8893-68CEA3E1FDDC}" dt="2020-08-30T06:22:19.891" v="29866" actId="1076"/>
          <ac:spMkLst>
            <pc:docMk/>
            <pc:sldMk cId="358555971" sldId="315"/>
            <ac:spMk id="17" creationId="{8E754133-EDCC-45F3-94FB-C724E6113D94}"/>
          </ac:spMkLst>
        </pc:spChg>
        <pc:spChg chg="add mod">
          <ac:chgData name="今田 祥司" userId="eff4a765-cbdb-43b5-a0b1-0b31f0c71b0b" providerId="ADAL" clId="{EB5E5F11-2384-42F8-8893-68CEA3E1FDDC}" dt="2020-08-30T06:22:19.891" v="29866" actId="1076"/>
          <ac:spMkLst>
            <pc:docMk/>
            <pc:sldMk cId="358555971" sldId="315"/>
            <ac:spMk id="19" creationId="{07373B86-9EBB-44B6-B303-D35F86BCF565}"/>
          </ac:spMkLst>
        </pc:spChg>
        <pc:spChg chg="add del mod">
          <ac:chgData name="今田 祥司" userId="eff4a765-cbdb-43b5-a0b1-0b31f0c71b0b" providerId="ADAL" clId="{EB5E5F11-2384-42F8-8893-68CEA3E1FDDC}" dt="2020-08-30T06:22:10.962" v="29863" actId="478"/>
          <ac:spMkLst>
            <pc:docMk/>
            <pc:sldMk cId="358555971" sldId="315"/>
            <ac:spMk id="21" creationId="{2898A261-6750-4189-AD35-ED1E2BFCF22C}"/>
          </ac:spMkLst>
        </pc:spChg>
        <pc:spChg chg="add del mod">
          <ac:chgData name="今田 祥司" userId="eff4a765-cbdb-43b5-a0b1-0b31f0c71b0b" providerId="ADAL" clId="{EB5E5F11-2384-42F8-8893-68CEA3E1FDDC}" dt="2020-08-30T06:22:10.962" v="29863" actId="478"/>
          <ac:spMkLst>
            <pc:docMk/>
            <pc:sldMk cId="358555971" sldId="315"/>
            <ac:spMk id="23" creationId="{36FDE035-24B9-4A30-9125-76011A05736D}"/>
          </ac:spMkLst>
        </pc:spChg>
        <pc:spChg chg="add del mod">
          <ac:chgData name="今田 祥司" userId="eff4a765-cbdb-43b5-a0b1-0b31f0c71b0b" providerId="ADAL" clId="{EB5E5F11-2384-42F8-8893-68CEA3E1FDDC}" dt="2020-08-30T06:22:10.962" v="29863" actId="478"/>
          <ac:spMkLst>
            <pc:docMk/>
            <pc:sldMk cId="358555971" sldId="315"/>
            <ac:spMk id="25" creationId="{C662CDDC-7732-40DA-BE94-C34776DFCAA7}"/>
          </ac:spMkLst>
        </pc:spChg>
        <pc:spChg chg="add del mod">
          <ac:chgData name="今田 祥司" userId="eff4a765-cbdb-43b5-a0b1-0b31f0c71b0b" providerId="ADAL" clId="{EB5E5F11-2384-42F8-8893-68CEA3E1FDDC}" dt="2020-08-30T06:22:10.962" v="29863" actId="478"/>
          <ac:spMkLst>
            <pc:docMk/>
            <pc:sldMk cId="358555971" sldId="315"/>
            <ac:spMk id="27" creationId="{99AA7D47-61EC-489C-91AE-11C3C6E62D85}"/>
          </ac:spMkLst>
        </pc:spChg>
        <pc:spChg chg="add del mod">
          <ac:chgData name="今田 祥司" userId="eff4a765-cbdb-43b5-a0b1-0b31f0c71b0b" providerId="ADAL" clId="{EB5E5F11-2384-42F8-8893-68CEA3E1FDDC}" dt="2020-08-30T06:22:50.332" v="29874" actId="1076"/>
          <ac:spMkLst>
            <pc:docMk/>
            <pc:sldMk cId="358555971" sldId="315"/>
            <ac:spMk id="29" creationId="{941F35E7-6341-4C2C-A5A2-EDAE30E0DD91}"/>
          </ac:spMkLst>
        </pc:spChg>
        <pc:spChg chg="add del mod">
          <ac:chgData name="今田 祥司" userId="eff4a765-cbdb-43b5-a0b1-0b31f0c71b0b" providerId="ADAL" clId="{EB5E5F11-2384-42F8-8893-68CEA3E1FDDC}" dt="2020-08-30T06:22:50.332" v="29874" actId="1076"/>
          <ac:spMkLst>
            <pc:docMk/>
            <pc:sldMk cId="358555971" sldId="315"/>
            <ac:spMk id="31" creationId="{C42C7653-B6AD-4972-944C-BD3ED0621EAC}"/>
          </ac:spMkLst>
        </pc:spChg>
        <pc:spChg chg="add del mod">
          <ac:chgData name="今田 祥司" userId="eff4a765-cbdb-43b5-a0b1-0b31f0c71b0b" providerId="ADAL" clId="{EB5E5F11-2384-42F8-8893-68CEA3E1FDDC}" dt="2020-08-30T06:22:50.332" v="29874" actId="1076"/>
          <ac:spMkLst>
            <pc:docMk/>
            <pc:sldMk cId="358555971" sldId="315"/>
            <ac:spMk id="33" creationId="{90059409-E5C0-4825-A539-2767CC54F225}"/>
          </ac:spMkLst>
        </pc:spChg>
        <pc:spChg chg="add del mod">
          <ac:chgData name="今田 祥司" userId="eff4a765-cbdb-43b5-a0b1-0b31f0c71b0b" providerId="ADAL" clId="{EB5E5F11-2384-42F8-8893-68CEA3E1FDDC}" dt="2020-08-30T06:22:50.332" v="29874" actId="1076"/>
          <ac:spMkLst>
            <pc:docMk/>
            <pc:sldMk cId="358555971" sldId="315"/>
            <ac:spMk id="35" creationId="{0C975C52-5054-4D57-A45B-D3076B24A8EF}"/>
          </ac:spMkLst>
        </pc:spChg>
        <pc:spChg chg="add mod">
          <ac:chgData name="今田 祥司" userId="eff4a765-cbdb-43b5-a0b1-0b31f0c71b0b" providerId="ADAL" clId="{EB5E5F11-2384-42F8-8893-68CEA3E1FDDC}" dt="2020-08-30T06:22:19.891" v="29866" actId="1076"/>
          <ac:spMkLst>
            <pc:docMk/>
            <pc:sldMk cId="358555971" sldId="315"/>
            <ac:spMk id="44" creationId="{263A9EB7-0FA7-4B32-9146-E7BE2DFE5B0D}"/>
          </ac:spMkLst>
        </pc:spChg>
        <pc:picChg chg="del mod">
          <ac:chgData name="今田 祥司" userId="eff4a765-cbdb-43b5-a0b1-0b31f0c71b0b" providerId="ADAL" clId="{EB5E5F11-2384-42F8-8893-68CEA3E1FDDC}" dt="2020-08-29T07:52:06.856" v="15322" actId="478"/>
          <ac:picMkLst>
            <pc:docMk/>
            <pc:sldMk cId="358555971" sldId="315"/>
            <ac:picMk id="7" creationId="{5758CD67-AED4-4E60-B132-7232D1F67FFE}"/>
          </ac:picMkLst>
        </pc:picChg>
        <pc:cxnChg chg="add del mod">
          <ac:chgData name="今田 祥司" userId="eff4a765-cbdb-43b5-a0b1-0b31f0c71b0b" providerId="ADAL" clId="{EB5E5F11-2384-42F8-8893-68CEA3E1FDDC}" dt="2020-08-30T06:22:10.962" v="29863" actId="478"/>
          <ac:cxnSpMkLst>
            <pc:docMk/>
            <pc:sldMk cId="358555971" sldId="315"/>
            <ac:cxnSpMk id="11" creationId="{BB55227A-407D-42C9-9F44-3FF3026374CF}"/>
          </ac:cxnSpMkLst>
        </pc:cxnChg>
        <pc:cxnChg chg="add mod">
          <ac:chgData name="今田 祥司" userId="eff4a765-cbdb-43b5-a0b1-0b31f0c71b0b" providerId="ADAL" clId="{EB5E5F11-2384-42F8-8893-68CEA3E1FDDC}" dt="2020-08-30T06:22:46.779" v="29873" actId="14100"/>
          <ac:cxnSpMkLst>
            <pc:docMk/>
            <pc:sldMk cId="358555971" sldId="315"/>
            <ac:cxnSpMk id="37" creationId="{32250BD3-4FFA-44DB-9377-FA868ECFD05E}"/>
          </ac:cxnSpMkLst>
        </pc:cxnChg>
        <pc:cxnChg chg="add mod">
          <ac:chgData name="今田 祥司" userId="eff4a765-cbdb-43b5-a0b1-0b31f0c71b0b" providerId="ADAL" clId="{EB5E5F11-2384-42F8-8893-68CEA3E1FDDC}" dt="2020-08-30T06:22:43.316" v="29872" actId="14100"/>
          <ac:cxnSpMkLst>
            <pc:docMk/>
            <pc:sldMk cId="358555971" sldId="315"/>
            <ac:cxnSpMk id="40" creationId="{B82E61C1-4251-42CC-9E4F-64C0A07DE4E0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06:51:43.726" v="31122" actId="20577"/>
        <pc:sldMkLst>
          <pc:docMk/>
          <pc:sldMk cId="2121260977" sldId="316"/>
        </pc:sldMkLst>
        <pc:spChg chg="mod">
          <ac:chgData name="今田 祥司" userId="eff4a765-cbdb-43b5-a0b1-0b31f0c71b0b" providerId="ADAL" clId="{EB5E5F11-2384-42F8-8893-68CEA3E1FDDC}" dt="2020-08-30T06:51:43.726" v="31122" actId="20577"/>
          <ac:spMkLst>
            <pc:docMk/>
            <pc:sldMk cId="2121260977" sldId="316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4" creationId="{7A8A7863-14AF-4671-A8BA-555E56C94546}"/>
          </ac:spMkLst>
        </pc:spChg>
        <pc:spChg chg="mod">
          <ac:chgData name="今田 祥司" userId="eff4a765-cbdb-43b5-a0b1-0b31f0c71b0b" providerId="ADAL" clId="{EB5E5F11-2384-42F8-8893-68CEA3E1FDDC}" dt="2020-08-30T06:24:29.467" v="29920" actId="6549"/>
          <ac:spMkLst>
            <pc:docMk/>
            <pc:sldMk cId="2121260977" sldId="316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9" creationId="{9F349655-46EA-4FEA-BD1C-27C9FBE23477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11" creationId="{617552A8-AF7D-4702-B153-6F9D8A0E0DF0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13" creationId="{E8980736-C911-4DF4-8514-EE4A3380749B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15" creationId="{1D5814B6-F44C-4243-AA60-E864370F7FF5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17" creationId="{377E55AE-B3B2-4790-8582-905FDFE1E380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19" creationId="{1C4D6BB2-EC2F-4675-8BEB-859921CCAF63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21" creationId="{4E0441BA-C4E4-429A-95E4-A33A16D105D4}"/>
          </ac:spMkLst>
        </pc:spChg>
        <pc:spChg chg="add del mod">
          <ac:chgData name="今田 祥司" userId="eff4a765-cbdb-43b5-a0b1-0b31f0c71b0b" providerId="ADAL" clId="{EB5E5F11-2384-42F8-8893-68CEA3E1FDDC}" dt="2020-08-29T07:53:04.515" v="15343" actId="478"/>
          <ac:spMkLst>
            <pc:docMk/>
            <pc:sldMk cId="2121260977" sldId="316"/>
            <ac:spMk id="23" creationId="{BC749D09-A8C7-4BA6-AF73-8F3E0E4BDD22}"/>
          </ac:spMkLst>
        </pc:spChg>
        <pc:spChg chg="add del mod">
          <ac:chgData name="今田 祥司" userId="eff4a765-cbdb-43b5-a0b1-0b31f0c71b0b" providerId="ADAL" clId="{EB5E5F11-2384-42F8-8893-68CEA3E1FDDC}" dt="2020-08-29T07:53:04.515" v="15343" actId="478"/>
          <ac:spMkLst>
            <pc:docMk/>
            <pc:sldMk cId="2121260977" sldId="316"/>
            <ac:spMk id="25" creationId="{E87ED751-F80F-4953-B53A-5E91EAAD86B5}"/>
          </ac:spMkLst>
        </pc:spChg>
        <pc:spChg chg="add del mod">
          <ac:chgData name="今田 祥司" userId="eff4a765-cbdb-43b5-a0b1-0b31f0c71b0b" providerId="ADAL" clId="{EB5E5F11-2384-42F8-8893-68CEA3E1FDDC}" dt="2020-08-29T07:53:04.515" v="15343" actId="478"/>
          <ac:spMkLst>
            <pc:docMk/>
            <pc:sldMk cId="2121260977" sldId="316"/>
            <ac:spMk id="27" creationId="{9786CB4B-0051-423B-981B-9040037A5CC9}"/>
          </ac:spMkLst>
        </pc:spChg>
        <pc:spChg chg="add del mod">
          <ac:chgData name="今田 祥司" userId="eff4a765-cbdb-43b5-a0b1-0b31f0c71b0b" providerId="ADAL" clId="{EB5E5F11-2384-42F8-8893-68CEA3E1FDDC}" dt="2020-08-29T07:53:04.515" v="15343" actId="478"/>
          <ac:spMkLst>
            <pc:docMk/>
            <pc:sldMk cId="2121260977" sldId="316"/>
            <ac:spMk id="29" creationId="{0C38D225-FB87-43FD-903E-5BCFDFB1838D}"/>
          </ac:spMkLst>
        </pc:spChg>
        <pc:spChg chg="add mod">
          <ac:chgData name="今田 祥司" userId="eff4a765-cbdb-43b5-a0b1-0b31f0c71b0b" providerId="ADAL" clId="{EB5E5F11-2384-42F8-8893-68CEA3E1FDDC}" dt="2020-08-29T07:58:54.107" v="15464" actId="1076"/>
          <ac:spMkLst>
            <pc:docMk/>
            <pc:sldMk cId="2121260977" sldId="316"/>
            <ac:spMk id="31" creationId="{4D738113-D9B5-4302-B709-3EB8E0C6FD12}"/>
          </ac:spMkLst>
        </pc:spChg>
        <pc:spChg chg="add mod">
          <ac:chgData name="今田 祥司" userId="eff4a765-cbdb-43b5-a0b1-0b31f0c71b0b" providerId="ADAL" clId="{EB5E5F11-2384-42F8-8893-68CEA3E1FDDC}" dt="2020-08-29T07:57:27.060" v="15433" actId="1076"/>
          <ac:spMkLst>
            <pc:docMk/>
            <pc:sldMk cId="2121260977" sldId="316"/>
            <ac:spMk id="33" creationId="{937B6A57-F21B-4625-9D37-36543BBA40B0}"/>
          </ac:spMkLst>
        </pc:spChg>
        <pc:spChg chg="add mod">
          <ac:chgData name="今田 祥司" userId="eff4a765-cbdb-43b5-a0b1-0b31f0c71b0b" providerId="ADAL" clId="{EB5E5F11-2384-42F8-8893-68CEA3E1FDDC}" dt="2020-08-29T07:57:27.060" v="15433" actId="1076"/>
          <ac:spMkLst>
            <pc:docMk/>
            <pc:sldMk cId="2121260977" sldId="316"/>
            <ac:spMk id="34" creationId="{D7C00215-3049-44A6-B335-111EF236798B}"/>
          </ac:spMkLst>
        </pc:spChg>
        <pc:spChg chg="add mod">
          <ac:chgData name="今田 祥司" userId="eff4a765-cbdb-43b5-a0b1-0b31f0c71b0b" providerId="ADAL" clId="{EB5E5F11-2384-42F8-8893-68CEA3E1FDDC}" dt="2020-08-29T07:57:27.060" v="15433" actId="1076"/>
          <ac:spMkLst>
            <pc:docMk/>
            <pc:sldMk cId="2121260977" sldId="316"/>
            <ac:spMk id="35" creationId="{74AE8CFA-43C0-4F39-A84D-AC1CA7CDFFEA}"/>
          </ac:spMkLst>
        </pc:spChg>
        <pc:spChg chg="add mod">
          <ac:chgData name="今田 祥司" userId="eff4a765-cbdb-43b5-a0b1-0b31f0c71b0b" providerId="ADAL" clId="{EB5E5F11-2384-42F8-8893-68CEA3E1FDDC}" dt="2020-08-29T07:57:27.060" v="15433" actId="1076"/>
          <ac:spMkLst>
            <pc:docMk/>
            <pc:sldMk cId="2121260977" sldId="316"/>
            <ac:spMk id="37" creationId="{304BA92E-103B-4D8D-942D-2C495D4EC5BD}"/>
          </ac:spMkLst>
        </pc:spChg>
        <pc:spChg chg="add mod">
          <ac:chgData name="今田 祥司" userId="eff4a765-cbdb-43b5-a0b1-0b31f0c71b0b" providerId="ADAL" clId="{EB5E5F11-2384-42F8-8893-68CEA3E1FDDC}" dt="2020-08-29T07:59:47.580" v="15484" actId="1076"/>
          <ac:spMkLst>
            <pc:docMk/>
            <pc:sldMk cId="2121260977" sldId="316"/>
            <ac:spMk id="52" creationId="{9B948FBB-D9AC-491D-BC68-9400C29B9B5B}"/>
          </ac:spMkLst>
        </pc:spChg>
        <pc:spChg chg="add mod">
          <ac:chgData name="今田 祥司" userId="eff4a765-cbdb-43b5-a0b1-0b31f0c71b0b" providerId="ADAL" clId="{EB5E5F11-2384-42F8-8893-68CEA3E1FDDC}" dt="2020-08-29T07:59:47.580" v="15484" actId="1076"/>
          <ac:spMkLst>
            <pc:docMk/>
            <pc:sldMk cId="2121260977" sldId="316"/>
            <ac:spMk id="53" creationId="{DFB87B8B-6128-4C38-B199-6AA5DD98E15B}"/>
          </ac:spMkLst>
        </pc:spChg>
        <pc:spChg chg="add mod">
          <ac:chgData name="今田 祥司" userId="eff4a765-cbdb-43b5-a0b1-0b31f0c71b0b" providerId="ADAL" clId="{EB5E5F11-2384-42F8-8893-68CEA3E1FDDC}" dt="2020-08-29T07:59:47.580" v="15484" actId="1076"/>
          <ac:spMkLst>
            <pc:docMk/>
            <pc:sldMk cId="2121260977" sldId="316"/>
            <ac:spMk id="54" creationId="{6E5F503A-7465-4135-BC46-683CB7F2C41F}"/>
          </ac:spMkLst>
        </pc:spChg>
        <pc:spChg chg="add mod">
          <ac:chgData name="今田 祥司" userId="eff4a765-cbdb-43b5-a0b1-0b31f0c71b0b" providerId="ADAL" clId="{EB5E5F11-2384-42F8-8893-68CEA3E1FDDC}" dt="2020-08-29T07:59:47.580" v="15484" actId="1076"/>
          <ac:spMkLst>
            <pc:docMk/>
            <pc:sldMk cId="2121260977" sldId="316"/>
            <ac:spMk id="55" creationId="{85594C91-43FE-493A-A391-E3535142EB37}"/>
          </ac:spMkLst>
        </pc:spChg>
        <pc:spChg chg="add mod">
          <ac:chgData name="今田 祥司" userId="eff4a765-cbdb-43b5-a0b1-0b31f0c71b0b" providerId="ADAL" clId="{EB5E5F11-2384-42F8-8893-68CEA3E1FDDC}" dt="2020-08-29T07:59:47.580" v="15484" actId="1076"/>
          <ac:spMkLst>
            <pc:docMk/>
            <pc:sldMk cId="2121260977" sldId="316"/>
            <ac:spMk id="56" creationId="{45F8DACC-1539-485C-91AB-98C71EDE7889}"/>
          </ac:spMkLst>
        </pc:spChg>
        <pc:spChg chg="add mod">
          <ac:chgData name="今田 祥司" userId="eff4a765-cbdb-43b5-a0b1-0b31f0c71b0b" providerId="ADAL" clId="{EB5E5F11-2384-42F8-8893-68CEA3E1FDDC}" dt="2020-08-29T07:59:02.699" v="15467" actId="1076"/>
          <ac:spMkLst>
            <pc:docMk/>
            <pc:sldMk cId="2121260977" sldId="316"/>
            <ac:spMk id="64" creationId="{BD2971E2-9D03-42E5-B4B0-02547BADC5F4}"/>
          </ac:spMkLst>
        </pc:spChg>
        <pc:spChg chg="add mod">
          <ac:chgData name="今田 祥司" userId="eff4a765-cbdb-43b5-a0b1-0b31f0c71b0b" providerId="ADAL" clId="{EB5E5F11-2384-42F8-8893-68CEA3E1FDDC}" dt="2020-08-29T07:59:32.323" v="15481" actId="1076"/>
          <ac:spMkLst>
            <pc:docMk/>
            <pc:sldMk cId="2121260977" sldId="316"/>
            <ac:spMk id="72" creationId="{23E20F22-9BB6-47D6-A6C2-170E13A72AE2}"/>
          </ac:spMkLst>
        </pc:spChg>
        <pc:spChg chg="add mod">
          <ac:chgData name="今田 祥司" userId="eff4a765-cbdb-43b5-a0b1-0b31f0c71b0b" providerId="ADAL" clId="{EB5E5F11-2384-42F8-8893-68CEA3E1FDDC}" dt="2020-08-29T08:00:27.995" v="15516" actId="1076"/>
          <ac:spMkLst>
            <pc:docMk/>
            <pc:sldMk cId="2121260977" sldId="316"/>
            <ac:spMk id="83" creationId="{747A0F2D-18FD-4A01-8AA1-BDBFB08CA8FE}"/>
          </ac:spMkLst>
        </pc:spChg>
        <pc:picChg chg="del mod">
          <ac:chgData name="今田 祥司" userId="eff4a765-cbdb-43b5-a0b1-0b31f0c71b0b" providerId="ADAL" clId="{EB5E5F11-2384-42F8-8893-68CEA3E1FDDC}" dt="2020-08-30T06:20:54.685" v="29805" actId="478"/>
          <ac:picMkLst>
            <pc:docMk/>
            <pc:sldMk cId="2121260977" sldId="316"/>
            <ac:picMk id="6" creationId="{96FDF264-147B-4295-B4A9-81E96D312ADE}"/>
          </ac:picMkLst>
        </pc:picChg>
        <pc:cxnChg chg="add mod">
          <ac:chgData name="今田 祥司" userId="eff4a765-cbdb-43b5-a0b1-0b31f0c71b0b" providerId="ADAL" clId="{EB5E5F11-2384-42F8-8893-68CEA3E1FDDC}" dt="2020-08-29T07:59:05.363" v="15469" actId="14100"/>
          <ac:cxnSpMkLst>
            <pc:docMk/>
            <pc:sldMk cId="2121260977" sldId="316"/>
            <ac:cxnSpMk id="39" creationId="{7FE71786-9818-40F2-95FD-A4FFB4C58B22}"/>
          </ac:cxnSpMkLst>
        </pc:cxnChg>
        <pc:cxnChg chg="add mod">
          <ac:chgData name="今田 祥司" userId="eff4a765-cbdb-43b5-a0b1-0b31f0c71b0b" providerId="ADAL" clId="{EB5E5F11-2384-42F8-8893-68CEA3E1FDDC}" dt="2020-08-29T07:59:07.827" v="15470" actId="14100"/>
          <ac:cxnSpMkLst>
            <pc:docMk/>
            <pc:sldMk cId="2121260977" sldId="316"/>
            <ac:cxnSpMk id="41" creationId="{E3A09D99-3FE3-450D-A569-A5E4EEADA119}"/>
          </ac:cxnSpMkLst>
        </pc:cxnChg>
        <pc:cxnChg chg="add mod">
          <ac:chgData name="今田 祥司" userId="eff4a765-cbdb-43b5-a0b1-0b31f0c71b0b" providerId="ADAL" clId="{EB5E5F11-2384-42F8-8893-68CEA3E1FDDC}" dt="2020-08-29T07:59:32.323" v="15481" actId="1076"/>
          <ac:cxnSpMkLst>
            <pc:docMk/>
            <pc:sldMk cId="2121260977" sldId="316"/>
            <ac:cxnSpMk id="44" creationId="{EFAD52B1-9262-44C8-9B55-E1F7F533410E}"/>
          </ac:cxnSpMkLst>
        </pc:cxnChg>
        <pc:cxnChg chg="add mod">
          <ac:chgData name="今田 祥司" userId="eff4a765-cbdb-43b5-a0b1-0b31f0c71b0b" providerId="ADAL" clId="{EB5E5F11-2384-42F8-8893-68CEA3E1FDDC}" dt="2020-08-29T07:59:32.323" v="15481" actId="1076"/>
          <ac:cxnSpMkLst>
            <pc:docMk/>
            <pc:sldMk cId="2121260977" sldId="316"/>
            <ac:cxnSpMk id="47" creationId="{BA2D14ED-D388-472D-9600-5C234FFA9451}"/>
          </ac:cxnSpMkLst>
        </pc:cxnChg>
        <pc:cxnChg chg="add mod">
          <ac:chgData name="今田 祥司" userId="eff4a765-cbdb-43b5-a0b1-0b31f0c71b0b" providerId="ADAL" clId="{EB5E5F11-2384-42F8-8893-68CEA3E1FDDC}" dt="2020-08-29T08:00:27.995" v="15516" actId="1076"/>
          <ac:cxnSpMkLst>
            <pc:docMk/>
            <pc:sldMk cId="2121260977" sldId="316"/>
            <ac:cxnSpMk id="57" creationId="{CE3F6BEB-3158-47AA-8EDE-DC10FEF74FBC}"/>
          </ac:cxnSpMkLst>
        </pc:cxnChg>
        <pc:cxnChg chg="add mod">
          <ac:chgData name="今田 祥司" userId="eff4a765-cbdb-43b5-a0b1-0b31f0c71b0b" providerId="ADAL" clId="{EB5E5F11-2384-42F8-8893-68CEA3E1FDDC}" dt="2020-08-29T08:00:27.995" v="15516" actId="1076"/>
          <ac:cxnSpMkLst>
            <pc:docMk/>
            <pc:sldMk cId="2121260977" sldId="316"/>
            <ac:cxnSpMk id="61" creationId="{8A993843-7F78-4552-BAF2-EA8C7819FD4B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06:51:48.477" v="31126" actId="20577"/>
        <pc:sldMkLst>
          <pc:docMk/>
          <pc:sldMk cId="2795994220" sldId="317"/>
        </pc:sldMkLst>
        <pc:spChg chg="mod">
          <ac:chgData name="今田 祥司" userId="eff4a765-cbdb-43b5-a0b1-0b31f0c71b0b" providerId="ADAL" clId="{EB5E5F11-2384-42F8-8893-68CEA3E1FDDC}" dt="2020-08-30T06:51:48.477" v="31126" actId="20577"/>
          <ac:spMkLst>
            <pc:docMk/>
            <pc:sldMk cId="2795994220" sldId="317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6:26:34.149" v="30156"/>
          <ac:spMkLst>
            <pc:docMk/>
            <pc:sldMk cId="2795994220" sldId="317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6:29:40.948" v="30188" actId="1076"/>
          <ac:spMkLst>
            <pc:docMk/>
            <pc:sldMk cId="2795994220" sldId="317"/>
            <ac:spMk id="6" creationId="{D568364C-216C-4435-A348-D657D0EF3E62}"/>
          </ac:spMkLst>
        </pc:spChg>
        <pc:spChg chg="add mod">
          <ac:chgData name="今田 祥司" userId="eff4a765-cbdb-43b5-a0b1-0b31f0c71b0b" providerId="ADAL" clId="{EB5E5F11-2384-42F8-8893-68CEA3E1FDDC}" dt="2020-08-30T06:29:44.740" v="30189" actId="1076"/>
          <ac:spMkLst>
            <pc:docMk/>
            <pc:sldMk cId="2795994220" sldId="317"/>
            <ac:spMk id="13" creationId="{020AEE68-11E7-47FB-8002-AAF0DE6A9D56}"/>
          </ac:spMkLst>
        </pc:spChg>
        <pc:picChg chg="del mod">
          <ac:chgData name="今田 祥司" userId="eff4a765-cbdb-43b5-a0b1-0b31f0c71b0b" providerId="ADAL" clId="{EB5E5F11-2384-42F8-8893-68CEA3E1FDDC}" dt="2020-08-29T08:03:08.865" v="15527" actId="478"/>
          <ac:picMkLst>
            <pc:docMk/>
            <pc:sldMk cId="2795994220" sldId="317"/>
            <ac:picMk id="6" creationId="{FED3D1C0-9468-4135-9AD9-2D1FD9452459}"/>
          </ac:picMkLst>
        </pc:picChg>
        <pc:picChg chg="add mod">
          <ac:chgData name="今田 祥司" userId="eff4a765-cbdb-43b5-a0b1-0b31f0c71b0b" providerId="ADAL" clId="{EB5E5F11-2384-42F8-8893-68CEA3E1FDDC}" dt="2020-08-30T06:29:07.667" v="30165" actId="1076"/>
          <ac:picMkLst>
            <pc:docMk/>
            <pc:sldMk cId="2795994220" sldId="317"/>
            <ac:picMk id="7" creationId="{EE7E24A7-8018-4DB6-84BB-75CB8DCE0C16}"/>
          </ac:picMkLst>
        </pc:picChg>
        <pc:picChg chg="add del mod">
          <ac:chgData name="今田 祥司" userId="eff4a765-cbdb-43b5-a0b1-0b31f0c71b0b" providerId="ADAL" clId="{EB5E5F11-2384-42F8-8893-68CEA3E1FDDC}" dt="2020-08-29T08:04:01.746" v="15532" actId="478"/>
          <ac:picMkLst>
            <pc:docMk/>
            <pc:sldMk cId="2795994220" sldId="317"/>
            <ac:picMk id="9" creationId="{9F34477A-6C34-4FFA-97BF-F3E66657A8E5}"/>
          </ac:picMkLst>
        </pc:picChg>
        <pc:picChg chg="add del mod">
          <ac:chgData name="今田 祥司" userId="eff4a765-cbdb-43b5-a0b1-0b31f0c71b0b" providerId="ADAL" clId="{EB5E5F11-2384-42F8-8893-68CEA3E1FDDC}" dt="2020-08-29T08:04:25.091" v="15540" actId="22"/>
          <ac:picMkLst>
            <pc:docMk/>
            <pc:sldMk cId="2795994220" sldId="317"/>
            <ac:picMk id="11" creationId="{9950275A-7546-4633-8DFB-6513E25E0EC8}"/>
          </ac:picMkLst>
        </pc:picChg>
        <pc:picChg chg="add mod ord">
          <ac:chgData name="今田 祥司" userId="eff4a765-cbdb-43b5-a0b1-0b31f0c71b0b" providerId="ADAL" clId="{EB5E5F11-2384-42F8-8893-68CEA3E1FDDC}" dt="2020-08-30T06:29:35.716" v="30185" actId="14100"/>
          <ac:picMkLst>
            <pc:docMk/>
            <pc:sldMk cId="2795994220" sldId="317"/>
            <ac:picMk id="15" creationId="{4632A6E9-53D1-49D2-B68B-D08A48D2B51E}"/>
          </ac:picMkLst>
        </pc:picChg>
        <pc:cxnChg chg="add del mod">
          <ac:chgData name="今田 祥司" userId="eff4a765-cbdb-43b5-a0b1-0b31f0c71b0b" providerId="ADAL" clId="{EB5E5F11-2384-42F8-8893-68CEA3E1FDDC}" dt="2020-08-30T06:29:10.639" v="30167" actId="478"/>
          <ac:cxnSpMkLst>
            <pc:docMk/>
            <pc:sldMk cId="2795994220" sldId="317"/>
            <ac:cxnSpMk id="8" creationId="{51B95498-4817-4165-A1F1-6997FC076EA3}"/>
          </ac:cxnSpMkLst>
        </pc:cxnChg>
      </pc:sldChg>
      <pc:sldChg chg="addSp modSp mod">
        <pc:chgData name="今田 祥司" userId="eff4a765-cbdb-43b5-a0b1-0b31f0c71b0b" providerId="ADAL" clId="{EB5E5F11-2384-42F8-8893-68CEA3E1FDDC}" dt="2020-08-30T06:51:53.349" v="31130" actId="20577"/>
        <pc:sldMkLst>
          <pc:docMk/>
          <pc:sldMk cId="819365396" sldId="318"/>
        </pc:sldMkLst>
        <pc:spChg chg="mod">
          <ac:chgData name="今田 祥司" userId="eff4a765-cbdb-43b5-a0b1-0b31f0c71b0b" providerId="ADAL" clId="{EB5E5F11-2384-42F8-8893-68CEA3E1FDDC}" dt="2020-08-30T06:51:53.349" v="31130" actId="20577"/>
          <ac:spMkLst>
            <pc:docMk/>
            <pc:sldMk cId="819365396" sldId="318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08:26:16.350" v="16036"/>
          <ac:spMkLst>
            <pc:docMk/>
            <pc:sldMk cId="819365396" sldId="318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08:26:42.325" v="16042" actId="1076"/>
          <ac:spMkLst>
            <pc:docMk/>
            <pc:sldMk cId="819365396" sldId="318"/>
            <ac:spMk id="7" creationId="{93948218-22F6-4C56-9CF0-5815FC14F99A}"/>
          </ac:spMkLst>
        </pc:spChg>
        <pc:spChg chg="add mod">
          <ac:chgData name="今田 祥司" userId="eff4a765-cbdb-43b5-a0b1-0b31f0c71b0b" providerId="ADAL" clId="{EB5E5F11-2384-42F8-8893-68CEA3E1FDDC}" dt="2020-08-29T08:26:52.653" v="16045" actId="14100"/>
          <ac:spMkLst>
            <pc:docMk/>
            <pc:sldMk cId="819365396" sldId="318"/>
            <ac:spMk id="8" creationId="{882D84D3-41C6-4B89-AE62-3068D4083DE1}"/>
          </ac:spMkLst>
        </pc:spChg>
        <pc:picChg chg="add mod">
          <ac:chgData name="今田 祥司" userId="eff4a765-cbdb-43b5-a0b1-0b31f0c71b0b" providerId="ADAL" clId="{EB5E5F11-2384-42F8-8893-68CEA3E1FDDC}" dt="2020-08-29T08:26:19.981" v="16037" actId="1076"/>
          <ac:picMkLst>
            <pc:docMk/>
            <pc:sldMk cId="819365396" sldId="318"/>
            <ac:picMk id="6" creationId="{D41AED9B-CECC-42DB-95E9-69894B6B57BF}"/>
          </ac:picMkLst>
        </pc:picChg>
      </pc:sldChg>
      <pc:sldChg chg="modSp del mod">
        <pc:chgData name="今田 祥司" userId="eff4a765-cbdb-43b5-a0b1-0b31f0c71b0b" providerId="ADAL" clId="{EB5E5F11-2384-42F8-8893-68CEA3E1FDDC}" dt="2020-08-29T09:31:47.353" v="17083" actId="2696"/>
        <pc:sldMkLst>
          <pc:docMk/>
          <pc:sldMk cId="433482380" sldId="319"/>
        </pc:sldMkLst>
        <pc:spChg chg="mod">
          <ac:chgData name="今田 祥司" userId="eff4a765-cbdb-43b5-a0b1-0b31f0c71b0b" providerId="ADAL" clId="{EB5E5F11-2384-42F8-8893-68CEA3E1FDDC}" dt="2020-08-29T09:31:35.381" v="17082" actId="20577"/>
          <ac:spMkLst>
            <pc:docMk/>
            <pc:sldMk cId="433482380" sldId="319"/>
            <ac:spMk id="5" creationId="{526BF4B7-734A-455E-934F-323A7FAF9B52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06:52:13.888" v="31142" actId="20577"/>
        <pc:sldMkLst>
          <pc:docMk/>
          <pc:sldMk cId="789511222" sldId="320"/>
        </pc:sldMkLst>
        <pc:spChg chg="mod">
          <ac:chgData name="今田 祥司" userId="eff4a765-cbdb-43b5-a0b1-0b31f0c71b0b" providerId="ADAL" clId="{EB5E5F11-2384-42F8-8893-68CEA3E1FDDC}" dt="2020-08-30T06:52:13.888" v="31142" actId="20577"/>
          <ac:spMkLst>
            <pc:docMk/>
            <pc:sldMk cId="789511222" sldId="320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6:31:44.600" v="30235"/>
          <ac:spMkLst>
            <pc:docMk/>
            <pc:sldMk cId="789511222" sldId="320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09:43:19.905" v="17614" actId="1076"/>
          <ac:spMkLst>
            <pc:docMk/>
            <pc:sldMk cId="789511222" sldId="320"/>
            <ac:spMk id="12" creationId="{30A9FC43-B323-4B1C-902F-A31F0983650B}"/>
          </ac:spMkLst>
        </pc:spChg>
        <pc:spChg chg="add mod">
          <ac:chgData name="今田 祥司" userId="eff4a765-cbdb-43b5-a0b1-0b31f0c71b0b" providerId="ADAL" clId="{EB5E5F11-2384-42F8-8893-68CEA3E1FDDC}" dt="2020-08-29T09:43:19.905" v="17614" actId="1076"/>
          <ac:spMkLst>
            <pc:docMk/>
            <pc:sldMk cId="789511222" sldId="320"/>
            <ac:spMk id="14" creationId="{E704722B-968C-4A96-A6EF-DB0C1C91A3E1}"/>
          </ac:spMkLst>
        </pc:spChg>
        <pc:spChg chg="add mod">
          <ac:chgData name="今田 祥司" userId="eff4a765-cbdb-43b5-a0b1-0b31f0c71b0b" providerId="ADAL" clId="{EB5E5F11-2384-42F8-8893-68CEA3E1FDDC}" dt="2020-08-29T09:43:19.905" v="17614" actId="1076"/>
          <ac:spMkLst>
            <pc:docMk/>
            <pc:sldMk cId="789511222" sldId="320"/>
            <ac:spMk id="15" creationId="{CF8AE253-B28E-4D4F-87EF-49F146B44C1A}"/>
          </ac:spMkLst>
        </pc:spChg>
        <pc:spChg chg="add mod">
          <ac:chgData name="今田 祥司" userId="eff4a765-cbdb-43b5-a0b1-0b31f0c71b0b" providerId="ADAL" clId="{EB5E5F11-2384-42F8-8893-68CEA3E1FDDC}" dt="2020-08-29T09:43:19.905" v="17614" actId="1076"/>
          <ac:spMkLst>
            <pc:docMk/>
            <pc:sldMk cId="789511222" sldId="320"/>
            <ac:spMk id="16" creationId="{388832DF-51BC-45C9-92C9-47EE8F9C8694}"/>
          </ac:spMkLst>
        </pc:spChg>
        <pc:spChg chg="add mod">
          <ac:chgData name="今田 祥司" userId="eff4a765-cbdb-43b5-a0b1-0b31f0c71b0b" providerId="ADAL" clId="{EB5E5F11-2384-42F8-8893-68CEA3E1FDDC}" dt="2020-08-29T09:43:21.553" v="17615" actId="1076"/>
          <ac:spMkLst>
            <pc:docMk/>
            <pc:sldMk cId="789511222" sldId="320"/>
            <ac:spMk id="18" creationId="{3683691A-354B-4408-B0DB-1B2086621C3A}"/>
          </ac:spMkLst>
        </pc:spChg>
        <pc:picChg chg="add del">
          <ac:chgData name="今田 祥司" userId="eff4a765-cbdb-43b5-a0b1-0b31f0c71b0b" providerId="ADAL" clId="{EB5E5F11-2384-42F8-8893-68CEA3E1FDDC}" dt="2020-08-29T09:35:18.244" v="17238" actId="22"/>
          <ac:picMkLst>
            <pc:docMk/>
            <pc:sldMk cId="789511222" sldId="320"/>
            <ac:picMk id="6" creationId="{BBD54253-CE02-4055-A5E1-4FAE6C3708ED}"/>
          </ac:picMkLst>
        </pc:picChg>
        <pc:picChg chg="add del mod">
          <ac:chgData name="今田 祥司" userId="eff4a765-cbdb-43b5-a0b1-0b31f0c71b0b" providerId="ADAL" clId="{EB5E5F11-2384-42F8-8893-68CEA3E1FDDC}" dt="2020-08-29T09:35:40.694" v="17242" actId="21"/>
          <ac:picMkLst>
            <pc:docMk/>
            <pc:sldMk cId="789511222" sldId="320"/>
            <ac:picMk id="8" creationId="{B0494320-E1FC-41C7-84C4-DA3925859933}"/>
          </ac:picMkLst>
        </pc:picChg>
        <pc:picChg chg="add mod">
          <ac:chgData name="今田 祥司" userId="eff4a765-cbdb-43b5-a0b1-0b31f0c71b0b" providerId="ADAL" clId="{EB5E5F11-2384-42F8-8893-68CEA3E1FDDC}" dt="2020-08-29T09:43:19.905" v="17614" actId="1076"/>
          <ac:picMkLst>
            <pc:docMk/>
            <pc:sldMk cId="789511222" sldId="320"/>
            <ac:picMk id="10" creationId="{07C4DB69-D632-4639-89F0-D2B9DAEA8DDD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2:33:47.517" v="33227" actId="692"/>
        <pc:sldMkLst>
          <pc:docMk/>
          <pc:sldMk cId="14112033" sldId="321"/>
        </pc:sldMkLst>
        <pc:spChg chg="mod">
          <ac:chgData name="今田 祥司" userId="eff4a765-cbdb-43b5-a0b1-0b31f0c71b0b" providerId="ADAL" clId="{EB5E5F11-2384-42F8-8893-68CEA3E1FDDC}" dt="2020-08-30T06:52:26.726" v="31150" actId="20577"/>
          <ac:spMkLst>
            <pc:docMk/>
            <pc:sldMk cId="14112033" sldId="321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09:26:35.841" v="17008" actId="1076"/>
          <ac:spMkLst>
            <pc:docMk/>
            <pc:sldMk cId="14112033" sldId="321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09:27:21.978" v="17021" actId="120"/>
          <ac:spMkLst>
            <pc:docMk/>
            <pc:sldMk cId="14112033" sldId="321"/>
            <ac:spMk id="11" creationId="{D6257339-7A36-4884-A25C-F8D227E49F1C}"/>
          </ac:spMkLst>
        </pc:spChg>
        <pc:spChg chg="add del">
          <ac:chgData name="今田 祥司" userId="eff4a765-cbdb-43b5-a0b1-0b31f0c71b0b" providerId="ADAL" clId="{EB5E5F11-2384-42F8-8893-68CEA3E1FDDC}" dt="2020-08-29T09:26:45.151" v="17013" actId="22"/>
          <ac:spMkLst>
            <pc:docMk/>
            <pc:sldMk cId="14112033" sldId="321"/>
            <ac:spMk id="17" creationId="{0763B640-46BB-4ED7-98B7-24D08091CD19}"/>
          </ac:spMkLst>
        </pc:spChg>
        <pc:spChg chg="add mod">
          <ac:chgData name="今田 祥司" userId="eff4a765-cbdb-43b5-a0b1-0b31f0c71b0b" providerId="ADAL" clId="{EB5E5F11-2384-42F8-8893-68CEA3E1FDDC}" dt="2020-08-29T09:27:53.768" v="17038"/>
          <ac:spMkLst>
            <pc:docMk/>
            <pc:sldMk cId="14112033" sldId="321"/>
            <ac:spMk id="21" creationId="{87E6650B-151F-4088-A5D2-7A1C1562F6C8}"/>
          </ac:spMkLst>
        </pc:spChg>
        <pc:spChg chg="add mod">
          <ac:chgData name="今田 祥司" userId="eff4a765-cbdb-43b5-a0b1-0b31f0c71b0b" providerId="ADAL" clId="{EB5E5F11-2384-42F8-8893-68CEA3E1FDDC}" dt="2020-08-29T09:28:41.577" v="17059"/>
          <ac:spMkLst>
            <pc:docMk/>
            <pc:sldMk cId="14112033" sldId="321"/>
            <ac:spMk id="25" creationId="{120310A7-3172-4668-A4A0-BBE3147767FD}"/>
          </ac:spMkLst>
        </pc:spChg>
        <pc:spChg chg="add del mod">
          <ac:chgData name="今田 祥司" userId="eff4a765-cbdb-43b5-a0b1-0b31f0c71b0b" providerId="ADAL" clId="{EB5E5F11-2384-42F8-8893-68CEA3E1FDDC}" dt="2020-08-30T06:36:54.862" v="30238" actId="478"/>
          <ac:spMkLst>
            <pc:docMk/>
            <pc:sldMk cId="14112033" sldId="321"/>
            <ac:spMk id="35" creationId="{0E8F5B4F-2527-4E3E-83D0-695348BF32FF}"/>
          </ac:spMkLst>
        </pc:spChg>
        <pc:picChg chg="del mod">
          <ac:chgData name="今田 祥司" userId="eff4a765-cbdb-43b5-a0b1-0b31f0c71b0b" providerId="ADAL" clId="{EB5E5F11-2384-42F8-8893-68CEA3E1FDDC}" dt="2020-08-29T09:30:25.975" v="17073" actId="478"/>
          <ac:picMkLst>
            <pc:docMk/>
            <pc:sldMk cId="14112033" sldId="321"/>
            <ac:picMk id="4" creationId="{8942D094-10A3-4969-9095-EEDD9B747C6A}"/>
          </ac:picMkLst>
        </pc:picChg>
        <pc:picChg chg="add del mod">
          <ac:chgData name="今田 祥司" userId="eff4a765-cbdb-43b5-a0b1-0b31f0c71b0b" providerId="ADAL" clId="{EB5E5F11-2384-42F8-8893-68CEA3E1FDDC}" dt="2020-08-30T12:29:37.699" v="33145" actId="478"/>
          <ac:picMkLst>
            <pc:docMk/>
            <pc:sldMk cId="14112033" sldId="321"/>
            <ac:picMk id="6" creationId="{96C43AAE-8A4A-4FF4-BE26-542FF771EBE9}"/>
          </ac:picMkLst>
        </pc:picChg>
        <pc:picChg chg="add mod">
          <ac:chgData name="今田 祥司" userId="eff4a765-cbdb-43b5-a0b1-0b31f0c71b0b" providerId="ADAL" clId="{EB5E5F11-2384-42F8-8893-68CEA3E1FDDC}" dt="2020-08-29T10:26:26.932" v="18712" actId="1076"/>
          <ac:picMkLst>
            <pc:docMk/>
            <pc:sldMk cId="14112033" sldId="321"/>
            <ac:picMk id="7" creationId="{41F2E8BE-D18E-439C-AC3C-057F5EDDB5A2}"/>
          </ac:picMkLst>
        </pc:picChg>
        <pc:picChg chg="add mod">
          <ac:chgData name="今田 祥司" userId="eff4a765-cbdb-43b5-a0b1-0b31f0c71b0b" providerId="ADAL" clId="{EB5E5F11-2384-42F8-8893-68CEA3E1FDDC}" dt="2020-08-30T12:33:47.517" v="33227" actId="692"/>
          <ac:picMkLst>
            <pc:docMk/>
            <pc:sldMk cId="14112033" sldId="321"/>
            <ac:picMk id="9" creationId="{6114909F-FF45-4898-8B11-C91EC824E310}"/>
          </ac:picMkLst>
        </pc:picChg>
        <pc:picChg chg="add del mod">
          <ac:chgData name="今田 祥司" userId="eff4a765-cbdb-43b5-a0b1-0b31f0c71b0b" providerId="ADAL" clId="{EB5E5F11-2384-42F8-8893-68CEA3E1FDDC}" dt="2020-08-29T09:28:10.864" v="17042" actId="478"/>
          <ac:picMkLst>
            <pc:docMk/>
            <pc:sldMk cId="14112033" sldId="321"/>
            <ac:picMk id="9" creationId="{AAB4CEB9-8F33-46E7-A013-53A21F7B3566}"/>
          </ac:picMkLst>
        </pc:picChg>
        <pc:picChg chg="add del">
          <ac:chgData name="今田 祥司" userId="eff4a765-cbdb-43b5-a0b1-0b31f0c71b0b" providerId="ADAL" clId="{EB5E5F11-2384-42F8-8893-68CEA3E1FDDC}" dt="2020-08-29T09:26:45.151" v="17013" actId="22"/>
          <ac:picMkLst>
            <pc:docMk/>
            <pc:sldMk cId="14112033" sldId="321"/>
            <ac:picMk id="13" creationId="{00F3FD5E-D629-42C9-AAB8-AE6B1501881F}"/>
          </ac:picMkLst>
        </pc:picChg>
        <pc:picChg chg="add del">
          <ac:chgData name="今田 祥司" userId="eff4a765-cbdb-43b5-a0b1-0b31f0c71b0b" providerId="ADAL" clId="{EB5E5F11-2384-42F8-8893-68CEA3E1FDDC}" dt="2020-08-29T09:26:45.151" v="17013" actId="22"/>
          <ac:picMkLst>
            <pc:docMk/>
            <pc:sldMk cId="14112033" sldId="321"/>
            <ac:picMk id="15" creationId="{92737451-A465-45BF-A88E-BD484B507E10}"/>
          </ac:picMkLst>
        </pc:picChg>
        <pc:picChg chg="add mod">
          <ac:chgData name="今田 祥司" userId="eff4a765-cbdb-43b5-a0b1-0b31f0c71b0b" providerId="ADAL" clId="{EB5E5F11-2384-42F8-8893-68CEA3E1FDDC}" dt="2020-08-29T10:26:29.004" v="18713" actId="1076"/>
          <ac:picMkLst>
            <pc:docMk/>
            <pc:sldMk cId="14112033" sldId="321"/>
            <ac:picMk id="19" creationId="{C36DEB9B-F91C-44BA-A665-CD76C52CF441}"/>
          </ac:picMkLst>
        </pc:picChg>
        <pc:picChg chg="add del mod">
          <ac:chgData name="今田 祥司" userId="eff4a765-cbdb-43b5-a0b1-0b31f0c71b0b" providerId="ADAL" clId="{EB5E5F11-2384-42F8-8893-68CEA3E1FDDC}" dt="2020-08-30T12:27:45.720" v="33139" actId="478"/>
          <ac:picMkLst>
            <pc:docMk/>
            <pc:sldMk cId="14112033" sldId="321"/>
            <ac:picMk id="23" creationId="{58D4C960-2D9E-4105-B793-231C81C02B25}"/>
          </ac:picMkLst>
        </pc:picChg>
        <pc:picChg chg="add del mod">
          <ac:chgData name="今田 祥司" userId="eff4a765-cbdb-43b5-a0b1-0b31f0c71b0b" providerId="ADAL" clId="{EB5E5F11-2384-42F8-8893-68CEA3E1FDDC}" dt="2020-08-29T09:29:31.648" v="17066" actId="478"/>
          <ac:picMkLst>
            <pc:docMk/>
            <pc:sldMk cId="14112033" sldId="321"/>
            <ac:picMk id="27" creationId="{5A982FBB-B37F-4833-A722-04886941AFA8}"/>
          </ac:picMkLst>
        </pc:picChg>
        <pc:picChg chg="add mod">
          <ac:chgData name="今田 祥司" userId="eff4a765-cbdb-43b5-a0b1-0b31f0c71b0b" providerId="ADAL" clId="{EB5E5F11-2384-42F8-8893-68CEA3E1FDDC}" dt="2020-08-29T13:03:41.534" v="26844" actId="1076"/>
          <ac:picMkLst>
            <pc:docMk/>
            <pc:sldMk cId="14112033" sldId="321"/>
            <ac:picMk id="29" creationId="{24A6D87A-B2BB-4F59-8754-4B0D5FA495F2}"/>
          </ac:picMkLst>
        </pc:picChg>
        <pc:picChg chg="add mod">
          <ac:chgData name="今田 祥司" userId="eff4a765-cbdb-43b5-a0b1-0b31f0c71b0b" providerId="ADAL" clId="{EB5E5F11-2384-42F8-8893-68CEA3E1FDDC}" dt="2020-08-29T13:03:41.534" v="26844" actId="1076"/>
          <ac:picMkLst>
            <pc:docMk/>
            <pc:sldMk cId="14112033" sldId="321"/>
            <ac:picMk id="31" creationId="{827F183C-68DC-41BA-B808-B320E1CF7A40}"/>
          </ac:picMkLst>
        </pc:picChg>
        <pc:picChg chg="add mod">
          <ac:chgData name="今田 祥司" userId="eff4a765-cbdb-43b5-a0b1-0b31f0c71b0b" providerId="ADAL" clId="{EB5E5F11-2384-42F8-8893-68CEA3E1FDDC}" dt="2020-08-29T09:30:48.992" v="17077" actId="1076"/>
          <ac:picMkLst>
            <pc:docMk/>
            <pc:sldMk cId="14112033" sldId="321"/>
            <ac:picMk id="33" creationId="{872A5946-7DA0-404A-A824-BFC6E0891997}"/>
          </ac:picMkLst>
        </pc:picChg>
      </pc:sldChg>
      <pc:sldChg chg="modSp mod">
        <pc:chgData name="今田 祥司" userId="eff4a765-cbdb-43b5-a0b1-0b31f0c71b0b" providerId="ADAL" clId="{EB5E5F11-2384-42F8-8893-68CEA3E1FDDC}" dt="2020-08-30T11:10:18.470" v="31633" actId="20577"/>
        <pc:sldMkLst>
          <pc:docMk/>
          <pc:sldMk cId="3358855032" sldId="323"/>
        </pc:sldMkLst>
        <pc:spChg chg="mod">
          <ac:chgData name="今田 祥司" userId="eff4a765-cbdb-43b5-a0b1-0b31f0c71b0b" providerId="ADAL" clId="{EB5E5F11-2384-42F8-8893-68CEA3E1FDDC}" dt="2020-08-30T06:52:54.932" v="31158" actId="20577"/>
          <ac:spMkLst>
            <pc:docMk/>
            <pc:sldMk cId="3358855032" sldId="323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1:10:18.470" v="31633" actId="20577"/>
          <ac:spMkLst>
            <pc:docMk/>
            <pc:sldMk cId="3358855032" sldId="323"/>
            <ac:spMk id="5" creationId="{526BF4B7-734A-455E-934F-323A7FAF9B52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11:14:37.571" v="31637" actId="1076"/>
        <pc:sldMkLst>
          <pc:docMk/>
          <pc:sldMk cId="3451806217" sldId="324"/>
        </pc:sldMkLst>
        <pc:spChg chg="mod">
          <ac:chgData name="今田 祥司" userId="eff4a765-cbdb-43b5-a0b1-0b31f0c71b0b" providerId="ADAL" clId="{EB5E5F11-2384-42F8-8893-68CEA3E1FDDC}" dt="2020-08-30T06:52:57.056" v="31159" actId="20577"/>
          <ac:spMkLst>
            <pc:docMk/>
            <pc:sldMk cId="3451806217" sldId="324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11:13:55.180" v="31635" actId="1076"/>
          <ac:spMkLst>
            <pc:docMk/>
            <pc:sldMk cId="3451806217" sldId="324"/>
            <ac:spMk id="4" creationId="{CA51F653-E7A5-4C64-A4E2-E183E0254800}"/>
          </ac:spMkLst>
        </pc:spChg>
        <pc:spChg chg="mod">
          <ac:chgData name="今田 祥司" userId="eff4a765-cbdb-43b5-a0b1-0b31f0c71b0b" providerId="ADAL" clId="{EB5E5F11-2384-42F8-8893-68CEA3E1FDDC}" dt="2020-08-30T06:40:42.791" v="30340" actId="21"/>
          <ac:spMkLst>
            <pc:docMk/>
            <pc:sldMk cId="3451806217" sldId="324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6:41:11.165" v="30347" actId="1076"/>
          <ac:spMkLst>
            <pc:docMk/>
            <pc:sldMk cId="3451806217" sldId="324"/>
            <ac:spMk id="7" creationId="{B1F67DF8-EAA8-45DD-A28F-625FDE12FF4C}"/>
          </ac:spMkLst>
        </pc:spChg>
        <pc:spChg chg="add del mod">
          <ac:chgData name="今田 祥司" userId="eff4a765-cbdb-43b5-a0b1-0b31f0c71b0b" providerId="ADAL" clId="{EB5E5F11-2384-42F8-8893-68CEA3E1FDDC}" dt="2020-08-30T06:40:59.312" v="30344" actId="478"/>
          <ac:spMkLst>
            <pc:docMk/>
            <pc:sldMk cId="3451806217" sldId="324"/>
            <ac:spMk id="8" creationId="{63056193-8844-4661-B6D9-0447F758A03D}"/>
          </ac:spMkLst>
        </pc:spChg>
        <pc:spChg chg="add mod">
          <ac:chgData name="今田 祥司" userId="eff4a765-cbdb-43b5-a0b1-0b31f0c71b0b" providerId="ADAL" clId="{EB5E5F11-2384-42F8-8893-68CEA3E1FDDC}" dt="2020-08-30T06:41:15.380" v="30348" actId="1076"/>
          <ac:spMkLst>
            <pc:docMk/>
            <pc:sldMk cId="3451806217" sldId="324"/>
            <ac:spMk id="10" creationId="{E291BF4A-E388-49C1-B73D-BC1CCD85EF68}"/>
          </ac:spMkLst>
        </pc:spChg>
        <pc:picChg chg="add mod">
          <ac:chgData name="今田 祥司" userId="eff4a765-cbdb-43b5-a0b1-0b31f0c71b0b" providerId="ADAL" clId="{EB5E5F11-2384-42F8-8893-68CEA3E1FDDC}" dt="2020-08-30T11:14:37.571" v="31637" actId="1076"/>
          <ac:picMkLst>
            <pc:docMk/>
            <pc:sldMk cId="3451806217" sldId="324"/>
            <ac:picMk id="8" creationId="{9D8F9334-2794-418B-8270-DA472D342EC8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1:19:54.468" v="31651" actId="1076"/>
        <pc:sldMkLst>
          <pc:docMk/>
          <pc:sldMk cId="984665219" sldId="325"/>
        </pc:sldMkLst>
        <pc:spChg chg="mod">
          <ac:chgData name="今田 祥司" userId="eff4a765-cbdb-43b5-a0b1-0b31f0c71b0b" providerId="ADAL" clId="{EB5E5F11-2384-42F8-8893-68CEA3E1FDDC}" dt="2020-08-30T06:52:59.447" v="31160" actId="20577"/>
          <ac:spMkLst>
            <pc:docMk/>
            <pc:sldMk cId="984665219" sldId="325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06:42:15.757" v="30356" actId="14100"/>
          <ac:spMkLst>
            <pc:docMk/>
            <pc:sldMk cId="984665219" sldId="325"/>
            <ac:spMk id="4" creationId="{A2220143-2759-4DB0-9253-0F7D55F64D61}"/>
          </ac:spMkLst>
        </pc:spChg>
        <pc:spChg chg="mod">
          <ac:chgData name="今田 祥司" userId="eff4a765-cbdb-43b5-a0b1-0b31f0c71b0b" providerId="ADAL" clId="{EB5E5F11-2384-42F8-8893-68CEA3E1FDDC}" dt="2020-08-30T06:41:33.464" v="30351" actId="21"/>
          <ac:spMkLst>
            <pc:docMk/>
            <pc:sldMk cId="984665219" sldId="325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10:50:36.947" v="31348" actId="1076"/>
          <ac:spMkLst>
            <pc:docMk/>
            <pc:sldMk cId="984665219" sldId="325"/>
            <ac:spMk id="7" creationId="{0646375D-BC33-4F4B-8820-2C8708BFE62A}"/>
          </ac:spMkLst>
        </pc:spChg>
        <pc:spChg chg="add del mod">
          <ac:chgData name="今田 祥司" userId="eff4a765-cbdb-43b5-a0b1-0b31f0c71b0b" providerId="ADAL" clId="{EB5E5F11-2384-42F8-8893-68CEA3E1FDDC}" dt="2020-08-30T06:44:41.338" v="30700" actId="478"/>
          <ac:spMkLst>
            <pc:docMk/>
            <pc:sldMk cId="984665219" sldId="325"/>
            <ac:spMk id="9" creationId="{3E6DB170-4214-4CB0-9467-D216ECA366F9}"/>
          </ac:spMkLst>
        </pc:spChg>
        <pc:spChg chg="add mod">
          <ac:chgData name="今田 祥司" userId="eff4a765-cbdb-43b5-a0b1-0b31f0c71b0b" providerId="ADAL" clId="{EB5E5F11-2384-42F8-8893-68CEA3E1FDDC}" dt="2020-08-30T11:19:18.413" v="31643" actId="1076"/>
          <ac:spMkLst>
            <pc:docMk/>
            <pc:sldMk cId="984665219" sldId="325"/>
            <ac:spMk id="10" creationId="{E936DE97-FE44-4686-86CF-5CD8DD139179}"/>
          </ac:spMkLst>
        </pc:spChg>
        <pc:spChg chg="add mod">
          <ac:chgData name="今田 祥司" userId="eff4a765-cbdb-43b5-a0b1-0b31f0c71b0b" providerId="ADAL" clId="{EB5E5F11-2384-42F8-8893-68CEA3E1FDDC}" dt="2020-08-30T11:19:54.468" v="31651" actId="1076"/>
          <ac:spMkLst>
            <pc:docMk/>
            <pc:sldMk cId="984665219" sldId="325"/>
            <ac:spMk id="14" creationId="{7818146D-4B96-46E3-89DB-F8D1988C396E}"/>
          </ac:spMkLst>
        </pc:spChg>
        <pc:picChg chg="add mod">
          <ac:chgData name="今田 祥司" userId="eff4a765-cbdb-43b5-a0b1-0b31f0c71b0b" providerId="ADAL" clId="{EB5E5F11-2384-42F8-8893-68CEA3E1FDDC}" dt="2020-08-30T11:19:18.413" v="31643" actId="1076"/>
          <ac:picMkLst>
            <pc:docMk/>
            <pc:sldMk cId="984665219" sldId="325"/>
            <ac:picMk id="8" creationId="{4EA086B1-DE78-4966-8192-53ED94E280C0}"/>
          </ac:picMkLst>
        </pc:picChg>
        <pc:picChg chg="add mod">
          <ac:chgData name="今田 祥司" userId="eff4a765-cbdb-43b5-a0b1-0b31f0c71b0b" providerId="ADAL" clId="{EB5E5F11-2384-42F8-8893-68CEA3E1FDDC}" dt="2020-08-30T11:19:30.260" v="31646" actId="14100"/>
          <ac:picMkLst>
            <pc:docMk/>
            <pc:sldMk cId="984665219" sldId="325"/>
            <ac:picMk id="12" creationId="{735E67BF-042C-49DE-9EC1-EE3E4BF2022C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06:53:10.646" v="31166" actId="20577"/>
        <pc:sldMkLst>
          <pc:docMk/>
          <pc:sldMk cId="3630529130" sldId="326"/>
        </pc:sldMkLst>
        <pc:spChg chg="mod">
          <ac:chgData name="今田 祥司" userId="eff4a765-cbdb-43b5-a0b1-0b31f0c71b0b" providerId="ADAL" clId="{EB5E5F11-2384-42F8-8893-68CEA3E1FDDC}" dt="2020-08-30T06:53:10.646" v="31166" actId="20577"/>
          <ac:spMkLst>
            <pc:docMk/>
            <pc:sldMk cId="3630529130" sldId="326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06:49:15.501" v="31084" actId="1076"/>
          <ac:spMkLst>
            <pc:docMk/>
            <pc:sldMk cId="3630529130" sldId="326"/>
            <ac:spMk id="4" creationId="{C9D8D898-C0BF-438F-8010-15E485090105}"/>
          </ac:spMkLst>
        </pc:spChg>
        <pc:spChg chg="mod">
          <ac:chgData name="今田 祥司" userId="eff4a765-cbdb-43b5-a0b1-0b31f0c71b0b" providerId="ADAL" clId="{EB5E5F11-2384-42F8-8893-68CEA3E1FDDC}" dt="2020-08-29T09:57:16.542" v="18182" actId="6549"/>
          <ac:spMkLst>
            <pc:docMk/>
            <pc:sldMk cId="3630529130" sldId="326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6:49:26.604" v="31087" actId="1076"/>
          <ac:spMkLst>
            <pc:docMk/>
            <pc:sldMk cId="3630529130" sldId="326"/>
            <ac:spMk id="7" creationId="{621C19D8-D0B1-45DE-BC70-0E51C1BDA7C2}"/>
          </ac:spMkLst>
        </pc:spChg>
        <pc:spChg chg="add del">
          <ac:chgData name="今田 祥司" userId="eff4a765-cbdb-43b5-a0b1-0b31f0c71b0b" providerId="ADAL" clId="{EB5E5F11-2384-42F8-8893-68CEA3E1FDDC}" dt="2020-08-29T11:27:18.502" v="21318" actId="22"/>
          <ac:spMkLst>
            <pc:docMk/>
            <pc:sldMk cId="3630529130" sldId="326"/>
            <ac:spMk id="7" creationId="{F9C94155-9B0D-448A-B352-6E6F5B4522D6}"/>
          </ac:spMkLst>
        </pc:spChg>
        <pc:spChg chg="add del">
          <ac:chgData name="今田 祥司" userId="eff4a765-cbdb-43b5-a0b1-0b31f0c71b0b" providerId="ADAL" clId="{EB5E5F11-2384-42F8-8893-68CEA3E1FDDC}" dt="2020-08-30T06:49:29.889" v="31089" actId="22"/>
          <ac:spMkLst>
            <pc:docMk/>
            <pc:sldMk cId="3630529130" sldId="326"/>
            <ac:spMk id="9" creationId="{C67848C8-54CC-4846-BF99-48FA013BAAB1}"/>
          </ac:spMkLst>
        </pc:spChg>
        <pc:spChg chg="mod">
          <ac:chgData name="今田 祥司" userId="eff4a765-cbdb-43b5-a0b1-0b31f0c71b0b" providerId="ADAL" clId="{EB5E5F11-2384-42F8-8893-68CEA3E1FDDC}" dt="2020-08-30T06:49:15.501" v="31084" actId="1076"/>
          <ac:spMkLst>
            <pc:docMk/>
            <pc:sldMk cId="3630529130" sldId="326"/>
            <ac:spMk id="11" creationId="{ADF85DA2-9CB2-4CA2-B929-4C7354D5E616}"/>
          </ac:spMkLst>
        </pc:spChg>
        <pc:picChg chg="add del">
          <ac:chgData name="今田 祥司" userId="eff4a765-cbdb-43b5-a0b1-0b31f0c71b0b" providerId="ADAL" clId="{EB5E5F11-2384-42F8-8893-68CEA3E1FDDC}" dt="2020-08-29T11:27:18.502" v="21318" actId="22"/>
          <ac:picMkLst>
            <pc:docMk/>
            <pc:sldMk cId="3630529130" sldId="326"/>
            <ac:picMk id="4" creationId="{69CC5B5A-503E-4BFA-AF85-E05A43526846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06:53:04.766" v="31163" actId="20577"/>
        <pc:sldMkLst>
          <pc:docMk/>
          <pc:sldMk cId="863065332" sldId="328"/>
        </pc:sldMkLst>
        <pc:spChg chg="mod">
          <ac:chgData name="今田 祥司" userId="eff4a765-cbdb-43b5-a0b1-0b31f0c71b0b" providerId="ADAL" clId="{EB5E5F11-2384-42F8-8893-68CEA3E1FDDC}" dt="2020-08-30T06:53:04.766" v="31163" actId="20577"/>
          <ac:spMkLst>
            <pc:docMk/>
            <pc:sldMk cId="863065332" sldId="328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EB5E5F11-2384-42F8-8893-68CEA3E1FDDC}" dt="2020-08-29T09:55:37.680" v="18081" actId="22"/>
          <ac:spMkLst>
            <pc:docMk/>
            <pc:sldMk cId="863065332" sldId="328"/>
            <ac:spMk id="4" creationId="{601C4C64-0724-4795-93FD-988EBF1C8965}"/>
          </ac:spMkLst>
        </pc:spChg>
        <pc:spChg chg="mod">
          <ac:chgData name="今田 祥司" userId="eff4a765-cbdb-43b5-a0b1-0b31f0c71b0b" providerId="ADAL" clId="{EB5E5F11-2384-42F8-8893-68CEA3E1FDDC}" dt="2020-08-29T09:55:24.625" v="18077" actId="1076"/>
          <ac:spMkLst>
            <pc:docMk/>
            <pc:sldMk cId="863065332" sldId="328"/>
            <ac:spMk id="7" creationId="{BE37FA53-B624-47BD-A63C-CC1B3F717245}"/>
          </ac:spMkLst>
        </pc:spChg>
        <pc:spChg chg="add mod">
          <ac:chgData name="今田 祥司" userId="eff4a765-cbdb-43b5-a0b1-0b31f0c71b0b" providerId="ADAL" clId="{EB5E5F11-2384-42F8-8893-68CEA3E1FDDC}" dt="2020-08-29T09:56:22.314" v="18162" actId="14100"/>
          <ac:spMkLst>
            <pc:docMk/>
            <pc:sldMk cId="863065332" sldId="328"/>
            <ac:spMk id="9" creationId="{A50C12E8-C932-4781-8D17-3683562C4A70}"/>
          </ac:spMkLst>
        </pc:spChg>
      </pc:sldChg>
      <pc:sldChg chg="addSp modSp mod">
        <pc:chgData name="今田 祥司" userId="eff4a765-cbdb-43b5-a0b1-0b31f0c71b0b" providerId="ADAL" clId="{EB5E5F11-2384-42F8-8893-68CEA3E1FDDC}" dt="2020-08-30T06:53:16.034" v="31169" actId="20577"/>
        <pc:sldMkLst>
          <pc:docMk/>
          <pc:sldMk cId="2270968217" sldId="329"/>
        </pc:sldMkLst>
        <pc:spChg chg="mod">
          <ac:chgData name="今田 祥司" userId="eff4a765-cbdb-43b5-a0b1-0b31f0c71b0b" providerId="ADAL" clId="{EB5E5F11-2384-42F8-8893-68CEA3E1FDDC}" dt="2020-08-30T06:53:16.034" v="31169" actId="20577"/>
          <ac:spMkLst>
            <pc:docMk/>
            <pc:sldMk cId="2270968217" sldId="329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06:50:53.434" v="31118"/>
          <ac:spMkLst>
            <pc:docMk/>
            <pc:sldMk cId="2270968217" sldId="329"/>
            <ac:spMk id="4" creationId="{B4ABF65B-BAF4-4B18-9285-FB88ABB9484A}"/>
          </ac:spMkLst>
        </pc:spChg>
        <pc:spChg chg="mod">
          <ac:chgData name="今田 祥司" userId="eff4a765-cbdb-43b5-a0b1-0b31f0c71b0b" providerId="ADAL" clId="{EB5E5F11-2384-42F8-8893-68CEA3E1FDDC}" dt="2020-08-29T09:57:28.774" v="18183" actId="6549"/>
          <ac:spMkLst>
            <pc:docMk/>
            <pc:sldMk cId="2270968217" sldId="329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6:50:06.831" v="31101" actId="20577"/>
          <ac:spMkLst>
            <pc:docMk/>
            <pc:sldMk cId="2270968217" sldId="329"/>
            <ac:spMk id="6" creationId="{EBC523ED-040E-4445-93CD-4CFA1F635E85}"/>
          </ac:spMkLst>
        </pc:spChg>
        <pc:spChg chg="mod">
          <ac:chgData name="今田 祥司" userId="eff4a765-cbdb-43b5-a0b1-0b31f0c71b0b" providerId="ADAL" clId="{EB5E5F11-2384-42F8-8893-68CEA3E1FDDC}" dt="2020-08-30T06:50:15.878" v="31102" actId="207"/>
          <ac:spMkLst>
            <pc:docMk/>
            <pc:sldMk cId="2270968217" sldId="329"/>
            <ac:spMk id="7" creationId="{BE37FA53-B624-47BD-A63C-CC1B3F717245}"/>
          </ac:spMkLst>
        </pc:spChg>
        <pc:spChg chg="add mod">
          <ac:chgData name="今田 祥司" userId="eff4a765-cbdb-43b5-a0b1-0b31f0c71b0b" providerId="ADAL" clId="{EB5E5F11-2384-42F8-8893-68CEA3E1FDDC}" dt="2020-08-30T06:50:27.549" v="31104" actId="1076"/>
          <ac:spMkLst>
            <pc:docMk/>
            <pc:sldMk cId="2270968217" sldId="329"/>
            <ac:spMk id="11" creationId="{0E2BD880-0E7D-4329-BFA2-767BD0817F1B}"/>
          </ac:spMkLst>
        </pc:spChg>
        <pc:picChg chg="add mod">
          <ac:chgData name="今田 祥司" userId="eff4a765-cbdb-43b5-a0b1-0b31f0c71b0b" providerId="ADAL" clId="{EB5E5F11-2384-42F8-8893-68CEA3E1FDDC}" dt="2020-08-30T06:49:41.828" v="31090" actId="1076"/>
          <ac:picMkLst>
            <pc:docMk/>
            <pc:sldMk cId="2270968217" sldId="329"/>
            <ac:picMk id="9" creationId="{38876C62-9258-4F9E-836C-B0FB3D932F3D}"/>
          </ac:picMkLst>
        </pc:picChg>
      </pc:sldChg>
      <pc:sldChg chg="addSp modSp mod">
        <pc:chgData name="今田 祥司" userId="eff4a765-cbdb-43b5-a0b1-0b31f0c71b0b" providerId="ADAL" clId="{EB5E5F11-2384-42F8-8893-68CEA3E1FDDC}" dt="2020-08-30T06:56:31.623" v="31255" actId="20577"/>
        <pc:sldMkLst>
          <pc:docMk/>
          <pc:sldMk cId="884540665" sldId="336"/>
        </pc:sldMkLst>
        <pc:spChg chg="mod">
          <ac:chgData name="今田 祥司" userId="eff4a765-cbdb-43b5-a0b1-0b31f0c71b0b" providerId="ADAL" clId="{EB5E5F11-2384-42F8-8893-68CEA3E1FDDC}" dt="2020-08-30T06:56:31.623" v="31255" actId="20577"/>
          <ac:spMkLst>
            <pc:docMk/>
            <pc:sldMk cId="884540665" sldId="336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00:51:53.721" v="28801" actId="1076"/>
          <ac:spMkLst>
            <pc:docMk/>
            <pc:sldMk cId="884540665" sldId="336"/>
            <ac:spMk id="4" creationId="{C6F0D8BB-F31B-4111-B16F-E0C81A6C203E}"/>
          </ac:spMkLst>
        </pc:spChg>
        <pc:spChg chg="mod">
          <ac:chgData name="今田 祥司" userId="eff4a765-cbdb-43b5-a0b1-0b31f0c71b0b" providerId="ADAL" clId="{EB5E5F11-2384-42F8-8893-68CEA3E1FDDC}" dt="2020-08-30T00:51:59.330" v="28804" actId="21"/>
          <ac:spMkLst>
            <pc:docMk/>
            <pc:sldMk cId="884540665" sldId="336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0:52:18.672" v="28807" actId="1076"/>
          <ac:spMkLst>
            <pc:docMk/>
            <pc:sldMk cId="884540665" sldId="336"/>
            <ac:spMk id="8" creationId="{609D551F-2C2B-4366-8B8D-09D67B9E8959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06:56:27.729" v="31252" actId="20577"/>
        <pc:sldMkLst>
          <pc:docMk/>
          <pc:sldMk cId="740527451" sldId="342"/>
        </pc:sldMkLst>
        <pc:spChg chg="mod">
          <ac:chgData name="今田 祥司" userId="eff4a765-cbdb-43b5-a0b1-0b31f0c71b0b" providerId="ADAL" clId="{EB5E5F11-2384-42F8-8893-68CEA3E1FDDC}" dt="2020-08-30T06:56:27.729" v="31252" actId="20577"/>
          <ac:spMkLst>
            <pc:docMk/>
            <pc:sldMk cId="740527451" sldId="342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EB5E5F11-2384-42F8-8893-68CEA3E1FDDC}" dt="2020-08-30T00:38:27.985" v="28788" actId="21"/>
          <ac:spMkLst>
            <pc:docMk/>
            <pc:sldMk cId="740527451" sldId="342"/>
            <ac:spMk id="4" creationId="{CBEFDA97-CD28-450D-9EDC-C8F3C80CD7C9}"/>
          </ac:spMkLst>
        </pc:spChg>
        <pc:spChg chg="mod">
          <ac:chgData name="今田 祥司" userId="eff4a765-cbdb-43b5-a0b1-0b31f0c71b0b" providerId="ADAL" clId="{EB5E5F11-2384-42F8-8893-68CEA3E1FDDC}" dt="2020-08-30T00:38:08.539" v="28785" actId="6549"/>
          <ac:spMkLst>
            <pc:docMk/>
            <pc:sldMk cId="740527451" sldId="342"/>
            <ac:spMk id="5" creationId="{526BF4B7-734A-455E-934F-323A7FAF9B52}"/>
          </ac:spMkLst>
        </pc:spChg>
        <pc:picChg chg="del mod">
          <ac:chgData name="今田 祥司" userId="eff4a765-cbdb-43b5-a0b1-0b31f0c71b0b" providerId="ADAL" clId="{EB5E5F11-2384-42F8-8893-68CEA3E1FDDC}" dt="2020-08-30T00:38:04.387" v="28784" actId="478"/>
          <ac:picMkLst>
            <pc:docMk/>
            <pc:sldMk cId="740527451" sldId="342"/>
            <ac:picMk id="7" creationId="{439F30FA-510E-4EEF-BC4E-E9FCD50BABB1}"/>
          </ac:picMkLst>
        </pc:picChg>
      </pc:sldChg>
      <pc:sldChg chg="modSp mod">
        <pc:chgData name="今田 祥司" userId="eff4a765-cbdb-43b5-a0b1-0b31f0c71b0b" providerId="ADAL" clId="{EB5E5F11-2384-42F8-8893-68CEA3E1FDDC}" dt="2020-08-30T06:23:23.008" v="29879"/>
        <pc:sldMkLst>
          <pc:docMk/>
          <pc:sldMk cId="3756669383" sldId="343"/>
        </pc:sldMkLst>
        <pc:spChg chg="mod">
          <ac:chgData name="今田 祥司" userId="eff4a765-cbdb-43b5-a0b1-0b31f0c71b0b" providerId="ADAL" clId="{EB5E5F11-2384-42F8-8893-68CEA3E1FDDC}" dt="2020-08-30T06:23:23.008" v="29879"/>
          <ac:spMkLst>
            <pc:docMk/>
            <pc:sldMk cId="3756669383" sldId="343"/>
            <ac:spMk id="2" creationId="{F4C74818-0FA6-4933-B467-EFF8C2FE8202}"/>
          </ac:spMkLst>
        </pc:spChg>
      </pc:sldChg>
      <pc:sldChg chg="addSp delSp modSp add del mod ord">
        <pc:chgData name="今田 祥司" userId="eff4a765-cbdb-43b5-a0b1-0b31f0c71b0b" providerId="ADAL" clId="{EB5E5F11-2384-42F8-8893-68CEA3E1FDDC}" dt="2020-08-29T10:46:12.429" v="19759" actId="2696"/>
        <pc:sldMkLst>
          <pc:docMk/>
          <pc:sldMk cId="622645765" sldId="349"/>
        </pc:sldMkLst>
        <pc:spChg chg="del mod">
          <ac:chgData name="今田 祥司" userId="eff4a765-cbdb-43b5-a0b1-0b31f0c71b0b" providerId="ADAL" clId="{EB5E5F11-2384-42F8-8893-68CEA3E1FDDC}" dt="2020-08-29T10:25:42.436" v="18706" actId="478"/>
          <ac:spMkLst>
            <pc:docMk/>
            <pc:sldMk cId="622645765" sldId="349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29T10:30:16.945" v="19015"/>
          <ac:spMkLst>
            <pc:docMk/>
            <pc:sldMk cId="622645765" sldId="349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29T10:21:13.983" v="18436" actId="21"/>
          <ac:spMkLst>
            <pc:docMk/>
            <pc:sldMk cId="622645765" sldId="349"/>
            <ac:spMk id="7" creationId="{712E3B5E-DF4E-409A-A9CF-A5C54D9BFD48}"/>
          </ac:spMkLst>
        </pc:spChg>
        <pc:spChg chg="add mod">
          <ac:chgData name="今田 祥司" userId="eff4a765-cbdb-43b5-a0b1-0b31f0c71b0b" providerId="ADAL" clId="{EB5E5F11-2384-42F8-8893-68CEA3E1FDDC}" dt="2020-08-29T10:34:27.197" v="19101" actId="14100"/>
          <ac:spMkLst>
            <pc:docMk/>
            <pc:sldMk cId="622645765" sldId="349"/>
            <ac:spMk id="9" creationId="{B9C7949B-C9FE-4239-B0B9-5D899E1104D0}"/>
          </ac:spMkLst>
        </pc:spChg>
        <pc:spChg chg="add del mod">
          <ac:chgData name="今田 祥司" userId="eff4a765-cbdb-43b5-a0b1-0b31f0c71b0b" providerId="ADAL" clId="{EB5E5F11-2384-42F8-8893-68CEA3E1FDDC}" dt="2020-08-29T10:25:42.436" v="18706" actId="478"/>
          <ac:spMkLst>
            <pc:docMk/>
            <pc:sldMk cId="622645765" sldId="349"/>
            <ac:spMk id="10" creationId="{8969666C-6381-4408-9B2F-0D0A1F5CC41F}"/>
          </ac:spMkLst>
        </pc:spChg>
        <pc:spChg chg="add mod">
          <ac:chgData name="今田 祥司" userId="eff4a765-cbdb-43b5-a0b1-0b31f0c71b0b" providerId="ADAL" clId="{EB5E5F11-2384-42F8-8893-68CEA3E1FDDC}" dt="2020-08-29T10:29:12.193" v="18914" actId="20577"/>
          <ac:spMkLst>
            <pc:docMk/>
            <pc:sldMk cId="622645765" sldId="349"/>
            <ac:spMk id="11" creationId="{C0E7996E-ED80-415D-9B68-AA4B47EB3555}"/>
          </ac:spMkLst>
        </pc:spChg>
        <pc:spChg chg="add del">
          <ac:chgData name="今田 祥司" userId="eff4a765-cbdb-43b5-a0b1-0b31f0c71b0b" providerId="ADAL" clId="{EB5E5F11-2384-42F8-8893-68CEA3E1FDDC}" dt="2020-08-29T10:29:29.231" v="18918" actId="22"/>
          <ac:spMkLst>
            <pc:docMk/>
            <pc:sldMk cId="622645765" sldId="349"/>
            <ac:spMk id="17" creationId="{20D3AD57-946C-4F33-87F9-4F5AD5D1E691}"/>
          </ac:spMkLst>
        </pc:spChg>
        <pc:picChg chg="add del mod">
          <ac:chgData name="今田 祥司" userId="eff4a765-cbdb-43b5-a0b1-0b31f0c71b0b" providerId="ADAL" clId="{EB5E5F11-2384-42F8-8893-68CEA3E1FDDC}" dt="2020-08-29T10:28:46.590" v="18798" actId="478"/>
          <ac:picMkLst>
            <pc:docMk/>
            <pc:sldMk cId="622645765" sldId="349"/>
            <ac:picMk id="13" creationId="{A10E760D-E414-4B0A-B2A2-D759E8A3E2CE}"/>
          </ac:picMkLst>
        </pc:picChg>
        <pc:picChg chg="add del mod">
          <ac:chgData name="今田 祥司" userId="eff4a765-cbdb-43b5-a0b1-0b31f0c71b0b" providerId="ADAL" clId="{EB5E5F11-2384-42F8-8893-68CEA3E1FDDC}" dt="2020-08-29T10:28:46.590" v="18798" actId="478"/>
          <ac:picMkLst>
            <pc:docMk/>
            <pc:sldMk cId="622645765" sldId="349"/>
            <ac:picMk id="15" creationId="{A00BC35A-3423-4CF1-898C-74896E90AC5C}"/>
          </ac:picMkLst>
        </pc:picChg>
      </pc:sldChg>
      <pc:sldChg chg="modSp add mod ord">
        <pc:chgData name="今田 祥司" userId="eff4a765-cbdb-43b5-a0b1-0b31f0c71b0b" providerId="ADAL" clId="{EB5E5F11-2384-42F8-8893-68CEA3E1FDDC}" dt="2020-08-30T06:57:14.281" v="31277" actId="20577"/>
        <pc:sldMkLst>
          <pc:docMk/>
          <pc:sldMk cId="1516310087" sldId="396"/>
        </pc:sldMkLst>
        <pc:spChg chg="mod">
          <ac:chgData name="今田 祥司" userId="eff4a765-cbdb-43b5-a0b1-0b31f0c71b0b" providerId="ADAL" clId="{EB5E5F11-2384-42F8-8893-68CEA3E1FDDC}" dt="2020-08-30T06:57:14.281" v="31277" actId="20577"/>
          <ac:spMkLst>
            <pc:docMk/>
            <pc:sldMk cId="1516310087" sldId="396"/>
            <ac:spMk id="5" creationId="{D38DAE48-7A18-458E-A424-3FB6FBD9019D}"/>
          </ac:spMkLst>
        </pc:sp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2095819515" sldId="396"/>
        </pc:sldMkLst>
        <pc:spChg chg="add del mod">
          <ac:chgData name="今田 祥司" userId="eff4a765-cbdb-43b5-a0b1-0b31f0c71b0b" providerId="ADAL" clId="{EB5E5F11-2384-42F8-8893-68CEA3E1FDDC}" dt="2020-08-27T12:26:32.814" v="12700" actId="478"/>
          <ac:spMkLst>
            <pc:docMk/>
            <pc:sldMk cId="2095819515" sldId="396"/>
            <ac:spMk id="9" creationId="{DAC11E56-88BB-4214-B889-3F8983F2A5CD}"/>
          </ac:spMkLst>
        </pc:spChg>
        <pc:spChg chg="add del mod">
          <ac:chgData name="今田 祥司" userId="eff4a765-cbdb-43b5-a0b1-0b31f0c71b0b" providerId="ADAL" clId="{EB5E5F11-2384-42F8-8893-68CEA3E1FDDC}" dt="2020-08-27T12:32:20.181" v="13019" actId="478"/>
          <ac:spMkLst>
            <pc:docMk/>
            <pc:sldMk cId="2095819515" sldId="396"/>
            <ac:spMk id="10" creationId="{88E6CBDD-DD2D-4F93-B000-C57641AA3C5A}"/>
          </ac:spMkLst>
        </pc:spChg>
        <pc:spChg chg="add del mod">
          <ac:chgData name="今田 祥司" userId="eff4a765-cbdb-43b5-a0b1-0b31f0c71b0b" providerId="ADAL" clId="{EB5E5F11-2384-42F8-8893-68CEA3E1FDDC}" dt="2020-08-27T12:32:20.181" v="13019" actId="478"/>
          <ac:spMkLst>
            <pc:docMk/>
            <pc:sldMk cId="2095819515" sldId="396"/>
            <ac:spMk id="11" creationId="{25474EAA-38BC-40B8-B486-8CE9680C72E2}"/>
          </ac:spMkLst>
        </pc:spChg>
        <pc:spChg chg="add del mod">
          <ac:chgData name="今田 祥司" userId="eff4a765-cbdb-43b5-a0b1-0b31f0c71b0b" providerId="ADAL" clId="{EB5E5F11-2384-42F8-8893-68CEA3E1FDDC}" dt="2020-08-27T12:26:32.814" v="12700" actId="478"/>
          <ac:spMkLst>
            <pc:docMk/>
            <pc:sldMk cId="2095819515" sldId="396"/>
            <ac:spMk id="13" creationId="{92F0AF37-784D-4E3D-A817-A9FFA7D68AA7}"/>
          </ac:spMkLst>
        </pc:spChg>
        <pc:spChg chg="mod">
          <ac:chgData name="今田 祥司" userId="eff4a765-cbdb-43b5-a0b1-0b31f0c71b0b" providerId="ADAL" clId="{EB5E5F11-2384-42F8-8893-68CEA3E1FDDC}" dt="2020-08-27T12:26:12.758" v="12695" actId="20577"/>
          <ac:spMkLst>
            <pc:docMk/>
            <pc:sldMk cId="2095819515" sldId="396"/>
            <ac:spMk id="14" creationId="{75A1DA55-DCA2-4738-864F-B93489B4A750}"/>
          </ac:spMkLst>
        </pc:spChg>
        <pc:spChg chg="add del mod">
          <ac:chgData name="今田 祥司" userId="eff4a765-cbdb-43b5-a0b1-0b31f0c71b0b" providerId="ADAL" clId="{EB5E5F11-2384-42F8-8893-68CEA3E1FDDC}" dt="2020-08-27T12:32:19.725" v="13018"/>
          <ac:spMkLst>
            <pc:docMk/>
            <pc:sldMk cId="2095819515" sldId="396"/>
            <ac:spMk id="19" creationId="{F80EBE67-2CD7-4896-B6AA-70FB14377168}"/>
          </ac:spMkLst>
        </pc:spChg>
        <pc:spChg chg="add del mod">
          <ac:chgData name="今田 祥司" userId="eff4a765-cbdb-43b5-a0b1-0b31f0c71b0b" providerId="ADAL" clId="{EB5E5F11-2384-42F8-8893-68CEA3E1FDDC}" dt="2020-08-27T12:32:19.725" v="13018"/>
          <ac:spMkLst>
            <pc:docMk/>
            <pc:sldMk cId="2095819515" sldId="396"/>
            <ac:spMk id="20" creationId="{8AAC11DA-35F2-4850-8618-23F7AE85A3C4}"/>
          </ac:spMkLst>
        </pc:spChg>
        <pc:spChg chg="add del">
          <ac:chgData name="今田 祥司" userId="eff4a765-cbdb-43b5-a0b1-0b31f0c71b0b" providerId="ADAL" clId="{EB5E5F11-2384-42F8-8893-68CEA3E1FDDC}" dt="2020-08-27T12:32:19.325" v="13017" actId="22"/>
          <ac:spMkLst>
            <pc:docMk/>
            <pc:sldMk cId="2095819515" sldId="396"/>
            <ac:spMk id="26" creationId="{43B2C09B-9E87-49B9-9B62-34608138B681}"/>
          </ac:spMkLst>
        </pc:spChg>
        <pc:graphicFrameChg chg="add del mod modGraphic">
          <ac:chgData name="今田 祥司" userId="eff4a765-cbdb-43b5-a0b1-0b31f0c71b0b" providerId="ADAL" clId="{EB5E5F11-2384-42F8-8893-68CEA3E1FDDC}" dt="2020-08-27T12:32:20.181" v="13019" actId="478"/>
          <ac:graphicFrameMkLst>
            <pc:docMk/>
            <pc:sldMk cId="2095819515" sldId="396"/>
            <ac:graphicFrameMk id="6" creationId="{B5498638-760C-4DD7-BA99-1CDE76351441}"/>
          </ac:graphicFrameMkLst>
        </pc:graphicFrameChg>
        <pc:graphicFrameChg chg="add del mod modGraphic">
          <ac:chgData name="今田 祥司" userId="eff4a765-cbdb-43b5-a0b1-0b31f0c71b0b" providerId="ADAL" clId="{EB5E5F11-2384-42F8-8893-68CEA3E1FDDC}" dt="2020-08-27T12:32:20.181" v="13019" actId="478"/>
          <ac:graphicFrameMkLst>
            <pc:docMk/>
            <pc:sldMk cId="2095819515" sldId="396"/>
            <ac:graphicFrameMk id="7" creationId="{D3706838-074C-4676-AEFE-C8951E03A6D8}"/>
          </ac:graphicFrameMkLst>
        </pc:graphicFrameChg>
        <pc:graphicFrameChg chg="add del mod">
          <ac:chgData name="今田 祥司" userId="eff4a765-cbdb-43b5-a0b1-0b31f0c71b0b" providerId="ADAL" clId="{EB5E5F11-2384-42F8-8893-68CEA3E1FDDC}" dt="2020-08-27T12:32:19.725" v="13018"/>
          <ac:graphicFrameMkLst>
            <pc:docMk/>
            <pc:sldMk cId="2095819515" sldId="396"/>
            <ac:graphicFrameMk id="16" creationId="{AE7B0CA1-FE3F-4742-BBD9-2F84747854F6}"/>
          </ac:graphicFrameMkLst>
        </pc:graphicFrameChg>
        <pc:graphicFrameChg chg="add del mod">
          <ac:chgData name="今田 祥司" userId="eff4a765-cbdb-43b5-a0b1-0b31f0c71b0b" providerId="ADAL" clId="{EB5E5F11-2384-42F8-8893-68CEA3E1FDDC}" dt="2020-08-27T12:32:19.725" v="13018"/>
          <ac:graphicFrameMkLst>
            <pc:docMk/>
            <pc:sldMk cId="2095819515" sldId="396"/>
            <ac:graphicFrameMk id="17" creationId="{DA37236F-9350-452B-B058-F2A44F4364DC}"/>
          </ac:graphicFrameMkLst>
        </pc:graphicFrameChg>
        <pc:picChg chg="add del mod">
          <ac:chgData name="今田 祥司" userId="eff4a765-cbdb-43b5-a0b1-0b31f0c71b0b" providerId="ADAL" clId="{EB5E5F11-2384-42F8-8893-68CEA3E1FDDC}" dt="2020-08-27T12:28:58.316" v="12857" actId="478"/>
          <ac:picMkLst>
            <pc:docMk/>
            <pc:sldMk cId="2095819515" sldId="396"/>
            <ac:picMk id="12" creationId="{314062E0-6802-4248-80CE-2E2876AAFFF6}"/>
          </ac:picMkLst>
        </pc:picChg>
        <pc:cxnChg chg="add del mod">
          <ac:chgData name="今田 祥司" userId="eff4a765-cbdb-43b5-a0b1-0b31f0c71b0b" providerId="ADAL" clId="{EB5E5F11-2384-42F8-8893-68CEA3E1FDDC}" dt="2020-08-27T12:32:20.181" v="13019" actId="478"/>
          <ac:cxnSpMkLst>
            <pc:docMk/>
            <pc:sldMk cId="2095819515" sldId="396"/>
            <ac:cxnSpMk id="4" creationId="{6E9463BD-187D-492D-9F47-6759676CEA54}"/>
          </ac:cxnSpMkLst>
        </pc:cxnChg>
        <pc:cxnChg chg="add del mod">
          <ac:chgData name="今田 祥司" userId="eff4a765-cbdb-43b5-a0b1-0b31f0c71b0b" providerId="ADAL" clId="{EB5E5F11-2384-42F8-8893-68CEA3E1FDDC}" dt="2020-08-27T12:32:20.181" v="13019" actId="478"/>
          <ac:cxnSpMkLst>
            <pc:docMk/>
            <pc:sldMk cId="2095819515" sldId="396"/>
            <ac:cxnSpMk id="8" creationId="{143408E9-E9A7-42D1-B29D-868470BC1E61}"/>
          </ac:cxnSpMkLst>
        </pc:cxnChg>
        <pc:cxnChg chg="add del mod">
          <ac:chgData name="今田 祥司" userId="eff4a765-cbdb-43b5-a0b1-0b31f0c71b0b" providerId="ADAL" clId="{EB5E5F11-2384-42F8-8893-68CEA3E1FDDC}" dt="2020-08-27T12:32:20.181" v="13019" actId="478"/>
          <ac:cxnSpMkLst>
            <pc:docMk/>
            <pc:sldMk cId="2095819515" sldId="396"/>
            <ac:cxnSpMk id="15" creationId="{6A2BE0E6-2607-4EDF-A125-AEE8D2C43A96}"/>
          </ac:cxnSpMkLst>
        </pc:cxnChg>
        <pc:cxnChg chg="add del mod">
          <ac:chgData name="今田 祥司" userId="eff4a765-cbdb-43b5-a0b1-0b31f0c71b0b" providerId="ADAL" clId="{EB5E5F11-2384-42F8-8893-68CEA3E1FDDC}" dt="2020-08-27T12:32:19.725" v="13018"/>
          <ac:cxnSpMkLst>
            <pc:docMk/>
            <pc:sldMk cId="2095819515" sldId="396"/>
            <ac:cxnSpMk id="18" creationId="{DB8ACD94-6471-44A0-B22B-AED8AF138D19}"/>
          </ac:cxnSpMkLst>
        </pc:cxnChg>
        <pc:cxnChg chg="add del mod">
          <ac:chgData name="今田 祥司" userId="eff4a765-cbdb-43b5-a0b1-0b31f0c71b0b" providerId="ADAL" clId="{EB5E5F11-2384-42F8-8893-68CEA3E1FDDC}" dt="2020-08-27T12:32:19.725" v="13018"/>
          <ac:cxnSpMkLst>
            <pc:docMk/>
            <pc:sldMk cId="2095819515" sldId="396"/>
            <ac:cxnSpMk id="21" creationId="{33494DE7-D807-4876-81B4-041CFE37F51B}"/>
          </ac:cxnSpMkLst>
        </pc:cxnChg>
        <pc:cxnChg chg="add del mod">
          <ac:chgData name="今田 祥司" userId="eff4a765-cbdb-43b5-a0b1-0b31f0c71b0b" providerId="ADAL" clId="{EB5E5F11-2384-42F8-8893-68CEA3E1FDDC}" dt="2020-08-27T12:32:19.725" v="13018"/>
          <ac:cxnSpMkLst>
            <pc:docMk/>
            <pc:sldMk cId="2095819515" sldId="396"/>
            <ac:cxnSpMk id="22" creationId="{E91F932B-0A3B-4D5B-AF79-1C8F6D0B51B0}"/>
          </ac:cxnSpMkLst>
        </pc:cxnChg>
        <pc:cxnChg chg="add del mod">
          <ac:chgData name="今田 祥司" userId="eff4a765-cbdb-43b5-a0b1-0b31f0c71b0b" providerId="ADAL" clId="{EB5E5F11-2384-42F8-8893-68CEA3E1FDDC}" dt="2020-08-27T12:32:19.725" v="13018"/>
          <ac:cxnSpMkLst>
            <pc:docMk/>
            <pc:sldMk cId="2095819515" sldId="396"/>
            <ac:cxnSpMk id="23" creationId="{4ACD513C-CF06-44C3-A0C1-2E777038CF7F}"/>
          </ac:cxnSpMkLst>
        </pc:cxnChg>
        <pc:cxnChg chg="add del mod">
          <ac:chgData name="今田 祥司" userId="eff4a765-cbdb-43b5-a0b1-0b31f0c71b0b" providerId="ADAL" clId="{EB5E5F11-2384-42F8-8893-68CEA3E1FDDC}" dt="2020-08-27T12:32:19.725" v="13018"/>
          <ac:cxnSpMkLst>
            <pc:docMk/>
            <pc:sldMk cId="2095819515" sldId="396"/>
            <ac:cxnSpMk id="24" creationId="{7B26A502-31A7-4B5A-866B-BED35461BFDF}"/>
          </ac:cxnSpMkLst>
        </pc:cxn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2390834077" sldId="397"/>
        </pc:sldMkLst>
        <pc:spChg chg="add mod">
          <ac:chgData name="今田 祥司" userId="eff4a765-cbdb-43b5-a0b1-0b31f0c71b0b" providerId="ADAL" clId="{EB5E5F11-2384-42F8-8893-68CEA3E1FDDC}" dt="2020-08-27T12:29:23.468" v="12868"/>
          <ac:spMkLst>
            <pc:docMk/>
            <pc:sldMk cId="2390834077" sldId="397"/>
            <ac:spMk id="10" creationId="{D73BAAC6-DC64-41BB-B2DB-2EE3AB71B720}"/>
          </ac:spMkLst>
        </pc:spChg>
        <pc:spChg chg="add mod">
          <ac:chgData name="今田 祥司" userId="eff4a765-cbdb-43b5-a0b1-0b31f0c71b0b" providerId="ADAL" clId="{EB5E5F11-2384-42F8-8893-68CEA3E1FDDC}" dt="2020-08-27T12:29:27.516" v="12869" actId="6549"/>
          <ac:spMkLst>
            <pc:docMk/>
            <pc:sldMk cId="2390834077" sldId="397"/>
            <ac:spMk id="12" creationId="{E1519606-A9D6-44A3-8AAD-63C026FA3C52}"/>
          </ac:spMkLst>
        </pc:spChg>
        <pc:graphicFrameChg chg="add mod modGraphic">
          <ac:chgData name="今田 祥司" userId="eff4a765-cbdb-43b5-a0b1-0b31f0c71b0b" providerId="ADAL" clId="{EB5E5F11-2384-42F8-8893-68CEA3E1FDDC}" dt="2020-08-27T12:29:58.773" v="12938" actId="2161"/>
          <ac:graphicFrameMkLst>
            <pc:docMk/>
            <pc:sldMk cId="2390834077" sldId="397"/>
            <ac:graphicFrameMk id="6" creationId="{CD775C66-321E-4588-BE59-69CE873DCBF5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30:39.523" v="13006" actId="20577"/>
          <ac:graphicFrameMkLst>
            <pc:docMk/>
            <pc:sldMk cId="2390834077" sldId="397"/>
            <ac:graphicFrameMk id="7" creationId="{3549E99D-C2CA-471A-85B2-09D14BDF577B}"/>
          </ac:graphicFrameMkLst>
        </pc:graphicFrameChg>
        <pc:picChg chg="mod">
          <ac:chgData name="今田 祥司" userId="eff4a765-cbdb-43b5-a0b1-0b31f0c71b0b" providerId="ADAL" clId="{EB5E5F11-2384-42F8-8893-68CEA3E1FDDC}" dt="2020-08-27T12:29:14.443" v="12858" actId="1076"/>
          <ac:picMkLst>
            <pc:docMk/>
            <pc:sldMk cId="2390834077" sldId="397"/>
            <ac:picMk id="9" creationId="{FE5CCF88-77A7-4A04-92F5-78AB2BFB889C}"/>
          </ac:picMkLst>
        </pc:picChg>
        <pc:cxnChg chg="add mod">
          <ac:chgData name="今田 祥司" userId="eff4a765-cbdb-43b5-a0b1-0b31f0c71b0b" providerId="ADAL" clId="{EB5E5F11-2384-42F8-8893-68CEA3E1FDDC}" dt="2020-08-27T12:34:43.338" v="13250" actId="208"/>
          <ac:cxnSpMkLst>
            <pc:docMk/>
            <pc:sldMk cId="2390834077" sldId="397"/>
            <ac:cxnSpMk id="5" creationId="{5F6E5301-E5C9-4A19-A35B-8614A27CDBB1}"/>
          </ac:cxnSpMkLst>
        </pc:cxnChg>
        <pc:cxnChg chg="add mod">
          <ac:chgData name="今田 祥司" userId="eff4a765-cbdb-43b5-a0b1-0b31f0c71b0b" providerId="ADAL" clId="{EB5E5F11-2384-42F8-8893-68CEA3E1FDDC}" dt="2020-08-27T12:29:17.194" v="12860" actId="1076"/>
          <ac:cxnSpMkLst>
            <pc:docMk/>
            <pc:sldMk cId="2390834077" sldId="397"/>
            <ac:cxnSpMk id="8" creationId="{10606F9B-9A6C-43E1-AE4D-86FD837F7FDA}"/>
          </ac:cxnSpMkLst>
        </pc:cxnChg>
        <pc:cxnChg chg="add mod">
          <ac:chgData name="今田 祥司" userId="eff4a765-cbdb-43b5-a0b1-0b31f0c71b0b" providerId="ADAL" clId="{EB5E5F11-2384-42F8-8893-68CEA3E1FDDC}" dt="2020-08-27T12:29:17.194" v="12860" actId="1076"/>
          <ac:cxnSpMkLst>
            <pc:docMk/>
            <pc:sldMk cId="2390834077" sldId="397"/>
            <ac:cxnSpMk id="13" creationId="{29D4CC7B-2D4B-494A-A84E-B160BBD48C12}"/>
          </ac:cxnSpMkLst>
        </pc:cxnChg>
        <pc:cxnChg chg="add mod">
          <ac:chgData name="今田 祥司" userId="eff4a765-cbdb-43b5-a0b1-0b31f0c71b0b" providerId="ADAL" clId="{EB5E5F11-2384-42F8-8893-68CEA3E1FDDC}" dt="2020-08-27T12:30:43.353" v="13007" actId="1076"/>
          <ac:cxnSpMkLst>
            <pc:docMk/>
            <pc:sldMk cId="2390834077" sldId="397"/>
            <ac:cxnSpMk id="14" creationId="{661DFC98-B373-490C-AB22-0D98F6F1A70A}"/>
          </ac:cxnSpMkLst>
        </pc:cxnChg>
        <pc:cxnChg chg="add mod">
          <ac:chgData name="今田 祥司" userId="eff4a765-cbdb-43b5-a0b1-0b31f0c71b0b" providerId="ADAL" clId="{EB5E5F11-2384-42F8-8893-68CEA3E1FDDC}" dt="2020-08-27T12:34:43.338" v="13250" actId="208"/>
          <ac:cxnSpMkLst>
            <pc:docMk/>
            <pc:sldMk cId="2390834077" sldId="397"/>
            <ac:cxnSpMk id="15" creationId="{5DCD3845-2695-4ACE-AF8F-8B7AE14DD9A3}"/>
          </ac:cxnSpMkLst>
        </pc:cxnChg>
        <pc:cxnChg chg="add mod">
          <ac:chgData name="今田 祥司" userId="eff4a765-cbdb-43b5-a0b1-0b31f0c71b0b" providerId="ADAL" clId="{EB5E5F11-2384-42F8-8893-68CEA3E1FDDC}" dt="2020-08-27T12:38:20.046" v="13289" actId="571"/>
          <ac:cxnSpMkLst>
            <pc:docMk/>
            <pc:sldMk cId="2390834077" sldId="397"/>
            <ac:cxnSpMk id="19" creationId="{831D6C14-C555-4B11-8378-4A40CAEB5104}"/>
          </ac:cxnSpMkLst>
        </pc:cxnChg>
        <pc:cxnChg chg="add del mod">
          <ac:chgData name="今田 祥司" userId="eff4a765-cbdb-43b5-a0b1-0b31f0c71b0b" providerId="ADAL" clId="{EB5E5F11-2384-42F8-8893-68CEA3E1FDDC}" dt="2020-08-27T12:38:31.310" v="13292" actId="21"/>
          <ac:cxnSpMkLst>
            <pc:docMk/>
            <pc:sldMk cId="2390834077" sldId="397"/>
            <ac:cxnSpMk id="20" creationId="{559523F3-F174-4226-80F8-8A7693734530}"/>
          </ac:cxnSpMkLst>
        </pc:cxnChg>
      </pc:sldChg>
      <pc:sldChg chg="delSp modSp add mod ord">
        <pc:chgData name="今田 祥司" userId="eff4a765-cbdb-43b5-a0b1-0b31f0c71b0b" providerId="ADAL" clId="{EB5E5F11-2384-42F8-8893-68CEA3E1FDDC}" dt="2020-08-30T10:47:53.403" v="31293" actId="478"/>
        <pc:sldMkLst>
          <pc:docMk/>
          <pc:sldMk cId="3552486290" sldId="397"/>
        </pc:sldMkLst>
        <pc:spChg chg="mod">
          <ac:chgData name="今田 祥司" userId="eff4a765-cbdb-43b5-a0b1-0b31f0c71b0b" providerId="ADAL" clId="{EB5E5F11-2384-42F8-8893-68CEA3E1FDDC}" dt="2020-08-30T06:57:19.687" v="31280" actId="20577"/>
          <ac:spMkLst>
            <pc:docMk/>
            <pc:sldMk cId="3552486290" sldId="397"/>
            <ac:spMk id="2" creationId="{A62AC881-AD0B-4132-A667-F727C9390236}"/>
          </ac:spMkLst>
        </pc:spChg>
        <pc:picChg chg="del">
          <ac:chgData name="今田 祥司" userId="eff4a765-cbdb-43b5-a0b1-0b31f0c71b0b" providerId="ADAL" clId="{EB5E5F11-2384-42F8-8893-68CEA3E1FDDC}" dt="2020-08-30T10:47:53.403" v="31293" actId="478"/>
          <ac:picMkLst>
            <pc:docMk/>
            <pc:sldMk cId="3552486290" sldId="397"/>
            <ac:picMk id="9" creationId="{FE5CCF88-77A7-4A04-92F5-78AB2BFB889C}"/>
          </ac:picMkLst>
        </pc:picChg>
      </pc:sldChg>
      <pc:sldChg chg="modSp add mod ord">
        <pc:chgData name="今田 祥司" userId="eff4a765-cbdb-43b5-a0b1-0b31f0c71b0b" providerId="ADAL" clId="{EB5E5F11-2384-42F8-8893-68CEA3E1FDDC}" dt="2020-08-30T06:57:25.140" v="31283" actId="20577"/>
        <pc:sldMkLst>
          <pc:docMk/>
          <pc:sldMk cId="1229654150" sldId="398"/>
        </pc:sldMkLst>
        <pc:spChg chg="mod">
          <ac:chgData name="今田 祥司" userId="eff4a765-cbdb-43b5-a0b1-0b31f0c71b0b" providerId="ADAL" clId="{EB5E5F11-2384-42F8-8893-68CEA3E1FDDC}" dt="2020-08-30T06:57:25.140" v="31283" actId="20577"/>
          <ac:spMkLst>
            <pc:docMk/>
            <pc:sldMk cId="1229654150" sldId="398"/>
            <ac:spMk id="4" creationId="{40356E30-3FA1-41DE-A884-78A80E6C745C}"/>
          </ac:spMkLst>
        </pc:sp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1687284507" sldId="398"/>
        </pc:sldMkLst>
        <pc:spChg chg="add mod">
          <ac:chgData name="今田 祥司" userId="eff4a765-cbdb-43b5-a0b1-0b31f0c71b0b" providerId="ADAL" clId="{EB5E5F11-2384-42F8-8893-68CEA3E1FDDC}" dt="2020-08-27T12:34:55.426" v="13254" actId="1076"/>
          <ac:spMkLst>
            <pc:docMk/>
            <pc:sldMk cId="1687284507" sldId="398"/>
            <ac:spMk id="13" creationId="{DFD44DB0-BA4A-4853-BB81-1B038765F33B}"/>
          </ac:spMkLst>
        </pc:spChg>
        <pc:spChg chg="add del mod">
          <ac:chgData name="今田 祥司" userId="eff4a765-cbdb-43b5-a0b1-0b31f0c71b0b" providerId="ADAL" clId="{EB5E5F11-2384-42F8-8893-68CEA3E1FDDC}" dt="2020-08-27T12:33:03.494" v="13024" actId="478"/>
          <ac:spMkLst>
            <pc:docMk/>
            <pc:sldMk cId="1687284507" sldId="398"/>
            <ac:spMk id="15" creationId="{4BCE14AE-F364-45DF-AC0D-1A70CC5EFA97}"/>
          </ac:spMkLst>
        </pc:spChg>
        <pc:spChg chg="add del mod">
          <ac:chgData name="今田 祥司" userId="eff4a765-cbdb-43b5-a0b1-0b31f0c71b0b" providerId="ADAL" clId="{EB5E5F11-2384-42F8-8893-68CEA3E1FDDC}" dt="2020-08-27T12:32:49.150" v="13022" actId="478"/>
          <ac:spMkLst>
            <pc:docMk/>
            <pc:sldMk cId="1687284507" sldId="398"/>
            <ac:spMk id="16" creationId="{C362B2F3-D78F-4692-B15F-71462D747441}"/>
          </ac:spMkLst>
        </pc:spChg>
        <pc:spChg chg="add del mod">
          <ac:chgData name="今田 祥司" userId="eff4a765-cbdb-43b5-a0b1-0b31f0c71b0b" providerId="ADAL" clId="{EB5E5F11-2384-42F8-8893-68CEA3E1FDDC}" dt="2020-08-27T12:33:01.114" v="13023" actId="478"/>
          <ac:spMkLst>
            <pc:docMk/>
            <pc:sldMk cId="1687284507" sldId="398"/>
            <ac:spMk id="17" creationId="{2CF9587B-1A07-45FE-97F5-308528D40552}"/>
          </ac:spMkLst>
        </pc:spChg>
        <pc:spChg chg="add mod">
          <ac:chgData name="今田 祥司" userId="eff4a765-cbdb-43b5-a0b1-0b31f0c71b0b" providerId="ADAL" clId="{EB5E5F11-2384-42F8-8893-68CEA3E1FDDC}" dt="2020-08-27T12:34:55.426" v="13254" actId="1076"/>
          <ac:spMkLst>
            <pc:docMk/>
            <pc:sldMk cId="1687284507" sldId="398"/>
            <ac:spMk id="18" creationId="{1B5D3D2C-934C-49C9-8950-40E7CC9CC717}"/>
          </ac:spMkLst>
        </pc:spChg>
        <pc:spChg chg="add mod">
          <ac:chgData name="今田 祥司" userId="eff4a765-cbdb-43b5-a0b1-0b31f0c71b0b" providerId="ADAL" clId="{EB5E5F11-2384-42F8-8893-68CEA3E1FDDC}" dt="2020-08-27T12:34:55.426" v="13254" actId="1076"/>
          <ac:spMkLst>
            <pc:docMk/>
            <pc:sldMk cId="1687284507" sldId="398"/>
            <ac:spMk id="19" creationId="{BB450067-A121-4D8D-A018-CB867B70A10C}"/>
          </ac:spMkLst>
        </pc:spChg>
        <pc:graphicFrameChg chg="add mod modGraphic">
          <ac:chgData name="今田 祥司" userId="eff4a765-cbdb-43b5-a0b1-0b31f0c71b0b" providerId="ADAL" clId="{EB5E5F11-2384-42F8-8893-68CEA3E1FDDC}" dt="2020-08-27T12:34:55.426" v="13254" actId="1076"/>
          <ac:graphicFrameMkLst>
            <pc:docMk/>
            <pc:sldMk cId="1687284507" sldId="398"/>
            <ac:graphicFrameMk id="6" creationId="{DFC712E2-654D-48C7-9228-C1DDC6BB0350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34:55.426" v="13254" actId="1076"/>
          <ac:graphicFrameMkLst>
            <pc:docMk/>
            <pc:sldMk cId="1687284507" sldId="398"/>
            <ac:graphicFrameMk id="9" creationId="{49B0D738-AF57-4074-9E9B-B427AA3336A3}"/>
          </ac:graphicFrameMkLst>
        </pc:graphicFrameChg>
        <pc:picChg chg="del">
          <ac:chgData name="今田 祥司" userId="eff4a765-cbdb-43b5-a0b1-0b31f0c71b0b" providerId="ADAL" clId="{EB5E5F11-2384-42F8-8893-68CEA3E1FDDC}" dt="2020-08-27T12:34:51.492" v="13253" actId="478"/>
          <ac:picMkLst>
            <pc:docMk/>
            <pc:sldMk cId="1687284507" sldId="398"/>
            <ac:picMk id="12" creationId="{2BCC3D2C-CA03-4046-9643-774310434800}"/>
          </ac:picMkLst>
        </pc:picChg>
        <pc:cxnChg chg="add mod">
          <ac:chgData name="今田 祥司" userId="eff4a765-cbdb-43b5-a0b1-0b31f0c71b0b" providerId="ADAL" clId="{EB5E5F11-2384-42F8-8893-68CEA3E1FDDC}" dt="2020-08-27T12:34:55.426" v="13254" actId="1076"/>
          <ac:cxnSpMkLst>
            <pc:docMk/>
            <pc:sldMk cId="1687284507" sldId="398"/>
            <ac:cxnSpMk id="7" creationId="{F635BC92-CEC2-47CF-A787-3F49975BE90D}"/>
          </ac:cxnSpMkLst>
        </pc:cxnChg>
        <pc:cxnChg chg="add mod">
          <ac:chgData name="今田 祥司" userId="eff4a765-cbdb-43b5-a0b1-0b31f0c71b0b" providerId="ADAL" clId="{EB5E5F11-2384-42F8-8893-68CEA3E1FDDC}" dt="2020-08-27T12:34:55.426" v="13254" actId="1076"/>
          <ac:cxnSpMkLst>
            <pc:docMk/>
            <pc:sldMk cId="1687284507" sldId="398"/>
            <ac:cxnSpMk id="8" creationId="{A6269BE1-783C-47E4-BCFA-16E9267863F5}"/>
          </ac:cxnSpMkLst>
        </pc:cxnChg>
        <pc:cxnChg chg="add mod">
          <ac:chgData name="今田 祥司" userId="eff4a765-cbdb-43b5-a0b1-0b31f0c71b0b" providerId="ADAL" clId="{EB5E5F11-2384-42F8-8893-68CEA3E1FDDC}" dt="2020-08-27T12:34:55.426" v="13254" actId="1076"/>
          <ac:cxnSpMkLst>
            <pc:docMk/>
            <pc:sldMk cId="1687284507" sldId="398"/>
            <ac:cxnSpMk id="11" creationId="{911FAC27-7514-41A2-AC48-532E53D35734}"/>
          </ac:cxnSpMkLst>
        </pc:cxnChg>
        <pc:cxnChg chg="add mod">
          <ac:chgData name="今田 祥司" userId="eff4a765-cbdb-43b5-a0b1-0b31f0c71b0b" providerId="ADAL" clId="{EB5E5F11-2384-42F8-8893-68CEA3E1FDDC}" dt="2020-08-27T12:34:55.426" v="13254" actId="1076"/>
          <ac:cxnSpMkLst>
            <pc:docMk/>
            <pc:sldMk cId="1687284507" sldId="398"/>
            <ac:cxnSpMk id="14" creationId="{FAC72291-3550-4553-9788-977AB8BFF723}"/>
          </ac:cxnSpMkLst>
        </pc:cxnChg>
        <pc:cxnChg chg="add mod">
          <ac:chgData name="今田 祥司" userId="eff4a765-cbdb-43b5-a0b1-0b31f0c71b0b" providerId="ADAL" clId="{EB5E5F11-2384-42F8-8893-68CEA3E1FDDC}" dt="2020-08-27T12:34:55.426" v="13254" actId="1076"/>
          <ac:cxnSpMkLst>
            <pc:docMk/>
            <pc:sldMk cId="1687284507" sldId="398"/>
            <ac:cxnSpMk id="20" creationId="{4153AD5D-257E-46D5-A583-DFA93E884440}"/>
          </ac:cxnSpMkLst>
        </pc:cxnChg>
        <pc:cxnChg chg="add mod">
          <ac:chgData name="今田 祥司" userId="eff4a765-cbdb-43b5-a0b1-0b31f0c71b0b" providerId="ADAL" clId="{EB5E5F11-2384-42F8-8893-68CEA3E1FDDC}" dt="2020-08-27T12:34:55.426" v="13254" actId="1076"/>
          <ac:cxnSpMkLst>
            <pc:docMk/>
            <pc:sldMk cId="1687284507" sldId="398"/>
            <ac:cxnSpMk id="21" creationId="{63F2D0AB-B156-452C-9E6C-3D489E37DFA4}"/>
          </ac:cxnSpMkLst>
        </pc:cxnChg>
      </pc:sldChg>
      <pc:sldChg chg="addSp delSp modSp del mod">
        <pc:chgData name="今田 祥司" userId="eff4a765-cbdb-43b5-a0b1-0b31f0c71b0b" providerId="ADAL" clId="{EB5E5F11-2384-42F8-8893-68CEA3E1FDDC}" dt="2020-08-30T06:00:05.605" v="28984" actId="2696"/>
        <pc:sldMkLst>
          <pc:docMk/>
          <pc:sldMk cId="2228000862" sldId="399"/>
        </pc:sldMkLst>
        <pc:spChg chg="add mod ord">
          <ac:chgData name="今田 祥司" userId="eff4a765-cbdb-43b5-a0b1-0b31f0c71b0b" providerId="ADAL" clId="{EB5E5F11-2384-42F8-8893-68CEA3E1FDDC}" dt="2020-08-27T12:41:49.946" v="13352" actId="1076"/>
          <ac:spMkLst>
            <pc:docMk/>
            <pc:sldMk cId="2228000862" sldId="399"/>
            <ac:spMk id="13" creationId="{868C8AAD-6A81-42F3-8D62-7E0528E23C68}"/>
          </ac:spMkLst>
        </pc:spChg>
        <pc:spChg chg="add mod">
          <ac:chgData name="今田 祥司" userId="eff4a765-cbdb-43b5-a0b1-0b31f0c71b0b" providerId="ADAL" clId="{EB5E5F11-2384-42F8-8893-68CEA3E1FDDC}" dt="2020-08-27T12:43:47.571" v="13504"/>
          <ac:spMkLst>
            <pc:docMk/>
            <pc:sldMk cId="2228000862" sldId="399"/>
            <ac:spMk id="15" creationId="{A472C433-8D3A-4885-89CF-C190008B6C5B}"/>
          </ac:spMkLst>
        </pc:spChg>
        <pc:spChg chg="add mod">
          <ac:chgData name="今田 祥司" userId="eff4a765-cbdb-43b5-a0b1-0b31f0c71b0b" providerId="ADAL" clId="{EB5E5F11-2384-42F8-8893-68CEA3E1FDDC}" dt="2020-08-27T12:35:21.802" v="13260" actId="1076"/>
          <ac:spMkLst>
            <pc:docMk/>
            <pc:sldMk cId="2228000862" sldId="399"/>
            <ac:spMk id="16" creationId="{04A6DECE-C7CD-4961-A122-CB2428D559FA}"/>
          </ac:spMkLst>
        </pc:spChg>
        <pc:spChg chg="add mod">
          <ac:chgData name="今田 祥司" userId="eff4a765-cbdb-43b5-a0b1-0b31f0c71b0b" providerId="ADAL" clId="{EB5E5F11-2384-42F8-8893-68CEA3E1FDDC}" dt="2020-08-27T12:44:02.099" v="13515"/>
          <ac:spMkLst>
            <pc:docMk/>
            <pc:sldMk cId="2228000862" sldId="399"/>
            <ac:spMk id="52" creationId="{A1968A75-5BAE-46C9-8FDF-0CBDF1BA5AC4}"/>
          </ac:spMkLst>
        </pc:spChg>
        <pc:spChg chg="add mod">
          <ac:chgData name="今田 祥司" userId="eff4a765-cbdb-43b5-a0b1-0b31f0c71b0b" providerId="ADAL" clId="{EB5E5F11-2384-42F8-8893-68CEA3E1FDDC}" dt="2020-08-27T12:44:09.249" v="13526"/>
          <ac:spMkLst>
            <pc:docMk/>
            <pc:sldMk cId="2228000862" sldId="399"/>
            <ac:spMk id="54" creationId="{4BBAEFB4-1BEE-4F3D-B3C4-9F4F3C7CB193}"/>
          </ac:spMkLst>
        </pc:spChg>
        <pc:graphicFrameChg chg="add mod modGraphic">
          <ac:chgData name="今田 祥司" userId="eff4a765-cbdb-43b5-a0b1-0b31f0c71b0b" providerId="ADAL" clId="{EB5E5F11-2384-42F8-8893-68CEA3E1FDDC}" dt="2020-08-27T12:43:41.354" v="13490" actId="6549"/>
          <ac:graphicFrameMkLst>
            <pc:docMk/>
            <pc:sldMk cId="2228000862" sldId="399"/>
            <ac:graphicFrameMk id="6" creationId="{F3ED8205-C9EF-4EFE-900D-2662C6023F24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36:27.601" v="13273" actId="1076"/>
          <ac:graphicFrameMkLst>
            <pc:docMk/>
            <pc:sldMk cId="2228000862" sldId="399"/>
            <ac:graphicFrameMk id="11" creationId="{E183F8DA-4BE5-4485-90A4-90C2DCFD881D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43:21.202" v="13433"/>
          <ac:graphicFrameMkLst>
            <pc:docMk/>
            <pc:sldMk cId="2228000862" sldId="399"/>
            <ac:graphicFrameMk id="20" creationId="{0CA03079-6029-4FBB-A8FA-C819369B4FDE}"/>
          </ac:graphicFrameMkLst>
        </pc:graphicFrameChg>
        <pc:graphicFrameChg chg="add mod modGraphic">
          <ac:chgData name="今田 祥司" userId="eff4a765-cbdb-43b5-a0b1-0b31f0c71b0b" providerId="ADAL" clId="{EB5E5F11-2384-42F8-8893-68CEA3E1FDDC}" dt="2020-08-27T12:41:14.822" v="13342" actId="14734"/>
          <ac:graphicFrameMkLst>
            <pc:docMk/>
            <pc:sldMk cId="2228000862" sldId="399"/>
            <ac:graphicFrameMk id="28" creationId="{C5918650-189B-411D-BC17-F5E9061A918D}"/>
          </ac:graphicFrameMkLst>
        </pc:graphicFrameChg>
        <pc:picChg chg="mod">
          <ac:chgData name="今田 祥司" userId="eff4a765-cbdb-43b5-a0b1-0b31f0c71b0b" providerId="ADAL" clId="{EB5E5F11-2384-42F8-8893-68CEA3E1FDDC}" dt="2020-08-27T12:43:58.418" v="13507" actId="1076"/>
          <ac:picMkLst>
            <pc:docMk/>
            <pc:sldMk cId="2228000862" sldId="399"/>
            <ac:picMk id="9" creationId="{85C2C890-16E7-45A7-9640-BDB324209DCE}"/>
          </ac:picMkLst>
        </pc:picChg>
        <pc:cxnChg chg="add mod">
          <ac:chgData name="今田 祥司" userId="eff4a765-cbdb-43b5-a0b1-0b31f0c71b0b" providerId="ADAL" clId="{EB5E5F11-2384-42F8-8893-68CEA3E1FDDC}" dt="2020-08-27T12:35:34.522" v="13263" actId="1076"/>
          <ac:cxnSpMkLst>
            <pc:docMk/>
            <pc:sldMk cId="2228000862" sldId="399"/>
            <ac:cxnSpMk id="8" creationId="{5F245AD5-D752-495F-BD26-0B074B339D67}"/>
          </ac:cxnSpMkLst>
        </pc:cxnChg>
        <pc:cxnChg chg="add mod">
          <ac:chgData name="今田 祥司" userId="eff4a765-cbdb-43b5-a0b1-0b31f0c71b0b" providerId="ADAL" clId="{EB5E5F11-2384-42F8-8893-68CEA3E1FDDC}" dt="2020-08-27T12:35:34.522" v="13263" actId="1076"/>
          <ac:cxnSpMkLst>
            <pc:docMk/>
            <pc:sldMk cId="2228000862" sldId="399"/>
            <ac:cxnSpMk id="10" creationId="{E26AD2CD-34E3-4928-B862-9B9E598C02D5}"/>
          </ac:cxnSpMkLst>
        </pc:cxnChg>
        <pc:cxnChg chg="add mod">
          <ac:chgData name="今田 祥司" userId="eff4a765-cbdb-43b5-a0b1-0b31f0c71b0b" providerId="ADAL" clId="{EB5E5F11-2384-42F8-8893-68CEA3E1FDDC}" dt="2020-08-27T12:37:42.829" v="13278" actId="1076"/>
          <ac:cxnSpMkLst>
            <pc:docMk/>
            <pc:sldMk cId="2228000862" sldId="399"/>
            <ac:cxnSpMk id="12" creationId="{AFF0043E-D9DD-4C5A-B750-DC9D8C864DEC}"/>
          </ac:cxnSpMkLst>
        </pc:cxnChg>
        <pc:cxnChg chg="add mod">
          <ac:chgData name="今田 祥司" userId="eff4a765-cbdb-43b5-a0b1-0b31f0c71b0b" providerId="ADAL" clId="{EB5E5F11-2384-42F8-8893-68CEA3E1FDDC}" dt="2020-08-27T12:35:37.561" v="13264" actId="1076"/>
          <ac:cxnSpMkLst>
            <pc:docMk/>
            <pc:sldMk cId="2228000862" sldId="399"/>
            <ac:cxnSpMk id="14" creationId="{23070542-2FBE-4728-8404-C91446FF6BD6}"/>
          </ac:cxnSpMkLst>
        </pc:cxnChg>
        <pc:cxnChg chg="add del mod">
          <ac:chgData name="今田 祥司" userId="eff4a765-cbdb-43b5-a0b1-0b31f0c71b0b" providerId="ADAL" clId="{EB5E5F11-2384-42F8-8893-68CEA3E1FDDC}" dt="2020-08-27T12:37:58.954" v="13282" actId="478"/>
          <ac:cxnSpMkLst>
            <pc:docMk/>
            <pc:sldMk cId="2228000862" sldId="399"/>
            <ac:cxnSpMk id="17" creationId="{63D0F438-6536-4CB7-9BAA-7158833CF041}"/>
          </ac:cxnSpMkLst>
        </pc:cxnChg>
        <pc:cxnChg chg="add mod">
          <ac:chgData name="今田 祥司" userId="eff4a765-cbdb-43b5-a0b1-0b31f0c71b0b" providerId="ADAL" clId="{EB5E5F11-2384-42F8-8893-68CEA3E1FDDC}" dt="2020-08-27T12:40:12.436" v="13322" actId="1076"/>
          <ac:cxnSpMkLst>
            <pc:docMk/>
            <pc:sldMk cId="2228000862" sldId="399"/>
            <ac:cxnSpMk id="18" creationId="{57434B79-5D8A-46EF-9550-BB169EC7D99B}"/>
          </ac:cxnSpMkLst>
        </pc:cxnChg>
        <pc:cxnChg chg="add mod">
          <ac:chgData name="今田 祥司" userId="eff4a765-cbdb-43b5-a0b1-0b31f0c71b0b" providerId="ADAL" clId="{EB5E5F11-2384-42F8-8893-68CEA3E1FDDC}" dt="2020-08-27T12:38:13.719" v="13287" actId="1076"/>
          <ac:cxnSpMkLst>
            <pc:docMk/>
            <pc:sldMk cId="2228000862" sldId="399"/>
            <ac:cxnSpMk id="19" creationId="{1BBE2400-CFD4-4E00-9929-FF43407F4774}"/>
          </ac:cxnSpMkLst>
        </pc:cxnChg>
        <pc:cxnChg chg="add mod">
          <ac:chgData name="今田 祥司" userId="eff4a765-cbdb-43b5-a0b1-0b31f0c71b0b" providerId="ADAL" clId="{EB5E5F11-2384-42F8-8893-68CEA3E1FDDC}" dt="2020-08-27T12:42:47.435" v="13425" actId="14100"/>
          <ac:cxnSpMkLst>
            <pc:docMk/>
            <pc:sldMk cId="2228000862" sldId="399"/>
            <ac:cxnSpMk id="21" creationId="{10659CB5-21F6-42D5-8872-F74C7B2FFF07}"/>
          </ac:cxnSpMkLst>
        </pc:cxnChg>
        <pc:cxnChg chg="add del mod">
          <ac:chgData name="今田 祥司" userId="eff4a765-cbdb-43b5-a0b1-0b31f0c71b0b" providerId="ADAL" clId="{EB5E5F11-2384-42F8-8893-68CEA3E1FDDC}" dt="2020-08-27T12:38:13.200" v="13286"/>
          <ac:cxnSpMkLst>
            <pc:docMk/>
            <pc:sldMk cId="2228000862" sldId="399"/>
            <ac:cxnSpMk id="22" creationId="{D42B775D-E68D-4FC7-B84F-A4C9B5514318}"/>
          </ac:cxnSpMkLst>
        </pc:cxnChg>
        <pc:cxnChg chg="add mod">
          <ac:chgData name="今田 祥司" userId="eff4a765-cbdb-43b5-a0b1-0b31f0c71b0b" providerId="ADAL" clId="{EB5E5F11-2384-42F8-8893-68CEA3E1FDDC}" dt="2020-08-27T12:40:12.436" v="13322" actId="1076"/>
          <ac:cxnSpMkLst>
            <pc:docMk/>
            <pc:sldMk cId="2228000862" sldId="399"/>
            <ac:cxnSpMk id="23" creationId="{4D7AE292-60E7-4128-9B5E-52483C80910B}"/>
          </ac:cxnSpMkLst>
        </pc:cxnChg>
        <pc:cxnChg chg="add mod">
          <ac:chgData name="今田 祥司" userId="eff4a765-cbdb-43b5-a0b1-0b31f0c71b0b" providerId="ADAL" clId="{EB5E5F11-2384-42F8-8893-68CEA3E1FDDC}" dt="2020-08-27T12:40:12.436" v="13322" actId="1076"/>
          <ac:cxnSpMkLst>
            <pc:docMk/>
            <pc:sldMk cId="2228000862" sldId="399"/>
            <ac:cxnSpMk id="24" creationId="{3897A198-E3A5-4F46-8922-5A9E0C214912}"/>
          </ac:cxnSpMkLst>
        </pc:cxnChg>
        <pc:cxnChg chg="add mod">
          <ac:chgData name="今田 祥司" userId="eff4a765-cbdb-43b5-a0b1-0b31f0c71b0b" providerId="ADAL" clId="{EB5E5F11-2384-42F8-8893-68CEA3E1FDDC}" dt="2020-08-27T12:38:55.446" v="13300" actId="1035"/>
          <ac:cxnSpMkLst>
            <pc:docMk/>
            <pc:sldMk cId="2228000862" sldId="399"/>
            <ac:cxnSpMk id="25" creationId="{1B5E6989-E998-446E-B14D-88FA4853F50E}"/>
          </ac:cxnSpMkLst>
        </pc:cxnChg>
        <pc:cxnChg chg="add mod">
          <ac:chgData name="今田 祥司" userId="eff4a765-cbdb-43b5-a0b1-0b31f0c71b0b" providerId="ADAL" clId="{EB5E5F11-2384-42F8-8893-68CEA3E1FDDC}" dt="2020-08-27T12:39:12.251" v="13303" actId="1076"/>
          <ac:cxnSpMkLst>
            <pc:docMk/>
            <pc:sldMk cId="2228000862" sldId="399"/>
            <ac:cxnSpMk id="26" creationId="{6ABBE1BA-FCDE-4917-9770-D994DB1E4FF7}"/>
          </ac:cxnSpMkLst>
        </pc:cxnChg>
        <pc:cxnChg chg="add mod">
          <ac:chgData name="今田 祥司" userId="eff4a765-cbdb-43b5-a0b1-0b31f0c71b0b" providerId="ADAL" clId="{EB5E5F11-2384-42F8-8893-68CEA3E1FDDC}" dt="2020-08-27T12:39:12.251" v="13303" actId="1076"/>
          <ac:cxnSpMkLst>
            <pc:docMk/>
            <pc:sldMk cId="2228000862" sldId="399"/>
            <ac:cxnSpMk id="27" creationId="{E3337F27-2EC9-4A37-8158-6058412AD9E5}"/>
          </ac:cxnSpMkLst>
        </pc:cxnChg>
        <pc:cxnChg chg="add mod">
          <ac:chgData name="今田 祥司" userId="eff4a765-cbdb-43b5-a0b1-0b31f0c71b0b" providerId="ADAL" clId="{EB5E5F11-2384-42F8-8893-68CEA3E1FDDC}" dt="2020-08-27T12:39:39.587" v="13309" actId="14100"/>
          <ac:cxnSpMkLst>
            <pc:docMk/>
            <pc:sldMk cId="2228000862" sldId="399"/>
            <ac:cxnSpMk id="29" creationId="{CFBAB5AD-30C2-4F38-AA0A-E5FE2D29E133}"/>
          </ac:cxnSpMkLst>
        </pc:cxnChg>
        <pc:cxnChg chg="add mod">
          <ac:chgData name="今田 祥司" userId="eff4a765-cbdb-43b5-a0b1-0b31f0c71b0b" providerId="ADAL" clId="{EB5E5F11-2384-42F8-8893-68CEA3E1FDDC}" dt="2020-08-27T12:39:47.907" v="13312" actId="14100"/>
          <ac:cxnSpMkLst>
            <pc:docMk/>
            <pc:sldMk cId="2228000862" sldId="399"/>
            <ac:cxnSpMk id="33" creationId="{85554A7F-FDB4-489E-857A-A624524EB3EF}"/>
          </ac:cxnSpMkLst>
        </pc:cxnChg>
        <pc:cxnChg chg="add mod">
          <ac:chgData name="今田 祥司" userId="eff4a765-cbdb-43b5-a0b1-0b31f0c71b0b" providerId="ADAL" clId="{EB5E5F11-2384-42F8-8893-68CEA3E1FDDC}" dt="2020-08-27T12:40:30.730" v="13328" actId="14100"/>
          <ac:cxnSpMkLst>
            <pc:docMk/>
            <pc:sldMk cId="2228000862" sldId="399"/>
            <ac:cxnSpMk id="38" creationId="{2FA30ADD-7DCF-4C79-AB1E-952A4C4D7A19}"/>
          </ac:cxnSpMkLst>
        </pc:cxnChg>
        <pc:cxnChg chg="add mod">
          <ac:chgData name="今田 祥司" userId="eff4a765-cbdb-43b5-a0b1-0b31f0c71b0b" providerId="ADAL" clId="{EB5E5F11-2384-42F8-8893-68CEA3E1FDDC}" dt="2020-08-27T12:40:21.515" v="13326" actId="14100"/>
          <ac:cxnSpMkLst>
            <pc:docMk/>
            <pc:sldMk cId="2228000862" sldId="399"/>
            <ac:cxnSpMk id="39" creationId="{8B064F92-F633-47A1-B48D-A1411D84E65E}"/>
          </ac:cxnSpMkLst>
        </pc:cxnChg>
        <pc:cxnChg chg="add mod">
          <ac:chgData name="今田 祥司" userId="eff4a765-cbdb-43b5-a0b1-0b31f0c71b0b" providerId="ADAL" clId="{EB5E5F11-2384-42F8-8893-68CEA3E1FDDC}" dt="2020-08-27T12:40:47.578" v="13335" actId="1038"/>
          <ac:cxnSpMkLst>
            <pc:docMk/>
            <pc:sldMk cId="2228000862" sldId="399"/>
            <ac:cxnSpMk id="40" creationId="{66B0578C-35AA-433F-98B7-1BEE070F039F}"/>
          </ac:cxnSpMkLst>
        </pc:cxnChg>
        <pc:cxnChg chg="add mod">
          <ac:chgData name="今田 祥司" userId="eff4a765-cbdb-43b5-a0b1-0b31f0c71b0b" providerId="ADAL" clId="{EB5E5F11-2384-42F8-8893-68CEA3E1FDDC}" dt="2020-08-27T12:41:15.853" v="13343" actId="571"/>
          <ac:cxnSpMkLst>
            <pc:docMk/>
            <pc:sldMk cId="2228000862" sldId="399"/>
            <ac:cxnSpMk id="44" creationId="{E177C897-56DD-4E8E-A0A5-F813187DA06B}"/>
          </ac:cxnSpMkLst>
        </pc:cxnChg>
        <pc:cxnChg chg="add mod">
          <ac:chgData name="今田 祥司" userId="eff4a765-cbdb-43b5-a0b1-0b31f0c71b0b" providerId="ADAL" clId="{EB5E5F11-2384-42F8-8893-68CEA3E1FDDC}" dt="2020-08-27T12:41:44.947" v="13349" actId="1076"/>
          <ac:cxnSpMkLst>
            <pc:docMk/>
            <pc:sldMk cId="2228000862" sldId="399"/>
            <ac:cxnSpMk id="45" creationId="{F42AB7F6-B1AE-4547-B90F-84A732645DFD}"/>
          </ac:cxnSpMkLst>
        </pc:cxnChg>
        <pc:cxnChg chg="add mod">
          <ac:chgData name="今田 祥司" userId="eff4a765-cbdb-43b5-a0b1-0b31f0c71b0b" providerId="ADAL" clId="{EB5E5F11-2384-42F8-8893-68CEA3E1FDDC}" dt="2020-08-27T12:41:39.666" v="13348" actId="571"/>
          <ac:cxnSpMkLst>
            <pc:docMk/>
            <pc:sldMk cId="2228000862" sldId="399"/>
            <ac:cxnSpMk id="48" creationId="{DA64903B-D795-4BCC-A41D-2FC8B58187AB}"/>
          </ac:cxnSpMkLst>
        </pc:cxnChg>
      </pc:sldChg>
      <pc:sldChg chg="delSp modSp add mod ord">
        <pc:chgData name="今田 祥司" userId="eff4a765-cbdb-43b5-a0b1-0b31f0c71b0b" providerId="ADAL" clId="{EB5E5F11-2384-42F8-8893-68CEA3E1FDDC}" dt="2020-08-30T06:58:39.896" v="31292" actId="478"/>
        <pc:sldMkLst>
          <pc:docMk/>
          <pc:sldMk cId="3475045270" sldId="399"/>
        </pc:sldMkLst>
        <pc:spChg chg="mod">
          <ac:chgData name="今田 祥司" userId="eff4a765-cbdb-43b5-a0b1-0b31f0c71b0b" providerId="ADAL" clId="{EB5E5F11-2384-42F8-8893-68CEA3E1FDDC}" dt="2020-08-30T06:57:34.547" v="31290" actId="20577"/>
          <ac:spMkLst>
            <pc:docMk/>
            <pc:sldMk cId="3475045270" sldId="399"/>
            <ac:spMk id="2" creationId="{CD14B6D1-C4E2-4841-954F-6B85EC38A127}"/>
          </ac:spMkLst>
        </pc:spChg>
        <pc:picChg chg="del mod">
          <ac:chgData name="今田 祥司" userId="eff4a765-cbdb-43b5-a0b1-0b31f0c71b0b" providerId="ADAL" clId="{EB5E5F11-2384-42F8-8893-68CEA3E1FDDC}" dt="2020-08-30T06:58:39.896" v="31292" actId="478"/>
          <ac:picMkLst>
            <pc:docMk/>
            <pc:sldMk cId="3475045270" sldId="399"/>
            <ac:picMk id="9" creationId="{85C2C890-16E7-45A7-9640-BDB324209DCE}"/>
          </ac:picMkLst>
        </pc:picChg>
      </pc:sldChg>
      <pc:sldChg chg="modSp mod">
        <pc:chgData name="今田 祥司" userId="eff4a765-cbdb-43b5-a0b1-0b31f0c71b0b" providerId="ADAL" clId="{EB5E5F11-2384-42F8-8893-68CEA3E1FDDC}" dt="2020-08-30T06:24:17.792" v="29918" actId="6549"/>
        <pc:sldMkLst>
          <pc:docMk/>
          <pc:sldMk cId="504097119" sldId="400"/>
        </pc:sldMkLst>
        <pc:spChg chg="mod">
          <ac:chgData name="今田 祥司" userId="eff4a765-cbdb-43b5-a0b1-0b31f0c71b0b" providerId="ADAL" clId="{EB5E5F11-2384-42F8-8893-68CEA3E1FDDC}" dt="2020-08-30T06:24:17.792" v="29918" actId="6549"/>
          <ac:spMkLst>
            <pc:docMk/>
            <pc:sldMk cId="504097119" sldId="400"/>
            <ac:spMk id="3" creationId="{FE0605A0-79AA-42D5-8D94-EDDC73EB8ADE}"/>
          </ac:spMkLst>
        </pc:spChg>
      </pc:sldChg>
      <pc:sldChg chg="modSp mod">
        <pc:chgData name="今田 祥司" userId="eff4a765-cbdb-43b5-a0b1-0b31f0c71b0b" providerId="ADAL" clId="{EB5E5F11-2384-42F8-8893-68CEA3E1FDDC}" dt="2020-08-30T06:52:32.161" v="31151" actId="20577"/>
        <pc:sldMkLst>
          <pc:docMk/>
          <pc:sldMk cId="3901457101" sldId="401"/>
        </pc:sldMkLst>
        <pc:spChg chg="mod">
          <ac:chgData name="今田 祥司" userId="eff4a765-cbdb-43b5-a0b1-0b31f0c71b0b" providerId="ADAL" clId="{EB5E5F11-2384-42F8-8893-68CEA3E1FDDC}" dt="2020-08-30T06:52:32.161" v="31151" actId="20577"/>
          <ac:spMkLst>
            <pc:docMk/>
            <pc:sldMk cId="3901457101" sldId="401"/>
            <ac:spMk id="2" creationId="{F4C74818-0FA6-4933-B467-EFF8C2FE8202}"/>
          </ac:spMkLst>
        </pc:spChg>
      </pc:sldChg>
      <pc:sldChg chg="addSp modSp mod">
        <pc:chgData name="今田 祥司" userId="eff4a765-cbdb-43b5-a0b1-0b31f0c71b0b" providerId="ADAL" clId="{EB5E5F11-2384-42F8-8893-68CEA3E1FDDC}" dt="2020-08-30T06:54:17.464" v="31189" actId="20577"/>
        <pc:sldMkLst>
          <pc:docMk/>
          <pc:sldMk cId="3703779792" sldId="402"/>
        </pc:sldMkLst>
        <pc:spChg chg="mod">
          <ac:chgData name="今田 祥司" userId="eff4a765-cbdb-43b5-a0b1-0b31f0c71b0b" providerId="ADAL" clId="{EB5E5F11-2384-42F8-8893-68CEA3E1FDDC}" dt="2020-08-30T06:54:17.464" v="31189" actId="20577"/>
          <ac:spMkLst>
            <pc:docMk/>
            <pc:sldMk cId="3703779792" sldId="402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0:52:46.933" v="19885" actId="1076"/>
          <ac:spMkLst>
            <pc:docMk/>
            <pc:sldMk cId="3703779792" sldId="402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29T10:21:42.528" v="18449"/>
          <ac:spMkLst>
            <pc:docMk/>
            <pc:sldMk cId="3703779792" sldId="402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10:52:46.933" v="19885" actId="1076"/>
          <ac:spMkLst>
            <pc:docMk/>
            <pc:sldMk cId="3703779792" sldId="402"/>
            <ac:spMk id="7" creationId="{B60549B7-AAB0-48F1-B48A-4D968E718092}"/>
          </ac:spMkLst>
        </pc:spChg>
        <pc:spChg chg="add mod">
          <ac:chgData name="今田 祥司" userId="eff4a765-cbdb-43b5-a0b1-0b31f0c71b0b" providerId="ADAL" clId="{EB5E5F11-2384-42F8-8893-68CEA3E1FDDC}" dt="2020-08-29T10:52:51.286" v="19886" actId="14100"/>
          <ac:spMkLst>
            <pc:docMk/>
            <pc:sldMk cId="3703779792" sldId="402"/>
            <ac:spMk id="9" creationId="{05C73701-4F5F-4901-93BD-8CCDF013111C}"/>
          </ac:spMkLst>
        </pc:spChg>
        <pc:spChg chg="add mod">
          <ac:chgData name="今田 祥司" userId="eff4a765-cbdb-43b5-a0b1-0b31f0c71b0b" providerId="ADAL" clId="{EB5E5F11-2384-42F8-8893-68CEA3E1FDDC}" dt="2020-08-29T10:52:46.933" v="19885" actId="1076"/>
          <ac:spMkLst>
            <pc:docMk/>
            <pc:sldMk cId="3703779792" sldId="402"/>
            <ac:spMk id="11" creationId="{9C435657-4968-4F6A-A0EA-DE7468417103}"/>
          </ac:spMkLst>
        </pc:spChg>
        <pc:spChg chg="add mod">
          <ac:chgData name="今田 祥司" userId="eff4a765-cbdb-43b5-a0b1-0b31f0c71b0b" providerId="ADAL" clId="{EB5E5F11-2384-42F8-8893-68CEA3E1FDDC}" dt="2020-08-29T11:26:01.271" v="21303" actId="1076"/>
          <ac:spMkLst>
            <pc:docMk/>
            <pc:sldMk cId="3703779792" sldId="402"/>
            <ac:spMk id="13" creationId="{DE432825-26B2-45E6-86B9-88F95B80AE30}"/>
          </ac:spMkLst>
        </pc:spChg>
        <pc:spChg chg="add mod">
          <ac:chgData name="今田 祥司" userId="eff4a765-cbdb-43b5-a0b1-0b31f0c71b0b" providerId="ADAL" clId="{EB5E5F11-2384-42F8-8893-68CEA3E1FDDC}" dt="2020-08-29T11:26:26.439" v="21311" actId="14100"/>
          <ac:spMkLst>
            <pc:docMk/>
            <pc:sldMk cId="3703779792" sldId="402"/>
            <ac:spMk id="17" creationId="{49C77A8A-B277-498C-82CB-3584AB933F7B}"/>
          </ac:spMkLst>
        </pc:spChg>
        <pc:picChg chg="add mod">
          <ac:chgData name="今田 祥司" userId="eff4a765-cbdb-43b5-a0b1-0b31f0c71b0b" providerId="ADAL" clId="{EB5E5F11-2384-42F8-8893-68CEA3E1FDDC}" dt="2020-08-29T11:26:04.760" v="21306" actId="1076"/>
          <ac:picMkLst>
            <pc:docMk/>
            <pc:sldMk cId="3703779792" sldId="402"/>
            <ac:picMk id="15" creationId="{E3A7E884-AD7B-4EEC-9520-E74D7D84E93F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2:43:14.976" v="33789" actId="6549"/>
        <pc:sldMkLst>
          <pc:docMk/>
          <pc:sldMk cId="2182244620" sldId="403"/>
        </pc:sldMkLst>
        <pc:spChg chg="mod">
          <ac:chgData name="今田 祥司" userId="eff4a765-cbdb-43b5-a0b1-0b31f0c71b0b" providerId="ADAL" clId="{EB5E5F11-2384-42F8-8893-68CEA3E1FDDC}" dt="2020-08-30T06:54:22.401" v="31190" actId="20577"/>
          <ac:spMkLst>
            <pc:docMk/>
            <pc:sldMk cId="2182244620" sldId="403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1:04:50.238" v="20579" actId="1076"/>
          <ac:spMkLst>
            <pc:docMk/>
            <pc:sldMk cId="2182244620" sldId="403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30T12:43:14.976" v="33789" actId="6549"/>
          <ac:spMkLst>
            <pc:docMk/>
            <pc:sldMk cId="2182244620" sldId="403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11:10:51.470" v="20637" actId="207"/>
          <ac:spMkLst>
            <pc:docMk/>
            <pc:sldMk cId="2182244620" sldId="403"/>
            <ac:spMk id="7" creationId="{37EBA360-63AA-4EB9-B980-9ED986D0B29E}"/>
          </ac:spMkLst>
        </pc:spChg>
        <pc:spChg chg="add mod">
          <ac:chgData name="今田 祥司" userId="eff4a765-cbdb-43b5-a0b1-0b31f0c71b0b" providerId="ADAL" clId="{EB5E5F11-2384-42F8-8893-68CEA3E1FDDC}" dt="2020-08-29T11:08:04.631" v="20606" actId="14100"/>
          <ac:spMkLst>
            <pc:docMk/>
            <pc:sldMk cId="2182244620" sldId="403"/>
            <ac:spMk id="13" creationId="{3236290A-D5D1-48FD-8074-7D2D042D60BE}"/>
          </ac:spMkLst>
        </pc:spChg>
        <pc:spChg chg="add mod">
          <ac:chgData name="今田 祥司" userId="eff4a765-cbdb-43b5-a0b1-0b31f0c71b0b" providerId="ADAL" clId="{EB5E5F11-2384-42F8-8893-68CEA3E1FDDC}" dt="2020-08-29T11:08:10.398" v="20608" actId="14100"/>
          <ac:spMkLst>
            <pc:docMk/>
            <pc:sldMk cId="2182244620" sldId="403"/>
            <ac:spMk id="14" creationId="{6F5FA8DA-0EF7-4000-872E-DCE4CB451CF5}"/>
          </ac:spMkLst>
        </pc:spChg>
        <pc:spChg chg="add mod ord">
          <ac:chgData name="今田 祥司" userId="eff4a765-cbdb-43b5-a0b1-0b31f0c71b0b" providerId="ADAL" clId="{EB5E5F11-2384-42F8-8893-68CEA3E1FDDC}" dt="2020-08-29T11:11:57.927" v="20645" actId="14100"/>
          <ac:spMkLst>
            <pc:docMk/>
            <pc:sldMk cId="2182244620" sldId="403"/>
            <ac:spMk id="15" creationId="{49C865F4-C694-4CC7-A705-DC4840E1D79F}"/>
          </ac:spMkLst>
        </pc:spChg>
        <pc:spChg chg="add mod ord">
          <ac:chgData name="今田 祥司" userId="eff4a765-cbdb-43b5-a0b1-0b31f0c71b0b" providerId="ADAL" clId="{EB5E5F11-2384-42F8-8893-68CEA3E1FDDC}" dt="2020-08-29T11:09:51.927" v="20627" actId="208"/>
          <ac:spMkLst>
            <pc:docMk/>
            <pc:sldMk cId="2182244620" sldId="403"/>
            <ac:spMk id="17" creationId="{76C1A8D4-7829-450A-B1B3-259E05637AFD}"/>
          </ac:spMkLst>
        </pc:spChg>
        <pc:spChg chg="add mod">
          <ac:chgData name="今田 祥司" userId="eff4a765-cbdb-43b5-a0b1-0b31f0c71b0b" providerId="ADAL" clId="{EB5E5F11-2384-42F8-8893-68CEA3E1FDDC}" dt="2020-08-29T11:08:16.538" v="20609" actId="571"/>
          <ac:spMkLst>
            <pc:docMk/>
            <pc:sldMk cId="2182244620" sldId="403"/>
            <ac:spMk id="20" creationId="{A003115A-07FB-4453-A563-8AD1C14DDBE9}"/>
          </ac:spMkLst>
        </pc:spChg>
        <pc:spChg chg="add mod">
          <ac:chgData name="今田 祥司" userId="eff4a765-cbdb-43b5-a0b1-0b31f0c71b0b" providerId="ADAL" clId="{EB5E5F11-2384-42F8-8893-68CEA3E1FDDC}" dt="2020-08-29T11:08:21.234" v="20610" actId="571"/>
          <ac:spMkLst>
            <pc:docMk/>
            <pc:sldMk cId="2182244620" sldId="403"/>
            <ac:spMk id="21" creationId="{D0172F11-76FD-40CF-A295-0F7614A57346}"/>
          </ac:spMkLst>
        </pc:spChg>
        <pc:spChg chg="add mod">
          <ac:chgData name="今田 祥司" userId="eff4a765-cbdb-43b5-a0b1-0b31f0c71b0b" providerId="ADAL" clId="{EB5E5F11-2384-42F8-8893-68CEA3E1FDDC}" dt="2020-08-29T11:09:51.927" v="20627" actId="208"/>
          <ac:spMkLst>
            <pc:docMk/>
            <pc:sldMk cId="2182244620" sldId="403"/>
            <ac:spMk id="22" creationId="{AE1B9F02-0485-4C7D-B91A-048EC08832D3}"/>
          </ac:spMkLst>
        </pc:spChg>
        <pc:spChg chg="add mod">
          <ac:chgData name="今田 祥司" userId="eff4a765-cbdb-43b5-a0b1-0b31f0c71b0b" providerId="ADAL" clId="{EB5E5F11-2384-42F8-8893-68CEA3E1FDDC}" dt="2020-08-29T11:09:51.927" v="20627" actId="208"/>
          <ac:spMkLst>
            <pc:docMk/>
            <pc:sldMk cId="2182244620" sldId="403"/>
            <ac:spMk id="23" creationId="{3BB1C981-2582-4395-905A-098C8E6DFE76}"/>
          </ac:spMkLst>
        </pc:spChg>
        <pc:picChg chg="add del mod">
          <ac:chgData name="今田 祥司" userId="eff4a765-cbdb-43b5-a0b1-0b31f0c71b0b" providerId="ADAL" clId="{EB5E5F11-2384-42F8-8893-68CEA3E1FDDC}" dt="2020-08-29T11:05:59.274" v="20588" actId="22"/>
          <ac:picMkLst>
            <pc:docMk/>
            <pc:sldMk cId="2182244620" sldId="403"/>
            <ac:picMk id="9" creationId="{195CD13E-C7CF-4981-A5C8-11EB74C4D78A}"/>
          </ac:picMkLst>
        </pc:picChg>
        <pc:picChg chg="add mod">
          <ac:chgData name="今田 祥司" userId="eff4a765-cbdb-43b5-a0b1-0b31f0c71b0b" providerId="ADAL" clId="{EB5E5F11-2384-42F8-8893-68CEA3E1FDDC}" dt="2020-08-29T11:07:55.478" v="20602" actId="14100"/>
          <ac:picMkLst>
            <pc:docMk/>
            <pc:sldMk cId="2182244620" sldId="403"/>
            <ac:picMk id="11" creationId="{502C0330-BA77-40C5-ACE0-63CB20B191F0}"/>
          </ac:picMkLst>
        </pc:picChg>
        <pc:picChg chg="add mod">
          <ac:chgData name="今田 祥司" userId="eff4a765-cbdb-43b5-a0b1-0b31f0c71b0b" providerId="ADAL" clId="{EB5E5F11-2384-42F8-8893-68CEA3E1FDDC}" dt="2020-08-29T11:08:27.677" v="20613" actId="14100"/>
          <ac:picMkLst>
            <pc:docMk/>
            <pc:sldMk cId="2182244620" sldId="403"/>
            <ac:picMk id="19" creationId="{0693D92B-1C93-436F-8D05-2FDD7E9E898C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1:08:58.420" v="31619" actId="207"/>
        <pc:sldMkLst>
          <pc:docMk/>
          <pc:sldMk cId="1527859351" sldId="404"/>
        </pc:sldMkLst>
        <pc:spChg chg="mod">
          <ac:chgData name="今田 祥司" userId="eff4a765-cbdb-43b5-a0b1-0b31f0c71b0b" providerId="ADAL" clId="{EB5E5F11-2384-42F8-8893-68CEA3E1FDDC}" dt="2020-08-30T06:54:44.987" v="31201" actId="20577"/>
          <ac:spMkLst>
            <pc:docMk/>
            <pc:sldMk cId="1527859351" sldId="404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1:08:58.420" v="31619" actId="207"/>
          <ac:spMkLst>
            <pc:docMk/>
            <pc:sldMk cId="1527859351" sldId="404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30T10:52:18.885" v="31363" actId="20577"/>
          <ac:spMkLst>
            <pc:docMk/>
            <pc:sldMk cId="1527859351" sldId="404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29T11:18:50.522" v="21257" actId="478"/>
          <ac:spMkLst>
            <pc:docMk/>
            <pc:sldMk cId="1527859351" sldId="404"/>
            <ac:spMk id="7" creationId="{66CBFC52-FA9B-492C-8823-AC3979F00165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11:08:46.018" v="31617" actId="207"/>
        <pc:sldMkLst>
          <pc:docMk/>
          <pc:sldMk cId="2576583194" sldId="405"/>
        </pc:sldMkLst>
        <pc:spChg chg="mod">
          <ac:chgData name="今田 祥司" userId="eff4a765-cbdb-43b5-a0b1-0b31f0c71b0b" providerId="ADAL" clId="{EB5E5F11-2384-42F8-8893-68CEA3E1FDDC}" dt="2020-08-30T06:54:48.600" v="31202" actId="20577"/>
          <ac:spMkLst>
            <pc:docMk/>
            <pc:sldMk cId="2576583194" sldId="405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1:48:20.344" v="22416" actId="1076"/>
          <ac:spMkLst>
            <pc:docMk/>
            <pc:sldMk cId="2576583194" sldId="405"/>
            <ac:spMk id="3" creationId="{5586D5E0-7A7C-45AE-8745-F27CF448D172}"/>
          </ac:spMkLst>
        </pc:spChg>
        <pc:spChg chg="mod">
          <ac:chgData name="今田 祥司" userId="eff4a765-cbdb-43b5-a0b1-0b31f0c71b0b" providerId="ADAL" clId="{EB5E5F11-2384-42F8-8893-68CEA3E1FDDC}" dt="2020-08-30T11:08:46.018" v="31617" actId="207"/>
          <ac:spMkLst>
            <pc:docMk/>
            <pc:sldMk cId="2576583194" sldId="405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29T11:48:44.151" v="22428"/>
          <ac:spMkLst>
            <pc:docMk/>
            <pc:sldMk cId="2576583194" sldId="405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11:48:13.602" v="22413" actId="1076"/>
          <ac:spMkLst>
            <pc:docMk/>
            <pc:sldMk cId="2576583194" sldId="405"/>
            <ac:spMk id="12" creationId="{81F65E27-7D8E-4FF7-B3F9-07292437786C}"/>
          </ac:spMkLst>
        </pc:spChg>
        <pc:spChg chg="add mod">
          <ac:chgData name="今田 祥司" userId="eff4a765-cbdb-43b5-a0b1-0b31f0c71b0b" providerId="ADAL" clId="{EB5E5F11-2384-42F8-8893-68CEA3E1FDDC}" dt="2020-08-29T11:48:13.602" v="22413" actId="1076"/>
          <ac:spMkLst>
            <pc:docMk/>
            <pc:sldMk cId="2576583194" sldId="405"/>
            <ac:spMk id="14" creationId="{6568286A-280F-441A-A740-3B8108D24864}"/>
          </ac:spMkLst>
        </pc:spChg>
        <pc:spChg chg="add del mod">
          <ac:chgData name="今田 祥司" userId="eff4a765-cbdb-43b5-a0b1-0b31f0c71b0b" providerId="ADAL" clId="{EB5E5F11-2384-42F8-8893-68CEA3E1FDDC}" dt="2020-08-30T10:52:30.485" v="31370"/>
          <ac:spMkLst>
            <pc:docMk/>
            <pc:sldMk cId="2576583194" sldId="405"/>
            <ac:spMk id="16" creationId="{BEC810E3-C580-419E-AD09-667509DB23D6}"/>
          </ac:spMkLst>
        </pc:spChg>
        <pc:picChg chg="add mod">
          <ac:chgData name="今田 祥司" userId="eff4a765-cbdb-43b5-a0b1-0b31f0c71b0b" providerId="ADAL" clId="{EB5E5F11-2384-42F8-8893-68CEA3E1FDDC}" dt="2020-08-29T11:48:13.602" v="22413" actId="1076"/>
          <ac:picMkLst>
            <pc:docMk/>
            <pc:sldMk cId="2576583194" sldId="405"/>
            <ac:picMk id="7" creationId="{99F0D5DA-7D20-4EAC-83CF-55F0485B3D19}"/>
          </ac:picMkLst>
        </pc:picChg>
        <pc:picChg chg="add del mod">
          <ac:chgData name="今田 祥司" userId="eff4a765-cbdb-43b5-a0b1-0b31f0c71b0b" providerId="ADAL" clId="{EB5E5F11-2384-42F8-8893-68CEA3E1FDDC}" dt="2020-08-29T11:33:56.472" v="21474" actId="22"/>
          <ac:picMkLst>
            <pc:docMk/>
            <pc:sldMk cId="2576583194" sldId="405"/>
            <ac:picMk id="9" creationId="{F0825A13-1CC8-458B-A479-13C0CE262E74}"/>
          </ac:picMkLst>
        </pc:picChg>
        <pc:picChg chg="add mod">
          <ac:chgData name="今田 祥司" userId="eff4a765-cbdb-43b5-a0b1-0b31f0c71b0b" providerId="ADAL" clId="{EB5E5F11-2384-42F8-8893-68CEA3E1FDDC}" dt="2020-08-29T11:48:13.602" v="22413" actId="1076"/>
          <ac:picMkLst>
            <pc:docMk/>
            <pc:sldMk cId="2576583194" sldId="405"/>
            <ac:picMk id="11" creationId="{C0D03A1F-49D1-4424-9836-50E8D7A7402D}"/>
          </ac:picMkLst>
        </pc:picChg>
      </pc:sldChg>
      <pc:sldChg chg="addSp modSp mod">
        <pc:chgData name="今田 祥司" userId="eff4a765-cbdb-43b5-a0b1-0b31f0c71b0b" providerId="ADAL" clId="{EB5E5F11-2384-42F8-8893-68CEA3E1FDDC}" dt="2020-08-30T06:54:40.922" v="31200" actId="20577"/>
        <pc:sldMkLst>
          <pc:docMk/>
          <pc:sldMk cId="1681406956" sldId="406"/>
        </pc:sldMkLst>
        <pc:spChg chg="mod">
          <ac:chgData name="今田 祥司" userId="eff4a765-cbdb-43b5-a0b1-0b31f0c71b0b" providerId="ADAL" clId="{EB5E5F11-2384-42F8-8893-68CEA3E1FDDC}" dt="2020-08-30T06:54:40.922" v="31200" actId="20577"/>
          <ac:spMkLst>
            <pc:docMk/>
            <pc:sldMk cId="1681406956" sldId="406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2:06:19.050" v="24273" actId="1076"/>
          <ac:spMkLst>
            <pc:docMk/>
            <pc:sldMk cId="1681406956" sldId="406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29T11:56:06.050" v="23146" actId="21"/>
          <ac:spMkLst>
            <pc:docMk/>
            <pc:sldMk cId="1681406956" sldId="406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12:06:16.754" v="24272" actId="1076"/>
          <ac:spMkLst>
            <pc:docMk/>
            <pc:sldMk cId="1681406956" sldId="406"/>
            <ac:spMk id="9" creationId="{E008B304-245C-41D1-9E5C-F826A1AF226F}"/>
          </ac:spMkLst>
        </pc:spChg>
        <pc:spChg chg="add mod">
          <ac:chgData name="今田 祥司" userId="eff4a765-cbdb-43b5-a0b1-0b31f0c71b0b" providerId="ADAL" clId="{EB5E5F11-2384-42F8-8893-68CEA3E1FDDC}" dt="2020-08-29T13:01:07.790" v="26660"/>
          <ac:spMkLst>
            <pc:docMk/>
            <pc:sldMk cId="1681406956" sldId="406"/>
            <ac:spMk id="11" creationId="{D44E2740-E0C9-43DD-960D-BD01F9A110B9}"/>
          </ac:spMkLst>
        </pc:spChg>
        <pc:spChg chg="add mod">
          <ac:chgData name="今田 祥司" userId="eff4a765-cbdb-43b5-a0b1-0b31f0c71b0b" providerId="ADAL" clId="{EB5E5F11-2384-42F8-8893-68CEA3E1FDDC}" dt="2020-08-29T13:01:39.607" v="26683" actId="6549"/>
          <ac:spMkLst>
            <pc:docMk/>
            <pc:sldMk cId="1681406956" sldId="406"/>
            <ac:spMk id="13" creationId="{FD8F287C-FD2D-43A7-8E28-1E181D682A44}"/>
          </ac:spMkLst>
        </pc:spChg>
        <pc:picChg chg="add mod">
          <ac:chgData name="今田 祥司" userId="eff4a765-cbdb-43b5-a0b1-0b31f0c71b0b" providerId="ADAL" clId="{EB5E5F11-2384-42F8-8893-68CEA3E1FDDC}" dt="2020-08-29T12:06:16.754" v="24272" actId="1076"/>
          <ac:picMkLst>
            <pc:docMk/>
            <pc:sldMk cId="1681406956" sldId="406"/>
            <ac:picMk id="7" creationId="{B1088F34-5077-4C9E-B582-5F9E20632D7E}"/>
          </ac:picMkLst>
        </pc:picChg>
      </pc:sldChg>
      <pc:sldChg chg="addSp delSp modSp mod">
        <pc:chgData name="今田 祥司" userId="eff4a765-cbdb-43b5-a0b1-0b31f0c71b0b" providerId="ADAL" clId="{EB5E5F11-2384-42F8-8893-68CEA3E1FDDC}" dt="2020-08-30T11:21:24.882" v="31660" actId="20577"/>
        <pc:sldMkLst>
          <pc:docMk/>
          <pc:sldMk cId="1925465457" sldId="407"/>
        </pc:sldMkLst>
        <pc:spChg chg="mod">
          <ac:chgData name="今田 祥司" userId="eff4a765-cbdb-43b5-a0b1-0b31f0c71b0b" providerId="ADAL" clId="{EB5E5F11-2384-42F8-8893-68CEA3E1FDDC}" dt="2020-08-30T11:21:24.882" v="31660" actId="20577"/>
          <ac:spMkLst>
            <pc:docMk/>
            <pc:sldMk cId="1925465457" sldId="407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1:09:44.324" v="31627" actId="1076"/>
          <ac:spMkLst>
            <pc:docMk/>
            <pc:sldMk cId="1925465457" sldId="407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11:09:48.698" v="31628" actId="1076"/>
          <ac:spMkLst>
            <pc:docMk/>
            <pc:sldMk cId="1925465457" sldId="407"/>
            <ac:spMk id="11" creationId="{6F0DFE54-F365-48EB-9EC6-7539B00DF1B8}"/>
          </ac:spMkLst>
        </pc:spChg>
        <pc:spChg chg="add mod">
          <ac:chgData name="今田 祥司" userId="eff4a765-cbdb-43b5-a0b1-0b31f0c71b0b" providerId="ADAL" clId="{EB5E5F11-2384-42F8-8893-68CEA3E1FDDC}" dt="2020-08-30T11:09:48.698" v="31628" actId="1076"/>
          <ac:spMkLst>
            <pc:docMk/>
            <pc:sldMk cId="1925465457" sldId="407"/>
            <ac:spMk id="13" creationId="{13D53945-B032-4570-8E0B-50C7016CFC61}"/>
          </ac:spMkLst>
        </pc:spChg>
        <pc:spChg chg="add mod">
          <ac:chgData name="今田 祥司" userId="eff4a765-cbdb-43b5-a0b1-0b31f0c71b0b" providerId="ADAL" clId="{EB5E5F11-2384-42F8-8893-68CEA3E1FDDC}" dt="2020-08-30T11:09:48.698" v="31628" actId="1076"/>
          <ac:spMkLst>
            <pc:docMk/>
            <pc:sldMk cId="1925465457" sldId="407"/>
            <ac:spMk id="17" creationId="{14867878-4B2F-4942-9978-22237B6BF1B1}"/>
          </ac:spMkLst>
        </pc:spChg>
        <pc:spChg chg="add mod">
          <ac:chgData name="今田 祥司" userId="eff4a765-cbdb-43b5-a0b1-0b31f0c71b0b" providerId="ADAL" clId="{EB5E5F11-2384-42F8-8893-68CEA3E1FDDC}" dt="2020-08-30T11:09:48.698" v="31628" actId="1076"/>
          <ac:spMkLst>
            <pc:docMk/>
            <pc:sldMk cId="1925465457" sldId="407"/>
            <ac:spMk id="19" creationId="{B51241B2-5BB1-4B06-81EE-BB9897777E7D}"/>
          </ac:spMkLst>
        </pc:spChg>
        <pc:spChg chg="add del mod">
          <ac:chgData name="今田 祥司" userId="eff4a765-cbdb-43b5-a0b1-0b31f0c71b0b" providerId="ADAL" clId="{EB5E5F11-2384-42F8-8893-68CEA3E1FDDC}" dt="2020-08-29T13:10:17.366" v="26986" actId="478"/>
          <ac:spMkLst>
            <pc:docMk/>
            <pc:sldMk cId="1925465457" sldId="407"/>
            <ac:spMk id="23" creationId="{F2B58625-2DDE-4C98-971C-893F567B871B}"/>
          </ac:spMkLst>
        </pc:spChg>
        <pc:spChg chg="add mod">
          <ac:chgData name="今田 祥司" userId="eff4a765-cbdb-43b5-a0b1-0b31f0c71b0b" providerId="ADAL" clId="{EB5E5F11-2384-42F8-8893-68CEA3E1FDDC}" dt="2020-08-30T11:09:48.698" v="31628" actId="1076"/>
          <ac:spMkLst>
            <pc:docMk/>
            <pc:sldMk cId="1925465457" sldId="407"/>
            <ac:spMk id="25" creationId="{7F27BC52-F458-43D4-9864-6B9BCEC765BA}"/>
          </ac:spMkLst>
        </pc:spChg>
        <pc:spChg chg="add mod">
          <ac:chgData name="今田 祥司" userId="eff4a765-cbdb-43b5-a0b1-0b31f0c71b0b" providerId="ADAL" clId="{EB5E5F11-2384-42F8-8893-68CEA3E1FDDC}" dt="2020-08-29T13:10:32.557" v="26988" actId="14100"/>
          <ac:spMkLst>
            <pc:docMk/>
            <pc:sldMk cId="1925465457" sldId="407"/>
            <ac:spMk id="27" creationId="{5B1BD181-84DD-43F1-8FDC-F17C2839AF78}"/>
          </ac:spMkLst>
        </pc:spChg>
        <pc:spChg chg="add mod">
          <ac:chgData name="今田 祥司" userId="eff4a765-cbdb-43b5-a0b1-0b31f0c71b0b" providerId="ADAL" clId="{EB5E5F11-2384-42F8-8893-68CEA3E1FDDC}" dt="2020-08-29T13:09:38.019" v="26978" actId="1035"/>
          <ac:spMkLst>
            <pc:docMk/>
            <pc:sldMk cId="1925465457" sldId="407"/>
            <ac:spMk id="28" creationId="{6FBF2F9E-6740-4C75-9907-3410F98743B1}"/>
          </ac:spMkLst>
        </pc:spChg>
        <pc:spChg chg="add mod">
          <ac:chgData name="今田 祥司" userId="eff4a765-cbdb-43b5-a0b1-0b31f0c71b0b" providerId="ADAL" clId="{EB5E5F11-2384-42F8-8893-68CEA3E1FDDC}" dt="2020-08-29T13:09:38.019" v="26978" actId="1035"/>
          <ac:spMkLst>
            <pc:docMk/>
            <pc:sldMk cId="1925465457" sldId="407"/>
            <ac:spMk id="29" creationId="{275EFB5A-0011-4EA0-8E8C-8E27D16AF523}"/>
          </ac:spMkLst>
        </pc:spChg>
        <pc:spChg chg="add mod">
          <ac:chgData name="今田 祥司" userId="eff4a765-cbdb-43b5-a0b1-0b31f0c71b0b" providerId="ADAL" clId="{EB5E5F11-2384-42F8-8893-68CEA3E1FDDC}" dt="2020-08-29T13:10:15.421" v="26985" actId="14100"/>
          <ac:spMkLst>
            <pc:docMk/>
            <pc:sldMk cId="1925465457" sldId="407"/>
            <ac:spMk id="30" creationId="{2880D668-D499-4FAE-8490-26881B9C6930}"/>
          </ac:spMkLst>
        </pc:spChg>
        <pc:graphicFrameChg chg="add del mod">
          <ac:chgData name="今田 祥司" userId="eff4a765-cbdb-43b5-a0b1-0b31f0c71b0b" providerId="ADAL" clId="{EB5E5F11-2384-42F8-8893-68CEA3E1FDDC}" dt="2020-08-29T13:07:13.349" v="26889"/>
          <ac:graphicFrameMkLst>
            <pc:docMk/>
            <pc:sldMk cId="1925465457" sldId="407"/>
            <ac:graphicFrameMk id="20" creationId="{16CA47ED-262B-4DA9-91A9-0167D52A0632}"/>
          </ac:graphicFrameMkLst>
        </pc:graphicFrameChg>
        <pc:picChg chg="add mod">
          <ac:chgData name="今田 祥司" userId="eff4a765-cbdb-43b5-a0b1-0b31f0c71b0b" providerId="ADAL" clId="{EB5E5F11-2384-42F8-8893-68CEA3E1FDDC}" dt="2020-08-30T11:09:48.698" v="31628" actId="1076"/>
          <ac:picMkLst>
            <pc:docMk/>
            <pc:sldMk cId="1925465457" sldId="407"/>
            <ac:picMk id="4" creationId="{6DCF97F6-4F79-4EB6-981F-4D296144FF40}"/>
          </ac:picMkLst>
        </pc:picChg>
        <pc:picChg chg="del mod">
          <ac:chgData name="今田 祥司" userId="eff4a765-cbdb-43b5-a0b1-0b31f0c71b0b" providerId="ADAL" clId="{EB5E5F11-2384-42F8-8893-68CEA3E1FDDC}" dt="2020-08-29T13:05:17.091" v="26874" actId="478"/>
          <ac:picMkLst>
            <pc:docMk/>
            <pc:sldMk cId="1925465457" sldId="407"/>
            <ac:picMk id="7" creationId="{79694854-EB7E-4727-9D0E-5FF743FF442E}"/>
          </ac:picMkLst>
        </pc:picChg>
        <pc:picChg chg="add mod">
          <ac:chgData name="今田 祥司" userId="eff4a765-cbdb-43b5-a0b1-0b31f0c71b0b" providerId="ADAL" clId="{EB5E5F11-2384-42F8-8893-68CEA3E1FDDC}" dt="2020-08-30T11:09:48.698" v="31628" actId="1076"/>
          <ac:picMkLst>
            <pc:docMk/>
            <pc:sldMk cId="1925465457" sldId="407"/>
            <ac:picMk id="9" creationId="{B45DFC83-CE01-4167-B528-4391E4205105}"/>
          </ac:picMkLst>
        </pc:picChg>
        <pc:picChg chg="add mod">
          <ac:chgData name="今田 祥司" userId="eff4a765-cbdb-43b5-a0b1-0b31f0c71b0b" providerId="ADAL" clId="{EB5E5F11-2384-42F8-8893-68CEA3E1FDDC}" dt="2020-08-29T13:07:38.757" v="26894" actId="1076"/>
          <ac:picMkLst>
            <pc:docMk/>
            <pc:sldMk cId="1925465457" sldId="407"/>
            <ac:picMk id="22" creationId="{73012CDD-8801-418D-9B48-230F7FDFFD0F}"/>
          </ac:picMkLst>
        </pc:picChg>
        <pc:cxnChg chg="add mod">
          <ac:chgData name="今田 祥司" userId="eff4a765-cbdb-43b5-a0b1-0b31f0c71b0b" providerId="ADAL" clId="{EB5E5F11-2384-42F8-8893-68CEA3E1FDDC}" dt="2020-08-30T11:09:48.698" v="31628" actId="1076"/>
          <ac:cxnSpMkLst>
            <pc:docMk/>
            <pc:sldMk cId="1925465457" sldId="407"/>
            <ac:cxnSpMk id="15" creationId="{E8849833-5AD4-474D-92BB-FA91AE14290F}"/>
          </ac:cxnSpMkLst>
        </pc:cxnChg>
      </pc:sldChg>
      <pc:sldChg chg="addSp delSp modSp mod">
        <pc:chgData name="今田 祥司" userId="eff4a765-cbdb-43b5-a0b1-0b31f0c71b0b" providerId="ADAL" clId="{EB5E5F11-2384-42F8-8893-68CEA3E1FDDC}" dt="2020-08-30T11:21:29.619" v="31662" actId="20577"/>
        <pc:sldMkLst>
          <pc:docMk/>
          <pc:sldMk cId="3634433980" sldId="408"/>
        </pc:sldMkLst>
        <pc:spChg chg="mod">
          <ac:chgData name="今田 祥司" userId="eff4a765-cbdb-43b5-a0b1-0b31f0c71b0b" providerId="ADAL" clId="{EB5E5F11-2384-42F8-8893-68CEA3E1FDDC}" dt="2020-08-30T11:21:29.619" v="31662" actId="20577"/>
          <ac:spMkLst>
            <pc:docMk/>
            <pc:sldMk cId="3634433980" sldId="408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3:18:32.954" v="27250" actId="6549"/>
          <ac:spMkLst>
            <pc:docMk/>
            <pc:sldMk cId="3634433980" sldId="408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13:18:42.158" v="27252" actId="1076"/>
          <ac:spMkLst>
            <pc:docMk/>
            <pc:sldMk cId="3634433980" sldId="408"/>
            <ac:spMk id="13" creationId="{82F2F95B-FEA4-4339-85E4-80976EB438B2}"/>
          </ac:spMkLst>
        </pc:spChg>
        <pc:spChg chg="add mod">
          <ac:chgData name="今田 祥司" userId="eff4a765-cbdb-43b5-a0b1-0b31f0c71b0b" providerId="ADAL" clId="{EB5E5F11-2384-42F8-8893-68CEA3E1FDDC}" dt="2020-08-29T13:18:14.742" v="27245" actId="1076"/>
          <ac:spMkLst>
            <pc:docMk/>
            <pc:sldMk cId="3634433980" sldId="408"/>
            <ac:spMk id="15" creationId="{691B3CF8-9FE7-42CD-AFD6-243115ED98A3}"/>
          </ac:spMkLst>
        </pc:spChg>
        <pc:spChg chg="add mod">
          <ac:chgData name="今田 祥司" userId="eff4a765-cbdb-43b5-a0b1-0b31f0c71b0b" providerId="ADAL" clId="{EB5E5F11-2384-42F8-8893-68CEA3E1FDDC}" dt="2020-08-29T13:18:39.550" v="27251" actId="1076"/>
          <ac:spMkLst>
            <pc:docMk/>
            <pc:sldMk cId="3634433980" sldId="408"/>
            <ac:spMk id="16" creationId="{1867CC37-764D-4543-A92E-99D537C07420}"/>
          </ac:spMkLst>
        </pc:spChg>
        <pc:spChg chg="add del mod">
          <ac:chgData name="今田 祥司" userId="eff4a765-cbdb-43b5-a0b1-0b31f0c71b0b" providerId="ADAL" clId="{EB5E5F11-2384-42F8-8893-68CEA3E1FDDC}" dt="2020-08-29T13:13:26.853" v="27021" actId="478"/>
          <ac:spMkLst>
            <pc:docMk/>
            <pc:sldMk cId="3634433980" sldId="408"/>
            <ac:spMk id="18" creationId="{B5AAE760-9A84-4948-915F-8FD72D9F0D5F}"/>
          </ac:spMkLst>
        </pc:spChg>
        <pc:spChg chg="add del mod">
          <ac:chgData name="今田 祥司" userId="eff4a765-cbdb-43b5-a0b1-0b31f0c71b0b" providerId="ADAL" clId="{EB5E5F11-2384-42F8-8893-68CEA3E1FDDC}" dt="2020-08-29T13:13:26.853" v="27021" actId="478"/>
          <ac:spMkLst>
            <pc:docMk/>
            <pc:sldMk cId="3634433980" sldId="408"/>
            <ac:spMk id="19" creationId="{C8610647-9668-4759-8172-CEC828328185}"/>
          </ac:spMkLst>
        </pc:spChg>
        <pc:spChg chg="add mod">
          <ac:chgData name="今田 祥司" userId="eff4a765-cbdb-43b5-a0b1-0b31f0c71b0b" providerId="ADAL" clId="{EB5E5F11-2384-42F8-8893-68CEA3E1FDDC}" dt="2020-08-29T13:21:32.128" v="27587" actId="21"/>
          <ac:spMkLst>
            <pc:docMk/>
            <pc:sldMk cId="3634433980" sldId="408"/>
            <ac:spMk id="21" creationId="{23341F70-32D1-42E8-A9F8-E348086BB4D4}"/>
          </ac:spMkLst>
        </pc:spChg>
        <pc:spChg chg="add del">
          <ac:chgData name="今田 祥司" userId="eff4a765-cbdb-43b5-a0b1-0b31f0c71b0b" providerId="ADAL" clId="{EB5E5F11-2384-42F8-8893-68CEA3E1FDDC}" dt="2020-08-29T13:21:55.694" v="27600" actId="22"/>
          <ac:spMkLst>
            <pc:docMk/>
            <pc:sldMk cId="3634433980" sldId="408"/>
            <ac:spMk id="23" creationId="{954DE096-35FF-44A1-890F-59026FD9F101}"/>
          </ac:spMkLst>
        </pc:spChg>
        <pc:picChg chg="add mod">
          <ac:chgData name="今田 祥司" userId="eff4a765-cbdb-43b5-a0b1-0b31f0c71b0b" providerId="ADAL" clId="{EB5E5F11-2384-42F8-8893-68CEA3E1FDDC}" dt="2020-08-29T13:18:39.550" v="27251" actId="1076"/>
          <ac:picMkLst>
            <pc:docMk/>
            <pc:sldMk cId="3634433980" sldId="408"/>
            <ac:picMk id="4" creationId="{8A744C00-4278-496A-8B40-F75C6E691031}"/>
          </ac:picMkLst>
        </pc:picChg>
        <pc:picChg chg="del mod">
          <ac:chgData name="今田 祥司" userId="eff4a765-cbdb-43b5-a0b1-0b31f0c71b0b" providerId="ADAL" clId="{EB5E5F11-2384-42F8-8893-68CEA3E1FDDC}" dt="2020-08-29T13:11:12.966" v="26989" actId="478"/>
          <ac:picMkLst>
            <pc:docMk/>
            <pc:sldMk cId="3634433980" sldId="408"/>
            <ac:picMk id="6" creationId="{4960C739-72C4-40F1-ADB4-A3B1E3F00680}"/>
          </ac:picMkLst>
        </pc:picChg>
        <pc:picChg chg="add mod">
          <ac:chgData name="今田 祥司" userId="eff4a765-cbdb-43b5-a0b1-0b31f0c71b0b" providerId="ADAL" clId="{EB5E5F11-2384-42F8-8893-68CEA3E1FDDC}" dt="2020-08-29T13:18:14.742" v="27245" actId="1076"/>
          <ac:picMkLst>
            <pc:docMk/>
            <pc:sldMk cId="3634433980" sldId="408"/>
            <ac:picMk id="9" creationId="{D61E9C16-CD6C-46CD-92B2-B7022D894904}"/>
          </ac:picMkLst>
        </pc:picChg>
        <pc:picChg chg="add mod">
          <ac:chgData name="今田 祥司" userId="eff4a765-cbdb-43b5-a0b1-0b31f0c71b0b" providerId="ADAL" clId="{EB5E5F11-2384-42F8-8893-68CEA3E1FDDC}" dt="2020-08-29T13:17:17.686" v="27112" actId="1076"/>
          <ac:picMkLst>
            <pc:docMk/>
            <pc:sldMk cId="3634433980" sldId="408"/>
            <ac:picMk id="11" creationId="{D08036AD-1ED0-44D4-BDDC-192C7F0787C8}"/>
          </ac:picMkLst>
        </pc:picChg>
      </pc:sldChg>
      <pc:sldChg chg="addSp modSp mod">
        <pc:chgData name="今田 祥司" userId="eff4a765-cbdb-43b5-a0b1-0b31f0c71b0b" providerId="ADAL" clId="{EB5E5F11-2384-42F8-8893-68CEA3E1FDDC}" dt="2020-08-30T14:10:45.424" v="38026" actId="14100"/>
        <pc:sldMkLst>
          <pc:docMk/>
          <pc:sldMk cId="1613748668" sldId="409"/>
        </pc:sldMkLst>
        <pc:spChg chg="mod">
          <ac:chgData name="今田 祥司" userId="eff4a765-cbdb-43b5-a0b1-0b31f0c71b0b" providerId="ADAL" clId="{EB5E5F11-2384-42F8-8893-68CEA3E1FDDC}" dt="2020-08-30T11:21:36.937" v="31663" actId="20577"/>
          <ac:spMkLst>
            <pc:docMk/>
            <pc:sldMk cId="1613748668" sldId="409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3:27:59.401" v="27971" actId="207"/>
          <ac:spMkLst>
            <pc:docMk/>
            <pc:sldMk cId="1613748668" sldId="409"/>
            <ac:spMk id="4" creationId="{43269942-8C3D-4FCA-A5AB-FB96B12CF76F}"/>
          </ac:spMkLst>
        </pc:spChg>
        <pc:spChg chg="mod">
          <ac:chgData name="今田 祥司" userId="eff4a765-cbdb-43b5-a0b1-0b31f0c71b0b" providerId="ADAL" clId="{EB5E5F11-2384-42F8-8893-68CEA3E1FDDC}" dt="2020-08-29T13:21:24.978" v="27585"/>
          <ac:spMkLst>
            <pc:docMk/>
            <pc:sldMk cId="1613748668" sldId="409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13:16:00.270" v="27081" actId="1076"/>
          <ac:spMkLst>
            <pc:docMk/>
            <pc:sldMk cId="1613748668" sldId="409"/>
            <ac:spMk id="13" creationId="{5EE18419-41ED-4C99-88EC-8E865CDCD99E}"/>
          </ac:spMkLst>
        </pc:spChg>
        <pc:spChg chg="add mod">
          <ac:chgData name="今田 祥司" userId="eff4a765-cbdb-43b5-a0b1-0b31f0c71b0b" providerId="ADAL" clId="{EB5E5F11-2384-42F8-8893-68CEA3E1FDDC}" dt="2020-08-29T13:23:20.726" v="27810" actId="14100"/>
          <ac:spMkLst>
            <pc:docMk/>
            <pc:sldMk cId="1613748668" sldId="409"/>
            <ac:spMk id="15" creationId="{AE27EAF0-2E4B-4D07-BC12-F190D6956FBB}"/>
          </ac:spMkLst>
        </pc:spChg>
        <pc:spChg chg="add mod">
          <ac:chgData name="今田 祥司" userId="eff4a765-cbdb-43b5-a0b1-0b31f0c71b0b" providerId="ADAL" clId="{EB5E5F11-2384-42F8-8893-68CEA3E1FDDC}" dt="2020-08-29T13:23:24.414" v="27811" actId="14100"/>
          <ac:spMkLst>
            <pc:docMk/>
            <pc:sldMk cId="1613748668" sldId="409"/>
            <ac:spMk id="17" creationId="{5336C97B-2440-4021-BC1B-438C4B105828}"/>
          </ac:spMkLst>
        </pc:spChg>
        <pc:spChg chg="add mod">
          <ac:chgData name="今田 祥司" userId="eff4a765-cbdb-43b5-a0b1-0b31f0c71b0b" providerId="ADAL" clId="{EB5E5F11-2384-42F8-8893-68CEA3E1FDDC}" dt="2020-08-29T13:21:41.134" v="27598"/>
          <ac:spMkLst>
            <pc:docMk/>
            <pc:sldMk cId="1613748668" sldId="409"/>
            <ac:spMk id="19" creationId="{BE5858DD-225D-46CB-A81C-BF2A26703F53}"/>
          </ac:spMkLst>
        </pc:spChg>
        <pc:spChg chg="add mod">
          <ac:chgData name="今田 祥司" userId="eff4a765-cbdb-43b5-a0b1-0b31f0c71b0b" providerId="ADAL" clId="{EB5E5F11-2384-42F8-8893-68CEA3E1FDDC}" dt="2020-08-29T13:23:10.094" v="27808" actId="14100"/>
          <ac:spMkLst>
            <pc:docMk/>
            <pc:sldMk cId="1613748668" sldId="409"/>
            <ac:spMk id="21" creationId="{F1489990-ABBA-4EA7-9A5C-E5C3099FDA27}"/>
          </ac:spMkLst>
        </pc:spChg>
        <pc:spChg chg="add mod">
          <ac:chgData name="今田 祥司" userId="eff4a765-cbdb-43b5-a0b1-0b31f0c71b0b" providerId="ADAL" clId="{EB5E5F11-2384-42F8-8893-68CEA3E1FDDC}" dt="2020-08-30T14:10:45.424" v="38026" actId="14100"/>
          <ac:spMkLst>
            <pc:docMk/>
            <pc:sldMk cId="1613748668" sldId="409"/>
            <ac:spMk id="23" creationId="{15509721-4BF4-4486-83BB-189E6EB0AFDC}"/>
          </ac:spMkLst>
        </pc:spChg>
        <pc:picChg chg="add mod">
          <ac:chgData name="今田 祥司" userId="eff4a765-cbdb-43b5-a0b1-0b31f0c71b0b" providerId="ADAL" clId="{EB5E5F11-2384-42F8-8893-68CEA3E1FDDC}" dt="2020-08-29T13:16:00.270" v="27081" actId="1076"/>
          <ac:picMkLst>
            <pc:docMk/>
            <pc:sldMk cId="1613748668" sldId="409"/>
            <ac:picMk id="7" creationId="{7E7C84F0-E385-408A-801E-093CA2951252}"/>
          </ac:picMkLst>
        </pc:picChg>
        <pc:picChg chg="add mod">
          <ac:chgData name="今田 祥司" userId="eff4a765-cbdb-43b5-a0b1-0b31f0c71b0b" providerId="ADAL" clId="{EB5E5F11-2384-42F8-8893-68CEA3E1FDDC}" dt="2020-08-29T13:16:00.270" v="27081" actId="1076"/>
          <ac:picMkLst>
            <pc:docMk/>
            <pc:sldMk cId="1613748668" sldId="409"/>
            <ac:picMk id="9" creationId="{AF7A86CD-DE7C-4E3E-B39A-D83C06145D0F}"/>
          </ac:picMkLst>
        </pc:picChg>
        <pc:picChg chg="add mod">
          <ac:chgData name="今田 祥司" userId="eff4a765-cbdb-43b5-a0b1-0b31f0c71b0b" providerId="ADAL" clId="{EB5E5F11-2384-42F8-8893-68CEA3E1FDDC}" dt="2020-08-29T13:16:00.270" v="27081" actId="1076"/>
          <ac:picMkLst>
            <pc:docMk/>
            <pc:sldMk cId="1613748668" sldId="409"/>
            <ac:picMk id="11" creationId="{61972363-572E-4719-8E12-07C75167CB32}"/>
          </ac:picMkLst>
        </pc:picChg>
      </pc:sldChg>
      <pc:sldChg chg="addSp delSp del mod">
        <pc:chgData name="今田 祥司" userId="eff4a765-cbdb-43b5-a0b1-0b31f0c71b0b" providerId="ADAL" clId="{EB5E5F11-2384-42F8-8893-68CEA3E1FDDC}" dt="2020-08-29T13:23:34.508" v="27813" actId="2696"/>
        <pc:sldMkLst>
          <pc:docMk/>
          <pc:sldMk cId="3864585771" sldId="410"/>
        </pc:sldMkLst>
        <pc:spChg chg="del">
          <ac:chgData name="今田 祥司" userId="eff4a765-cbdb-43b5-a0b1-0b31f0c71b0b" providerId="ADAL" clId="{EB5E5F11-2384-42F8-8893-68CEA3E1FDDC}" dt="2020-08-29T13:23:30.316" v="27812" actId="478"/>
          <ac:spMkLst>
            <pc:docMk/>
            <pc:sldMk cId="3864585771" sldId="410"/>
            <ac:spMk id="4" creationId="{43269942-8C3D-4FCA-A5AB-FB96B12CF76F}"/>
          </ac:spMkLst>
        </pc:spChg>
        <pc:spChg chg="add del">
          <ac:chgData name="今田 祥司" userId="eff4a765-cbdb-43b5-a0b1-0b31f0c71b0b" providerId="ADAL" clId="{EB5E5F11-2384-42F8-8893-68CEA3E1FDDC}" dt="2020-08-29T13:11:52.423" v="27001" actId="22"/>
          <ac:spMkLst>
            <pc:docMk/>
            <pc:sldMk cId="3864585771" sldId="410"/>
            <ac:spMk id="7" creationId="{07F737E3-8282-465D-AD03-7A69607E4CEC}"/>
          </ac:spMkLst>
        </pc:spChg>
      </pc:sldChg>
      <pc:sldChg chg="addSp delSp modSp mod">
        <pc:chgData name="今田 祥司" userId="eff4a765-cbdb-43b5-a0b1-0b31f0c71b0b" providerId="ADAL" clId="{EB5E5F11-2384-42F8-8893-68CEA3E1FDDC}" dt="2020-08-30T14:12:42.481" v="38271" actId="6549"/>
        <pc:sldMkLst>
          <pc:docMk/>
          <pc:sldMk cId="615781834" sldId="411"/>
        </pc:sldMkLst>
        <pc:spChg chg="mod">
          <ac:chgData name="今田 祥司" userId="eff4a765-cbdb-43b5-a0b1-0b31f0c71b0b" providerId="ADAL" clId="{EB5E5F11-2384-42F8-8893-68CEA3E1FDDC}" dt="2020-08-30T11:21:41.134" v="31664" actId="20577"/>
          <ac:spMkLst>
            <pc:docMk/>
            <pc:sldMk cId="615781834" sldId="411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3:26:51.817" v="27945" actId="1076"/>
          <ac:spMkLst>
            <pc:docMk/>
            <pc:sldMk cId="615781834" sldId="411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14:12:42.481" v="38271" actId="6549"/>
          <ac:spMkLst>
            <pc:docMk/>
            <pc:sldMk cId="615781834" sldId="411"/>
            <ac:spMk id="6" creationId="{67318AAD-0975-4EE8-8FEA-3D007270C0FA}"/>
          </ac:spMkLst>
        </pc:spChg>
        <pc:spChg chg="add mod">
          <ac:chgData name="今田 祥司" userId="eff4a765-cbdb-43b5-a0b1-0b31f0c71b0b" providerId="ADAL" clId="{EB5E5F11-2384-42F8-8893-68CEA3E1FDDC}" dt="2020-08-29T13:27:17.375" v="27953" actId="1076"/>
          <ac:spMkLst>
            <pc:docMk/>
            <pc:sldMk cId="615781834" sldId="411"/>
            <ac:spMk id="11" creationId="{D4B632E9-4354-44D9-9A62-BDBFF9149A86}"/>
          </ac:spMkLst>
        </pc:spChg>
        <pc:spChg chg="add mod">
          <ac:chgData name="今田 祥司" userId="eff4a765-cbdb-43b5-a0b1-0b31f0c71b0b" providerId="ADAL" clId="{EB5E5F11-2384-42F8-8893-68CEA3E1FDDC}" dt="2020-08-29T13:27:17.375" v="27953" actId="1076"/>
          <ac:spMkLst>
            <pc:docMk/>
            <pc:sldMk cId="615781834" sldId="411"/>
            <ac:spMk id="13" creationId="{46A8A468-7A9A-4A46-8686-7C4ADD21686D}"/>
          </ac:spMkLst>
        </pc:spChg>
        <pc:spChg chg="add mod">
          <ac:chgData name="今田 祥司" userId="eff4a765-cbdb-43b5-a0b1-0b31f0c71b0b" providerId="ADAL" clId="{EB5E5F11-2384-42F8-8893-68CEA3E1FDDC}" dt="2020-08-29T13:27:17.375" v="27953" actId="1076"/>
          <ac:spMkLst>
            <pc:docMk/>
            <pc:sldMk cId="615781834" sldId="411"/>
            <ac:spMk id="15" creationId="{411266AE-9E4F-48E6-9937-C36CC1C9F0B0}"/>
          </ac:spMkLst>
        </pc:spChg>
        <pc:spChg chg="add mod">
          <ac:chgData name="今田 祥司" userId="eff4a765-cbdb-43b5-a0b1-0b31f0c71b0b" providerId="ADAL" clId="{EB5E5F11-2384-42F8-8893-68CEA3E1FDDC}" dt="2020-08-29T13:28:05.577" v="27972" actId="113"/>
          <ac:spMkLst>
            <pc:docMk/>
            <pc:sldMk cId="615781834" sldId="411"/>
            <ac:spMk id="21" creationId="{E2A88291-5992-48C8-9027-07625AA92563}"/>
          </ac:spMkLst>
        </pc:spChg>
        <pc:spChg chg="add mod">
          <ac:chgData name="今田 祥司" userId="eff4a765-cbdb-43b5-a0b1-0b31f0c71b0b" providerId="ADAL" clId="{EB5E5F11-2384-42F8-8893-68CEA3E1FDDC}" dt="2020-08-29T13:31:07.057" v="28389"/>
          <ac:spMkLst>
            <pc:docMk/>
            <pc:sldMk cId="615781834" sldId="411"/>
            <ac:spMk id="23" creationId="{98C6B136-C9DA-46B3-A235-4D213ED2C710}"/>
          </ac:spMkLst>
        </pc:spChg>
        <pc:spChg chg="add mod">
          <ac:chgData name="今田 祥司" userId="eff4a765-cbdb-43b5-a0b1-0b31f0c71b0b" providerId="ADAL" clId="{EB5E5F11-2384-42F8-8893-68CEA3E1FDDC}" dt="2020-08-30T14:10:25.783" v="38025"/>
          <ac:spMkLst>
            <pc:docMk/>
            <pc:sldMk cId="615781834" sldId="411"/>
            <ac:spMk id="25" creationId="{CAA5EC21-399E-4657-ACAF-618053832094}"/>
          </ac:spMkLst>
        </pc:spChg>
        <pc:spChg chg="add mod">
          <ac:chgData name="今田 祥司" userId="eff4a765-cbdb-43b5-a0b1-0b31f0c71b0b" providerId="ADAL" clId="{EB5E5F11-2384-42F8-8893-68CEA3E1FDDC}" dt="2020-08-29T13:30:19.339" v="28314" actId="571"/>
          <ac:spMkLst>
            <pc:docMk/>
            <pc:sldMk cId="615781834" sldId="411"/>
            <ac:spMk id="26" creationId="{C930E862-3BD0-4D2B-B113-375C45E7E01C}"/>
          </ac:spMkLst>
        </pc:spChg>
        <pc:spChg chg="add mod">
          <ac:chgData name="今田 祥司" userId="eff4a765-cbdb-43b5-a0b1-0b31f0c71b0b" providerId="ADAL" clId="{EB5E5F11-2384-42F8-8893-68CEA3E1FDDC}" dt="2020-08-29T13:33:11.350" v="28655" actId="14100"/>
          <ac:spMkLst>
            <pc:docMk/>
            <pc:sldMk cId="615781834" sldId="411"/>
            <ac:spMk id="27" creationId="{1DF19FBE-7F44-4439-B0B6-08F3099C964A}"/>
          </ac:spMkLst>
        </pc:spChg>
        <pc:spChg chg="add del mod">
          <ac:chgData name="今田 祥司" userId="eff4a765-cbdb-43b5-a0b1-0b31f0c71b0b" providerId="ADAL" clId="{EB5E5F11-2384-42F8-8893-68CEA3E1FDDC}" dt="2020-08-30T12:30:14.719" v="33149" actId="478"/>
          <ac:spMkLst>
            <pc:docMk/>
            <pc:sldMk cId="615781834" sldId="411"/>
            <ac:spMk id="29" creationId="{E798B196-E06D-4E15-889B-C7C7587408D4}"/>
          </ac:spMkLst>
        </pc:spChg>
        <pc:picChg chg="add mod">
          <ac:chgData name="今田 祥司" userId="eff4a765-cbdb-43b5-a0b1-0b31f0c71b0b" providerId="ADAL" clId="{EB5E5F11-2384-42F8-8893-68CEA3E1FDDC}" dt="2020-08-29T13:27:17.375" v="27953" actId="1076"/>
          <ac:picMkLst>
            <pc:docMk/>
            <pc:sldMk cId="615781834" sldId="411"/>
            <ac:picMk id="4" creationId="{3A7D6EB2-5FCF-4799-B861-034E17D8CB49}"/>
          </ac:picMkLst>
        </pc:picChg>
        <pc:picChg chg="del mod">
          <ac:chgData name="今田 祥司" userId="eff4a765-cbdb-43b5-a0b1-0b31f0c71b0b" providerId="ADAL" clId="{EB5E5F11-2384-42F8-8893-68CEA3E1FDDC}" dt="2020-08-29T13:24:23.729" v="27829" actId="478"/>
          <ac:picMkLst>
            <pc:docMk/>
            <pc:sldMk cId="615781834" sldId="411"/>
            <ac:picMk id="7" creationId="{24729457-EF2D-4ABC-A79C-19A1D0C2282A}"/>
          </ac:picMkLst>
        </pc:picChg>
        <pc:picChg chg="add mod">
          <ac:chgData name="今田 祥司" userId="eff4a765-cbdb-43b5-a0b1-0b31f0c71b0b" providerId="ADAL" clId="{EB5E5F11-2384-42F8-8893-68CEA3E1FDDC}" dt="2020-08-29T13:27:17.375" v="27953" actId="1076"/>
          <ac:picMkLst>
            <pc:docMk/>
            <pc:sldMk cId="615781834" sldId="411"/>
            <ac:picMk id="9" creationId="{8329093C-FFE7-4200-BD16-D2D80DEE824C}"/>
          </ac:picMkLst>
        </pc:picChg>
        <pc:picChg chg="add del mod">
          <ac:chgData name="今田 祥司" userId="eff4a765-cbdb-43b5-a0b1-0b31f0c71b0b" providerId="ADAL" clId="{EB5E5F11-2384-42F8-8893-68CEA3E1FDDC}" dt="2020-08-29T13:25:11.180" v="27838" actId="478"/>
          <ac:picMkLst>
            <pc:docMk/>
            <pc:sldMk cId="615781834" sldId="411"/>
            <ac:picMk id="17" creationId="{F48BC92D-4E9F-412F-A89B-6B81D4F103FC}"/>
          </ac:picMkLst>
        </pc:picChg>
        <pc:picChg chg="add mod ord">
          <ac:chgData name="今田 祥司" userId="eff4a765-cbdb-43b5-a0b1-0b31f0c71b0b" providerId="ADAL" clId="{EB5E5F11-2384-42F8-8893-68CEA3E1FDDC}" dt="2020-08-29T13:27:17.375" v="27953" actId="1076"/>
          <ac:picMkLst>
            <pc:docMk/>
            <pc:sldMk cId="615781834" sldId="411"/>
            <ac:picMk id="19" creationId="{B2793247-742E-4481-BDE6-D6FFBA528168}"/>
          </ac:picMkLst>
        </pc:picChg>
      </pc:sldChg>
      <pc:sldChg chg="del">
        <pc:chgData name="今田 祥司" userId="eff4a765-cbdb-43b5-a0b1-0b31f0c71b0b" providerId="ADAL" clId="{EB5E5F11-2384-42F8-8893-68CEA3E1FDDC}" dt="2020-08-29T13:33:25.862" v="28656" actId="2696"/>
        <pc:sldMkLst>
          <pc:docMk/>
          <pc:sldMk cId="1687202164" sldId="412"/>
        </pc:sldMkLst>
      </pc:sldChg>
      <pc:sldChg chg="addSp delSp modSp mod">
        <pc:chgData name="今田 祥司" userId="eff4a765-cbdb-43b5-a0b1-0b31f0c71b0b" providerId="ADAL" clId="{EB5E5F11-2384-42F8-8893-68CEA3E1FDDC}" dt="2020-08-30T14:07:06.715" v="37906"/>
        <pc:sldMkLst>
          <pc:docMk/>
          <pc:sldMk cId="1807612740" sldId="413"/>
        </pc:sldMkLst>
        <pc:spChg chg="mod">
          <ac:chgData name="今田 祥司" userId="eff4a765-cbdb-43b5-a0b1-0b31f0c71b0b" providerId="ADAL" clId="{EB5E5F11-2384-42F8-8893-68CEA3E1FDDC}" dt="2020-08-30T11:21:45.435" v="31665" actId="20577"/>
          <ac:spMkLst>
            <pc:docMk/>
            <pc:sldMk cId="1807612740" sldId="413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3:12:12.615" v="34507" actId="1076"/>
          <ac:spMkLst>
            <pc:docMk/>
            <pc:sldMk cId="1807612740" sldId="413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30T13:10:55.235" v="34425" actId="404"/>
          <ac:spMkLst>
            <pc:docMk/>
            <pc:sldMk cId="1807612740" sldId="413"/>
            <ac:spMk id="5" creationId="{526BF4B7-734A-455E-934F-323A7FAF9B52}"/>
          </ac:spMkLst>
        </pc:spChg>
        <pc:spChg chg="add del">
          <ac:chgData name="今田 祥司" userId="eff4a765-cbdb-43b5-a0b1-0b31f0c71b0b" providerId="ADAL" clId="{EB5E5F11-2384-42F8-8893-68CEA3E1FDDC}" dt="2020-08-30T13:10:13.692" v="34407" actId="22"/>
          <ac:spMkLst>
            <pc:docMk/>
            <pc:sldMk cId="1807612740" sldId="413"/>
            <ac:spMk id="7" creationId="{3EC1EE9F-D8D5-4226-B720-3088ABC385F2}"/>
          </ac:spMkLst>
        </pc:spChg>
        <pc:spChg chg="add mod">
          <ac:chgData name="今田 祥司" userId="eff4a765-cbdb-43b5-a0b1-0b31f0c71b0b" providerId="ADAL" clId="{EB5E5F11-2384-42F8-8893-68CEA3E1FDDC}" dt="2020-08-30T14:07:06.715" v="37906"/>
          <ac:spMkLst>
            <pc:docMk/>
            <pc:sldMk cId="1807612740" sldId="413"/>
            <ac:spMk id="9" creationId="{A471CF55-3A57-4EBC-9C05-CA65D410A684}"/>
          </ac:spMkLst>
        </pc:spChg>
        <pc:spChg chg="add mod">
          <ac:chgData name="今田 祥司" userId="eff4a765-cbdb-43b5-a0b1-0b31f0c71b0b" providerId="ADAL" clId="{EB5E5F11-2384-42F8-8893-68CEA3E1FDDC}" dt="2020-08-30T13:12:15.662" v="34508" actId="1076"/>
          <ac:spMkLst>
            <pc:docMk/>
            <pc:sldMk cId="1807612740" sldId="413"/>
            <ac:spMk id="11" creationId="{709137BE-93D7-40F0-9C62-35B38B772FAA}"/>
          </ac:spMkLst>
        </pc:spChg>
      </pc:sldChg>
      <pc:sldChg chg="addSp modSp mod ord">
        <pc:chgData name="今田 祥司" userId="eff4a765-cbdb-43b5-a0b1-0b31f0c71b0b" providerId="ADAL" clId="{EB5E5F11-2384-42F8-8893-68CEA3E1FDDC}" dt="2020-08-30T14:15:12.707" v="38278"/>
        <pc:sldMkLst>
          <pc:docMk/>
          <pc:sldMk cId="1716524251" sldId="414"/>
        </pc:sldMkLst>
        <pc:spChg chg="mod">
          <ac:chgData name="今田 祥司" userId="eff4a765-cbdb-43b5-a0b1-0b31f0c71b0b" providerId="ADAL" clId="{EB5E5F11-2384-42F8-8893-68CEA3E1FDDC}" dt="2020-08-30T11:21:58.381" v="31667" actId="20577"/>
          <ac:spMkLst>
            <pc:docMk/>
            <pc:sldMk cId="1716524251" sldId="414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0:32:23.671" v="28702" actId="1076"/>
          <ac:spMkLst>
            <pc:docMk/>
            <pc:sldMk cId="1716524251" sldId="414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30T00:33:47.481" v="28720" actId="21"/>
          <ac:spMkLst>
            <pc:docMk/>
            <pc:sldMk cId="1716524251" sldId="414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0:33:55.319" v="28722" actId="1076"/>
          <ac:spMkLst>
            <pc:docMk/>
            <pc:sldMk cId="1716524251" sldId="414"/>
            <ac:spMk id="7" creationId="{C348EEBC-3729-46BB-BC1F-EF92BD91F256}"/>
          </ac:spMkLst>
        </pc:spChg>
        <pc:spChg chg="add mod">
          <ac:chgData name="今田 祥司" userId="eff4a765-cbdb-43b5-a0b1-0b31f0c71b0b" providerId="ADAL" clId="{EB5E5F11-2384-42F8-8893-68CEA3E1FDDC}" dt="2020-08-30T00:33:59.974" v="28723" actId="1076"/>
          <ac:spMkLst>
            <pc:docMk/>
            <pc:sldMk cId="1716524251" sldId="414"/>
            <ac:spMk id="9" creationId="{A22EC2E8-5B73-4055-8692-6CDAA0A89F38}"/>
          </ac:spMkLst>
        </pc:spChg>
      </pc:sldChg>
      <pc:sldChg chg="modSp add del mod">
        <pc:chgData name="今田 祥司" userId="eff4a765-cbdb-43b5-a0b1-0b31f0c71b0b" providerId="ADAL" clId="{EB5E5F11-2384-42F8-8893-68CEA3E1FDDC}" dt="2020-08-18T12:43:55.889" v="119" actId="2696"/>
        <pc:sldMkLst>
          <pc:docMk/>
          <pc:sldMk cId="3951686129" sldId="415"/>
        </pc:sldMkLst>
        <pc:spChg chg="mod">
          <ac:chgData name="今田 祥司" userId="eff4a765-cbdb-43b5-a0b1-0b31f0c71b0b" providerId="ADAL" clId="{EB5E5F11-2384-42F8-8893-68CEA3E1FDDC}" dt="2020-08-18T12:43:39.938" v="116" actId="6549"/>
          <ac:spMkLst>
            <pc:docMk/>
            <pc:sldMk cId="3951686129" sldId="415"/>
            <ac:spMk id="2" creationId="{E169AC77-4D37-4FF1-BB02-DF5A1A26BD0F}"/>
          </ac:spMkLst>
        </pc:spChg>
      </pc:sldChg>
      <pc:sldChg chg="addSp modSp mod">
        <pc:chgData name="今田 祥司" userId="eff4a765-cbdb-43b5-a0b1-0b31f0c71b0b" providerId="ADAL" clId="{EB5E5F11-2384-42F8-8893-68CEA3E1FDDC}" dt="2020-08-30T11:31:56.625" v="31671" actId="20577"/>
        <pc:sldMkLst>
          <pc:docMk/>
          <pc:sldMk cId="15307783" sldId="416"/>
        </pc:sldMkLst>
        <pc:spChg chg="mod">
          <ac:chgData name="今田 祥司" userId="eff4a765-cbdb-43b5-a0b1-0b31f0c71b0b" providerId="ADAL" clId="{EB5E5F11-2384-42F8-8893-68CEA3E1FDDC}" dt="2020-08-30T11:31:56.625" v="31671" actId="20577"/>
          <ac:spMkLst>
            <pc:docMk/>
            <pc:sldMk cId="15307783" sldId="416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0:36:52.479" v="28782" actId="1076"/>
          <ac:spMkLst>
            <pc:docMk/>
            <pc:sldMk cId="15307783" sldId="416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30T00:35:15.130" v="28749" actId="21"/>
          <ac:spMkLst>
            <pc:docMk/>
            <pc:sldMk cId="15307783" sldId="416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00:36:37.472" v="28772" actId="14100"/>
          <ac:spMkLst>
            <pc:docMk/>
            <pc:sldMk cId="15307783" sldId="416"/>
            <ac:spMk id="7" creationId="{19DB9EB6-7043-458D-8841-428DE2DE56B2}"/>
          </ac:spMkLst>
        </pc:spChg>
        <pc:spChg chg="add mod">
          <ac:chgData name="今田 祥司" userId="eff4a765-cbdb-43b5-a0b1-0b31f0c71b0b" providerId="ADAL" clId="{EB5E5F11-2384-42F8-8893-68CEA3E1FDDC}" dt="2020-08-30T00:35:48.423" v="28760" actId="1076"/>
          <ac:spMkLst>
            <pc:docMk/>
            <pc:sldMk cId="15307783" sldId="416"/>
            <ac:spMk id="9" creationId="{9810306B-79EC-4C5B-91C1-8C1AF7B01474}"/>
          </ac:spMkLst>
        </pc:spChg>
      </pc:sldChg>
      <pc:sldChg chg="modSp mod">
        <pc:chgData name="今田 祥司" userId="eff4a765-cbdb-43b5-a0b1-0b31f0c71b0b" providerId="ADAL" clId="{EB5E5F11-2384-42F8-8893-68CEA3E1FDDC}" dt="2020-08-30T06:56:39.674" v="31261" actId="20577"/>
        <pc:sldMkLst>
          <pc:docMk/>
          <pc:sldMk cId="2716843732" sldId="417"/>
        </pc:sldMkLst>
        <pc:spChg chg="mod">
          <ac:chgData name="今田 祥司" userId="eff4a765-cbdb-43b5-a0b1-0b31f0c71b0b" providerId="ADAL" clId="{EB5E5F11-2384-42F8-8893-68CEA3E1FDDC}" dt="2020-08-30T06:56:39.674" v="31261" actId="20577"/>
          <ac:spMkLst>
            <pc:docMk/>
            <pc:sldMk cId="2716843732" sldId="417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0:53:12.371" v="28837" actId="20577"/>
          <ac:spMkLst>
            <pc:docMk/>
            <pc:sldMk cId="2716843732" sldId="417"/>
            <ac:spMk id="6" creationId="{EE345A12-EBCC-431E-A88B-353519DBA829}"/>
          </ac:spMkLst>
        </pc:spChg>
      </pc:sldChg>
      <pc:sldChg chg="addSp delSp modSp add del mod">
        <pc:chgData name="今田 祥司" userId="eff4a765-cbdb-43b5-a0b1-0b31f0c71b0b" providerId="ADAL" clId="{EB5E5F11-2384-42F8-8893-68CEA3E1FDDC}" dt="2020-08-30T05:57:36.697" v="28939" actId="20577"/>
        <pc:sldMkLst>
          <pc:docMk/>
          <pc:sldMk cId="899775053" sldId="418"/>
        </pc:sldMkLst>
        <pc:spChg chg="mod">
          <ac:chgData name="今田 祥司" userId="eff4a765-cbdb-43b5-a0b1-0b31f0c71b0b" providerId="ADAL" clId="{EB5E5F11-2384-42F8-8893-68CEA3E1FDDC}" dt="2020-08-30T05:57:36.697" v="28939" actId="20577"/>
          <ac:spMkLst>
            <pc:docMk/>
            <pc:sldMk cId="899775053" sldId="418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EB5E5F11-2384-42F8-8893-68CEA3E1FDDC}" dt="2020-08-27T10:52:47.498" v="10112"/>
          <ac:spMkLst>
            <pc:docMk/>
            <pc:sldMk cId="899775053" sldId="418"/>
            <ac:spMk id="5" creationId="{42FC5284-0FE6-49FB-9A1E-ADFCAC074566}"/>
          </ac:spMkLst>
        </pc:spChg>
        <pc:spChg chg="mod">
          <ac:chgData name="今田 祥司" userId="eff4a765-cbdb-43b5-a0b1-0b31f0c71b0b" providerId="ADAL" clId="{EB5E5F11-2384-42F8-8893-68CEA3E1FDDC}" dt="2020-08-27T10:52:48" v="10113" actId="20577"/>
          <ac:spMkLst>
            <pc:docMk/>
            <pc:sldMk cId="899775053" sldId="418"/>
            <ac:spMk id="6" creationId="{1887B7A5-9CEE-42D3-AD0D-503339DC8983}"/>
          </ac:spMkLst>
        </pc:spChg>
        <pc:spChg chg="add del mod">
          <ac:chgData name="今田 祥司" userId="eff4a765-cbdb-43b5-a0b1-0b31f0c71b0b" providerId="ADAL" clId="{EB5E5F11-2384-42F8-8893-68CEA3E1FDDC}" dt="2020-08-27T10:52:47.498" v="10112"/>
          <ac:spMkLst>
            <pc:docMk/>
            <pc:sldMk cId="899775053" sldId="418"/>
            <ac:spMk id="7" creationId="{C89D7CD8-2095-4DEF-8C23-E647E9D7496E}"/>
          </ac:spMkLst>
        </pc:spChg>
        <pc:spChg chg="add del mod">
          <ac:chgData name="今田 祥司" userId="eff4a765-cbdb-43b5-a0b1-0b31f0c71b0b" providerId="ADAL" clId="{EB5E5F11-2384-42F8-8893-68CEA3E1FDDC}" dt="2020-08-27T10:52:47.498" v="10112"/>
          <ac:spMkLst>
            <pc:docMk/>
            <pc:sldMk cId="899775053" sldId="418"/>
            <ac:spMk id="8" creationId="{78A73E6D-FE2C-43AF-AFC0-76DFA2C56A45}"/>
          </ac:spMkLst>
        </pc:spChg>
        <pc:spChg chg="add del mod">
          <ac:chgData name="今田 祥司" userId="eff4a765-cbdb-43b5-a0b1-0b31f0c71b0b" providerId="ADAL" clId="{EB5E5F11-2384-42F8-8893-68CEA3E1FDDC}" dt="2020-08-27T10:52:47.498" v="10112"/>
          <ac:spMkLst>
            <pc:docMk/>
            <pc:sldMk cId="899775053" sldId="418"/>
            <ac:spMk id="10" creationId="{FC7EBA5F-00CB-4515-BCA5-B4C18B6597CC}"/>
          </ac:spMkLst>
        </pc:spChg>
        <pc:spChg chg="add del mod">
          <ac:chgData name="今田 祥司" userId="eff4a765-cbdb-43b5-a0b1-0b31f0c71b0b" providerId="ADAL" clId="{EB5E5F11-2384-42F8-8893-68CEA3E1FDDC}" dt="2020-08-27T10:52:47.498" v="10112"/>
          <ac:spMkLst>
            <pc:docMk/>
            <pc:sldMk cId="899775053" sldId="418"/>
            <ac:spMk id="11" creationId="{62FB81BC-E140-45F4-92DB-3CA40E347D0B}"/>
          </ac:spMkLst>
        </pc:spChg>
        <pc:cxnChg chg="add del mod">
          <ac:chgData name="今田 祥司" userId="eff4a765-cbdb-43b5-a0b1-0b31f0c71b0b" providerId="ADAL" clId="{EB5E5F11-2384-42F8-8893-68CEA3E1FDDC}" dt="2020-08-27T10:52:47.498" v="10112"/>
          <ac:cxnSpMkLst>
            <pc:docMk/>
            <pc:sldMk cId="899775053" sldId="418"/>
            <ac:cxnSpMk id="9" creationId="{0D808885-C5BD-4BB3-A488-2C7194442D67}"/>
          </ac:cxnSpMkLst>
        </pc:cxnChg>
        <pc:cxnChg chg="add del mod">
          <ac:chgData name="今田 祥司" userId="eff4a765-cbdb-43b5-a0b1-0b31f0c71b0b" providerId="ADAL" clId="{EB5E5F11-2384-42F8-8893-68CEA3E1FDDC}" dt="2020-08-27T10:52:47.498" v="10112"/>
          <ac:cxnSpMkLst>
            <pc:docMk/>
            <pc:sldMk cId="899775053" sldId="418"/>
            <ac:cxnSpMk id="12" creationId="{3C35C2B9-586D-4676-9256-68D28140B94B}"/>
          </ac:cxnSpMkLst>
        </pc:cxnChg>
        <pc:cxnChg chg="add del mod">
          <ac:chgData name="今田 祥司" userId="eff4a765-cbdb-43b5-a0b1-0b31f0c71b0b" providerId="ADAL" clId="{EB5E5F11-2384-42F8-8893-68CEA3E1FDDC}" dt="2020-08-27T10:52:47.498" v="10112"/>
          <ac:cxnSpMkLst>
            <pc:docMk/>
            <pc:sldMk cId="899775053" sldId="418"/>
            <ac:cxnSpMk id="13" creationId="{545F50A9-F363-4AD2-8508-3D96EA0CBFD2}"/>
          </ac:cxnSpMkLst>
        </pc:cxnChg>
      </pc:sldChg>
      <pc:sldChg chg="modSp mod">
        <pc:chgData name="今田 祥司" userId="eff4a765-cbdb-43b5-a0b1-0b31f0c71b0b" providerId="ADAL" clId="{EB5E5F11-2384-42F8-8893-68CEA3E1FDDC}" dt="2020-08-30T05:57:43.009" v="28942" actId="20577"/>
        <pc:sldMkLst>
          <pc:docMk/>
          <pc:sldMk cId="3566550584" sldId="419"/>
        </pc:sldMkLst>
        <pc:spChg chg="mod">
          <ac:chgData name="今田 祥司" userId="eff4a765-cbdb-43b5-a0b1-0b31f0c71b0b" providerId="ADAL" clId="{EB5E5F11-2384-42F8-8893-68CEA3E1FDDC}" dt="2020-08-30T05:57:43.009" v="28942" actId="20577"/>
          <ac:spMkLst>
            <pc:docMk/>
            <pc:sldMk cId="3566550584" sldId="419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7T10:54:14.835" v="10120"/>
          <ac:spMkLst>
            <pc:docMk/>
            <pc:sldMk cId="3566550584" sldId="419"/>
            <ac:spMk id="6" creationId="{1887B7A5-9CEE-42D3-AD0D-503339DC8983}"/>
          </ac:spMkLst>
        </pc:spChg>
      </pc:sldChg>
      <pc:sldChg chg="addSp modSp add mod">
        <pc:chgData name="今田 祥司" userId="eff4a765-cbdb-43b5-a0b1-0b31f0c71b0b" providerId="ADAL" clId="{EB5E5F11-2384-42F8-8893-68CEA3E1FDDC}" dt="2020-08-30T14:15:03.188" v="38276"/>
        <pc:sldMkLst>
          <pc:docMk/>
          <pc:sldMk cId="1602906315" sldId="420"/>
        </pc:sldMkLst>
        <pc:spChg chg="mod">
          <ac:chgData name="今田 祥司" userId="eff4a765-cbdb-43b5-a0b1-0b31f0c71b0b" providerId="ADAL" clId="{EB5E5F11-2384-42F8-8893-68CEA3E1FDDC}" dt="2020-08-30T11:22:06.678" v="31669" actId="20577"/>
          <ac:spMkLst>
            <pc:docMk/>
            <pc:sldMk cId="1602906315" sldId="420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4:15:03.188" v="38276"/>
          <ac:spMkLst>
            <pc:docMk/>
            <pc:sldMk cId="1602906315" sldId="420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18T12:40:25.082" v="77" actId="6549"/>
          <ac:spMkLst>
            <pc:docMk/>
            <pc:sldMk cId="1602906315" sldId="420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18T12:41:23.899" v="93" actId="1076"/>
          <ac:spMkLst>
            <pc:docMk/>
            <pc:sldMk cId="1602906315" sldId="420"/>
            <ac:spMk id="7" creationId="{1A49BEDD-D484-4799-BBEF-1845937CC10F}"/>
          </ac:spMkLst>
        </pc:spChg>
        <pc:spChg chg="add mod">
          <ac:chgData name="今田 祥司" userId="eff4a765-cbdb-43b5-a0b1-0b31f0c71b0b" providerId="ADAL" clId="{EB5E5F11-2384-42F8-8893-68CEA3E1FDDC}" dt="2020-08-18T12:42:05.516" v="96" actId="1076"/>
          <ac:spMkLst>
            <pc:docMk/>
            <pc:sldMk cId="1602906315" sldId="420"/>
            <ac:spMk id="9" creationId="{DFD2FB63-F627-4D3C-90B0-DA95B0C0BD60}"/>
          </ac:spMkLst>
        </pc:spChg>
        <pc:spChg chg="add mod">
          <ac:chgData name="今田 祥司" userId="eff4a765-cbdb-43b5-a0b1-0b31f0c71b0b" providerId="ADAL" clId="{EB5E5F11-2384-42F8-8893-68CEA3E1FDDC}" dt="2020-08-18T12:42:00.982" v="95" actId="571"/>
          <ac:spMkLst>
            <pc:docMk/>
            <pc:sldMk cId="1602906315" sldId="420"/>
            <ac:spMk id="10" creationId="{84F7B065-6AA9-4E3D-B4FA-B56BE9073542}"/>
          </ac:spMkLst>
        </pc:spChg>
        <pc:spChg chg="add mod">
          <ac:chgData name="今田 祥司" userId="eff4a765-cbdb-43b5-a0b1-0b31f0c71b0b" providerId="ADAL" clId="{EB5E5F11-2384-42F8-8893-68CEA3E1FDDC}" dt="2020-08-18T12:42:00.982" v="95" actId="571"/>
          <ac:spMkLst>
            <pc:docMk/>
            <pc:sldMk cId="1602906315" sldId="420"/>
            <ac:spMk id="11" creationId="{6EE1AEE4-8F0F-4D46-A456-7249B672FABC}"/>
          </ac:spMkLst>
        </pc:spChg>
      </pc:sldChg>
      <pc:sldChg chg="addSp delSp modSp add mod ord modShow">
        <pc:chgData name="今田 祥司" userId="eff4a765-cbdb-43b5-a0b1-0b31f0c71b0b" providerId="ADAL" clId="{EB5E5F11-2384-42F8-8893-68CEA3E1FDDC}" dt="2020-08-30T13:58:17.645" v="37604" actId="729"/>
        <pc:sldMkLst>
          <pc:docMk/>
          <pc:sldMk cId="3280117941" sldId="421"/>
        </pc:sldMkLst>
        <pc:spChg chg="mod">
          <ac:chgData name="今田 祥司" userId="eff4a765-cbdb-43b5-a0b1-0b31f0c71b0b" providerId="ADAL" clId="{EB5E5F11-2384-42F8-8893-68CEA3E1FDDC}" dt="2020-08-30T11:32:06.502" v="31672" actId="20577"/>
          <ac:spMkLst>
            <pc:docMk/>
            <pc:sldMk cId="3280117941" sldId="421"/>
            <ac:spMk id="2" creationId="{E169AC77-4D37-4FF1-BB02-DF5A1A26BD0F}"/>
          </ac:spMkLst>
        </pc:spChg>
        <pc:spChg chg="del mod">
          <ac:chgData name="今田 祥司" userId="eff4a765-cbdb-43b5-a0b1-0b31f0c71b0b" providerId="ADAL" clId="{EB5E5F11-2384-42F8-8893-68CEA3E1FDDC}" dt="2020-08-18T13:05:07.983" v="2188" actId="478"/>
          <ac:spMkLst>
            <pc:docMk/>
            <pc:sldMk cId="3280117941" sldId="421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18T12:57:39.777" v="1387" actId="20577"/>
          <ac:spMkLst>
            <pc:docMk/>
            <pc:sldMk cId="3280117941" sldId="421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18T12:59:18.728" v="1486"/>
          <ac:spMkLst>
            <pc:docMk/>
            <pc:sldMk cId="3280117941" sldId="421"/>
            <ac:spMk id="6" creationId="{0CFF98D8-B81F-4727-B37E-7E7FD2A3D232}"/>
          </ac:spMkLst>
        </pc:spChg>
        <pc:spChg chg="mod">
          <ac:chgData name="今田 祥司" userId="eff4a765-cbdb-43b5-a0b1-0b31f0c71b0b" providerId="ADAL" clId="{EB5E5F11-2384-42F8-8893-68CEA3E1FDDC}" dt="2020-08-18T12:46:07.445" v="479" actId="14100"/>
          <ac:spMkLst>
            <pc:docMk/>
            <pc:sldMk cId="3280117941" sldId="421"/>
            <ac:spMk id="7" creationId="{1A49BEDD-D484-4799-BBEF-1845937CC10F}"/>
          </ac:spMkLst>
        </pc:spChg>
        <pc:spChg chg="del">
          <ac:chgData name="今田 祥司" userId="eff4a765-cbdb-43b5-a0b1-0b31f0c71b0b" providerId="ADAL" clId="{EB5E5F11-2384-42F8-8893-68CEA3E1FDDC}" dt="2020-08-18T12:47:12.137" v="536" actId="478"/>
          <ac:spMkLst>
            <pc:docMk/>
            <pc:sldMk cId="3280117941" sldId="421"/>
            <ac:spMk id="9" creationId="{DFD2FB63-F627-4D3C-90B0-DA95B0C0BD60}"/>
          </ac:spMkLst>
        </pc:spChg>
        <pc:spChg chg="add mod">
          <ac:chgData name="今田 祥司" userId="eff4a765-cbdb-43b5-a0b1-0b31f0c71b0b" providerId="ADAL" clId="{EB5E5F11-2384-42F8-8893-68CEA3E1FDDC}" dt="2020-08-18T13:04:06.849" v="2109" actId="20577"/>
          <ac:spMkLst>
            <pc:docMk/>
            <pc:sldMk cId="3280117941" sldId="421"/>
            <ac:spMk id="11" creationId="{C349544A-AA39-4402-A056-A29465DFBE7E}"/>
          </ac:spMkLst>
        </pc:spChg>
        <pc:spChg chg="add mod">
          <ac:chgData name="今田 祥司" userId="eff4a765-cbdb-43b5-a0b1-0b31f0c71b0b" providerId="ADAL" clId="{EB5E5F11-2384-42F8-8893-68CEA3E1FDDC}" dt="2020-08-18T12:58:36.788" v="1394" actId="20577"/>
          <ac:spMkLst>
            <pc:docMk/>
            <pc:sldMk cId="3280117941" sldId="421"/>
            <ac:spMk id="13" creationId="{7126DBBE-0183-4223-8C96-537C07664DFD}"/>
          </ac:spMkLst>
        </pc:spChg>
        <pc:spChg chg="add mod">
          <ac:chgData name="今田 祥司" userId="eff4a765-cbdb-43b5-a0b1-0b31f0c71b0b" providerId="ADAL" clId="{EB5E5F11-2384-42F8-8893-68CEA3E1FDDC}" dt="2020-08-18T12:56:13.139" v="1319" actId="571"/>
          <ac:spMkLst>
            <pc:docMk/>
            <pc:sldMk cId="3280117941" sldId="421"/>
            <ac:spMk id="14" creationId="{835F76E7-DE25-4AA5-9437-F19CEA592B17}"/>
          </ac:spMkLst>
        </pc:spChg>
        <pc:spChg chg="add mod">
          <ac:chgData name="今田 祥司" userId="eff4a765-cbdb-43b5-a0b1-0b31f0c71b0b" providerId="ADAL" clId="{EB5E5F11-2384-42F8-8893-68CEA3E1FDDC}" dt="2020-08-18T13:07:42.559" v="2687"/>
          <ac:spMkLst>
            <pc:docMk/>
            <pc:sldMk cId="3280117941" sldId="421"/>
            <ac:spMk id="16" creationId="{73BA23E5-FD13-44C4-B902-517C87AC31A5}"/>
          </ac:spMkLst>
        </pc:spChg>
      </pc:sldChg>
      <pc:sldChg chg="add del">
        <pc:chgData name="今田 祥司" userId="eff4a765-cbdb-43b5-a0b1-0b31f0c71b0b" providerId="ADAL" clId="{EB5E5F11-2384-42F8-8893-68CEA3E1FDDC}" dt="2020-08-18T12:43:16.818" v="105" actId="2696"/>
        <pc:sldMkLst>
          <pc:docMk/>
          <pc:sldMk cId="4055960355" sldId="421"/>
        </pc:sldMkLst>
      </pc:sldChg>
      <pc:sldChg chg="addSp delSp modSp add mod ord modShow">
        <pc:chgData name="今田 祥司" userId="eff4a765-cbdb-43b5-a0b1-0b31f0c71b0b" providerId="ADAL" clId="{EB5E5F11-2384-42F8-8893-68CEA3E1FDDC}" dt="2020-08-30T05:48:02.727" v="28838" actId="729"/>
        <pc:sldMkLst>
          <pc:docMk/>
          <pc:sldMk cId="3710088862" sldId="422"/>
        </pc:sldMkLst>
        <pc:spChg chg="mod">
          <ac:chgData name="今田 祥司" userId="eff4a765-cbdb-43b5-a0b1-0b31f0c71b0b" providerId="ADAL" clId="{EB5E5F11-2384-42F8-8893-68CEA3E1FDDC}" dt="2020-08-18T13:24:34.663" v="3664"/>
          <ac:spMkLst>
            <pc:docMk/>
            <pc:sldMk cId="3710088862" sldId="422"/>
            <ac:spMk id="2" creationId="{E169AC77-4D37-4FF1-BB02-DF5A1A26BD0F}"/>
          </ac:spMkLst>
        </pc:spChg>
        <pc:spChg chg="add mod ord">
          <ac:chgData name="今田 祥司" userId="eff4a765-cbdb-43b5-a0b1-0b31f0c71b0b" providerId="ADAL" clId="{EB5E5F11-2384-42F8-8893-68CEA3E1FDDC}" dt="2020-08-18T14:39:36.673" v="10008" actId="1076"/>
          <ac:spMkLst>
            <pc:docMk/>
            <pc:sldMk cId="3710088862" sldId="422"/>
            <ac:spMk id="4" creationId="{ACD0301C-B90F-4B7F-8C20-EBC00879F02D}"/>
          </ac:spMkLst>
        </pc:spChg>
        <pc:spChg chg="mod">
          <ac:chgData name="今田 祥司" userId="eff4a765-cbdb-43b5-a0b1-0b31f0c71b0b" providerId="ADAL" clId="{EB5E5F11-2384-42F8-8893-68CEA3E1FDDC}" dt="2020-08-18T14:35:44.528" v="9588" actId="1076"/>
          <ac:spMkLst>
            <pc:docMk/>
            <pc:sldMk cId="3710088862" sldId="422"/>
            <ac:spMk id="6" creationId="{1887B7A5-9CEE-42D3-AD0D-503339DC8983}"/>
          </ac:spMkLst>
        </pc:spChg>
        <pc:spChg chg="add mod">
          <ac:chgData name="今田 祥司" userId="eff4a765-cbdb-43b5-a0b1-0b31f0c71b0b" providerId="ADAL" clId="{EB5E5F11-2384-42F8-8893-68CEA3E1FDDC}" dt="2020-08-18T14:39:27.136" v="10006" actId="1076"/>
          <ac:spMkLst>
            <pc:docMk/>
            <pc:sldMk cId="3710088862" sldId="422"/>
            <ac:spMk id="9" creationId="{D4A04759-A89F-4B1C-9562-917AF63633B2}"/>
          </ac:spMkLst>
        </pc:spChg>
        <pc:picChg chg="del">
          <ac:chgData name="今田 祥司" userId="eff4a765-cbdb-43b5-a0b1-0b31f0c71b0b" providerId="ADAL" clId="{EB5E5F11-2384-42F8-8893-68CEA3E1FDDC}" dt="2020-08-18T13:52:52.283" v="6081" actId="478"/>
          <ac:picMkLst>
            <pc:docMk/>
            <pc:sldMk cId="3710088862" sldId="422"/>
            <ac:picMk id="5" creationId="{27B551EE-ED1E-4A5D-9F50-589C5BD935D5}"/>
          </ac:picMkLst>
        </pc:picChg>
      </pc:sldChg>
      <pc:sldChg chg="addSp delSp modSp add mod">
        <pc:chgData name="今田 祥司" userId="eff4a765-cbdb-43b5-a0b1-0b31f0c71b0b" providerId="ADAL" clId="{EB5E5F11-2384-42F8-8893-68CEA3E1FDDC}" dt="2020-08-30T05:58:08.691" v="28954" actId="20577"/>
        <pc:sldMkLst>
          <pc:docMk/>
          <pc:sldMk cId="2520025416" sldId="423"/>
        </pc:sldMkLst>
        <pc:spChg chg="mod">
          <ac:chgData name="今田 祥司" userId="eff4a765-cbdb-43b5-a0b1-0b31f0c71b0b" providerId="ADAL" clId="{EB5E5F11-2384-42F8-8893-68CEA3E1FDDC}" dt="2020-08-30T05:58:08.691" v="28954" actId="20577"/>
          <ac:spMkLst>
            <pc:docMk/>
            <pc:sldMk cId="2520025416" sldId="423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7T11:12:54.509" v="10671" actId="21"/>
          <ac:spMkLst>
            <pc:docMk/>
            <pc:sldMk cId="2520025416" sldId="423"/>
            <ac:spMk id="6" creationId="{1887B7A5-9CEE-42D3-AD0D-503339DC8983}"/>
          </ac:spMkLst>
        </pc:spChg>
        <pc:spChg chg="add del mod">
          <ac:chgData name="今田 祥司" userId="eff4a765-cbdb-43b5-a0b1-0b31f0c71b0b" providerId="ADAL" clId="{EB5E5F11-2384-42F8-8893-68CEA3E1FDDC}" dt="2020-08-27T11:16:08.818" v="10680" actId="21"/>
          <ac:spMkLst>
            <pc:docMk/>
            <pc:sldMk cId="2520025416" sldId="423"/>
            <ac:spMk id="11" creationId="{D7F539FE-CE9D-494C-9603-D591B192D1B3}"/>
          </ac:spMkLst>
        </pc:spChg>
        <pc:spChg chg="add del mod">
          <ac:chgData name="今田 祥司" userId="eff4a765-cbdb-43b5-a0b1-0b31f0c71b0b" providerId="ADAL" clId="{EB5E5F11-2384-42F8-8893-68CEA3E1FDDC}" dt="2020-08-27T11:16:08.818" v="10680" actId="21"/>
          <ac:spMkLst>
            <pc:docMk/>
            <pc:sldMk cId="2520025416" sldId="423"/>
            <ac:spMk id="12" creationId="{D2FBD196-E749-4933-9824-4A5B9B9B9234}"/>
          </ac:spMkLst>
        </pc:spChg>
        <pc:spChg chg="add del mod">
          <ac:chgData name="今田 祥司" userId="eff4a765-cbdb-43b5-a0b1-0b31f0c71b0b" providerId="ADAL" clId="{EB5E5F11-2384-42F8-8893-68CEA3E1FDDC}" dt="2020-08-27T11:16:08.818" v="10680" actId="21"/>
          <ac:spMkLst>
            <pc:docMk/>
            <pc:sldMk cId="2520025416" sldId="423"/>
            <ac:spMk id="14" creationId="{0E317A98-3F70-441D-B63B-89D00C99FC2B}"/>
          </ac:spMkLst>
        </pc:spChg>
        <pc:graphicFrameChg chg="del">
          <ac:chgData name="今田 祥司" userId="eff4a765-cbdb-43b5-a0b1-0b31f0c71b0b" providerId="ADAL" clId="{EB5E5F11-2384-42F8-8893-68CEA3E1FDDC}" dt="2020-08-27T11:03:22.502" v="10627" actId="478"/>
          <ac:graphicFrameMkLst>
            <pc:docMk/>
            <pc:sldMk cId="2520025416" sldId="423"/>
            <ac:graphicFrameMk id="4" creationId="{09A92937-D93F-4A5D-A0B5-E749BA52C54F}"/>
          </ac:graphicFrameMkLst>
        </pc:graphicFrameChg>
        <pc:graphicFrameChg chg="del">
          <ac:chgData name="今田 祥司" userId="eff4a765-cbdb-43b5-a0b1-0b31f0c71b0b" providerId="ADAL" clId="{EB5E5F11-2384-42F8-8893-68CEA3E1FDDC}" dt="2020-08-27T11:03:22.502" v="10627" actId="478"/>
          <ac:graphicFrameMkLst>
            <pc:docMk/>
            <pc:sldMk cId="2520025416" sldId="423"/>
            <ac:graphicFrameMk id="7" creationId="{575FB36B-30FF-4BBB-A629-20891BAA0812}"/>
          </ac:graphicFrameMkLst>
        </pc:graphicFrameChg>
        <pc:graphicFrameChg chg="add del mod">
          <ac:chgData name="今田 祥司" userId="eff4a765-cbdb-43b5-a0b1-0b31f0c71b0b" providerId="ADAL" clId="{EB5E5F11-2384-42F8-8893-68CEA3E1FDDC}" dt="2020-08-27T11:16:08.818" v="10680" actId="21"/>
          <ac:graphicFrameMkLst>
            <pc:docMk/>
            <pc:sldMk cId="2520025416" sldId="423"/>
            <ac:graphicFrameMk id="8" creationId="{BE680B15-3151-406B-8DE1-FD9D62121494}"/>
          </ac:graphicFrameMkLst>
        </pc:graphicFrameChg>
        <pc:graphicFrameChg chg="add del mod">
          <ac:chgData name="今田 祥司" userId="eff4a765-cbdb-43b5-a0b1-0b31f0c71b0b" providerId="ADAL" clId="{EB5E5F11-2384-42F8-8893-68CEA3E1FDDC}" dt="2020-08-27T11:16:08.818" v="10680" actId="21"/>
          <ac:graphicFrameMkLst>
            <pc:docMk/>
            <pc:sldMk cId="2520025416" sldId="423"/>
            <ac:graphicFrameMk id="9" creationId="{70FAC6AA-D574-4812-B101-FDFD858F931F}"/>
          </ac:graphicFrameMkLst>
        </pc:graphicFrameChg>
        <pc:graphicFrameChg chg="add del mod">
          <ac:chgData name="今田 祥司" userId="eff4a765-cbdb-43b5-a0b1-0b31f0c71b0b" providerId="ADAL" clId="{EB5E5F11-2384-42F8-8893-68CEA3E1FDDC}" dt="2020-08-27T11:16:08.818" v="10680" actId="21"/>
          <ac:graphicFrameMkLst>
            <pc:docMk/>
            <pc:sldMk cId="2520025416" sldId="423"/>
            <ac:graphicFrameMk id="10" creationId="{A2E989D4-1C3B-419B-9BE3-9A2B87A0C5E7}"/>
          </ac:graphicFrameMkLst>
        </pc:graphicFrameChg>
        <pc:picChg chg="del mod">
          <ac:chgData name="今田 祥司" userId="eff4a765-cbdb-43b5-a0b1-0b31f0c71b0b" providerId="ADAL" clId="{EB5E5F11-2384-42F8-8893-68CEA3E1FDDC}" dt="2020-08-27T11:03:26.151" v="10629" actId="478"/>
          <ac:picMkLst>
            <pc:docMk/>
            <pc:sldMk cId="2520025416" sldId="423"/>
            <ac:picMk id="5" creationId="{3EFB1398-053F-435E-BFD3-C68CABEFD42B}"/>
          </ac:picMkLst>
        </pc:picChg>
        <pc:cxnChg chg="add del mod">
          <ac:chgData name="今田 祥司" userId="eff4a765-cbdb-43b5-a0b1-0b31f0c71b0b" providerId="ADAL" clId="{EB5E5F11-2384-42F8-8893-68CEA3E1FDDC}" dt="2020-08-27T11:16:08.818" v="10680" actId="21"/>
          <ac:cxnSpMkLst>
            <pc:docMk/>
            <pc:sldMk cId="2520025416" sldId="423"/>
            <ac:cxnSpMk id="13" creationId="{5C0228BF-B02F-496F-AD6D-C16B81017E1A}"/>
          </ac:cxnSpMkLst>
        </pc:cxnChg>
        <pc:cxnChg chg="add del mod">
          <ac:chgData name="今田 祥司" userId="eff4a765-cbdb-43b5-a0b1-0b31f0c71b0b" providerId="ADAL" clId="{EB5E5F11-2384-42F8-8893-68CEA3E1FDDC}" dt="2020-08-27T11:16:08.818" v="10680" actId="21"/>
          <ac:cxnSpMkLst>
            <pc:docMk/>
            <pc:sldMk cId="2520025416" sldId="423"/>
            <ac:cxnSpMk id="15" creationId="{DF71807D-DFF1-4402-AA47-81FE7D5BB6F4}"/>
          </ac:cxnSpMkLst>
        </pc:cxnChg>
      </pc:sldChg>
      <pc:sldChg chg="modSp add del mod">
        <pc:chgData name="今田 祥司" userId="eff4a765-cbdb-43b5-a0b1-0b31f0c71b0b" providerId="ADAL" clId="{EB5E5F11-2384-42F8-8893-68CEA3E1FDDC}" dt="2020-08-27T11:16:55.427" v="10687" actId="2696"/>
        <pc:sldMkLst>
          <pc:docMk/>
          <pc:sldMk cId="2106924587" sldId="424"/>
        </pc:sldMkLst>
        <pc:spChg chg="mod">
          <ac:chgData name="今田 祥司" userId="eff4a765-cbdb-43b5-a0b1-0b31f0c71b0b" providerId="ADAL" clId="{EB5E5F11-2384-42F8-8893-68CEA3E1FDDC}" dt="2020-08-27T11:16:37.782" v="10684" actId="6549"/>
          <ac:spMkLst>
            <pc:docMk/>
            <pc:sldMk cId="2106924587" sldId="424"/>
            <ac:spMk id="6" creationId="{1887B7A5-9CEE-42D3-AD0D-503339DC8983}"/>
          </ac:spMkLst>
        </pc:spChg>
      </pc:sldChg>
      <pc:sldChg chg="addSp delSp modSp add mod">
        <pc:chgData name="今田 祥司" userId="eff4a765-cbdb-43b5-a0b1-0b31f0c71b0b" providerId="ADAL" clId="{EB5E5F11-2384-42F8-8893-68CEA3E1FDDC}" dt="2020-08-30T06:51:59.437" v="31133" actId="20577"/>
        <pc:sldMkLst>
          <pc:docMk/>
          <pc:sldMk cId="2317363712" sldId="424"/>
        </pc:sldMkLst>
        <pc:spChg chg="mod">
          <ac:chgData name="今田 祥司" userId="eff4a765-cbdb-43b5-a0b1-0b31f0c71b0b" providerId="ADAL" clId="{EB5E5F11-2384-42F8-8893-68CEA3E1FDDC}" dt="2020-08-30T06:51:59.437" v="31133" actId="20577"/>
          <ac:spMkLst>
            <pc:docMk/>
            <pc:sldMk cId="2317363712" sldId="424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6:31:11.765" v="30204"/>
          <ac:spMkLst>
            <pc:docMk/>
            <pc:sldMk cId="2317363712" sldId="424"/>
            <ac:spMk id="5" creationId="{526BF4B7-734A-455E-934F-323A7FAF9B52}"/>
          </ac:spMkLst>
        </pc:spChg>
        <pc:spChg chg="del">
          <ac:chgData name="今田 祥司" userId="eff4a765-cbdb-43b5-a0b1-0b31f0c71b0b" providerId="ADAL" clId="{EB5E5F11-2384-42F8-8893-68CEA3E1FDDC}" dt="2020-08-29T08:27:58.943" v="16047" actId="478"/>
          <ac:spMkLst>
            <pc:docMk/>
            <pc:sldMk cId="2317363712" sldId="424"/>
            <ac:spMk id="7" creationId="{93948218-22F6-4C56-9CF0-5815FC14F99A}"/>
          </ac:spMkLst>
        </pc:spChg>
        <pc:spChg chg="del">
          <ac:chgData name="今田 祥司" userId="eff4a765-cbdb-43b5-a0b1-0b31f0c71b0b" providerId="ADAL" clId="{EB5E5F11-2384-42F8-8893-68CEA3E1FDDC}" dt="2020-08-29T08:27:58.943" v="16047" actId="478"/>
          <ac:spMkLst>
            <pc:docMk/>
            <pc:sldMk cId="2317363712" sldId="424"/>
            <ac:spMk id="8" creationId="{882D84D3-41C6-4B89-AE62-3068D4083DE1}"/>
          </ac:spMkLst>
        </pc:spChg>
        <pc:spChg chg="add mod">
          <ac:chgData name="今田 祥司" userId="eff4a765-cbdb-43b5-a0b1-0b31f0c71b0b" providerId="ADAL" clId="{EB5E5F11-2384-42F8-8893-68CEA3E1FDDC}" dt="2020-08-29T08:37:56.198" v="16304" actId="1076"/>
          <ac:spMkLst>
            <pc:docMk/>
            <pc:sldMk cId="2317363712" sldId="424"/>
            <ac:spMk id="13" creationId="{9E2C553B-F2F7-4032-9B72-D24214B3B703}"/>
          </ac:spMkLst>
        </pc:spChg>
        <pc:spChg chg="add mod">
          <ac:chgData name="今田 祥司" userId="eff4a765-cbdb-43b5-a0b1-0b31f0c71b0b" providerId="ADAL" clId="{EB5E5F11-2384-42F8-8893-68CEA3E1FDDC}" dt="2020-08-29T08:37:56.198" v="16304" actId="1076"/>
          <ac:spMkLst>
            <pc:docMk/>
            <pc:sldMk cId="2317363712" sldId="424"/>
            <ac:spMk id="15" creationId="{3FE73088-19A8-4951-873E-DC3CCBA24561}"/>
          </ac:spMkLst>
        </pc:spChg>
        <pc:picChg chg="del">
          <ac:chgData name="今田 祥司" userId="eff4a765-cbdb-43b5-a0b1-0b31f0c71b0b" providerId="ADAL" clId="{EB5E5F11-2384-42F8-8893-68CEA3E1FDDC}" dt="2020-08-29T08:27:58.943" v="16047" actId="478"/>
          <ac:picMkLst>
            <pc:docMk/>
            <pc:sldMk cId="2317363712" sldId="424"/>
            <ac:picMk id="6" creationId="{D41AED9B-CECC-42DB-95E9-69894B6B57BF}"/>
          </ac:picMkLst>
        </pc:picChg>
        <pc:picChg chg="add mod">
          <ac:chgData name="今田 祥司" userId="eff4a765-cbdb-43b5-a0b1-0b31f0c71b0b" providerId="ADAL" clId="{EB5E5F11-2384-42F8-8893-68CEA3E1FDDC}" dt="2020-08-29T08:37:56.198" v="16304" actId="1076"/>
          <ac:picMkLst>
            <pc:docMk/>
            <pc:sldMk cId="2317363712" sldId="424"/>
            <ac:picMk id="9" creationId="{8CAC6A07-202A-429B-B0BE-F7328F931477}"/>
          </ac:picMkLst>
        </pc:picChg>
        <pc:picChg chg="add mod">
          <ac:chgData name="今田 祥司" userId="eff4a765-cbdb-43b5-a0b1-0b31f0c71b0b" providerId="ADAL" clId="{EB5E5F11-2384-42F8-8893-68CEA3E1FDDC}" dt="2020-08-29T08:37:56.198" v="16304" actId="1076"/>
          <ac:picMkLst>
            <pc:docMk/>
            <pc:sldMk cId="2317363712" sldId="424"/>
            <ac:picMk id="11" creationId="{44A5D0FF-2C10-4515-9A1E-68DDC63746BF}"/>
          </ac:picMkLst>
        </pc:picChg>
      </pc:sldChg>
      <pc:sldChg chg="addSp delSp modSp add mod">
        <pc:chgData name="今田 祥司" userId="eff4a765-cbdb-43b5-a0b1-0b31f0c71b0b" providerId="ADAL" clId="{EB5E5F11-2384-42F8-8893-68CEA3E1FDDC}" dt="2020-08-30T06:52:05.185" v="31136" actId="20577"/>
        <pc:sldMkLst>
          <pc:docMk/>
          <pc:sldMk cId="3990676374" sldId="425"/>
        </pc:sldMkLst>
        <pc:spChg chg="mod">
          <ac:chgData name="今田 祥司" userId="eff4a765-cbdb-43b5-a0b1-0b31f0c71b0b" providerId="ADAL" clId="{EB5E5F11-2384-42F8-8893-68CEA3E1FDDC}" dt="2020-08-30T06:52:05.185" v="31136" actId="20577"/>
          <ac:spMkLst>
            <pc:docMk/>
            <pc:sldMk cId="3990676374" sldId="425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08:43:54.047" v="16937" actId="1076"/>
          <ac:spMkLst>
            <pc:docMk/>
            <pc:sldMk cId="3990676374" sldId="425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08:44:01.749" v="16938" actId="1076"/>
          <ac:spMkLst>
            <pc:docMk/>
            <pc:sldMk cId="3990676374" sldId="425"/>
            <ac:spMk id="7" creationId="{221D6C46-28B2-4E26-8F5F-463A28132DCC}"/>
          </ac:spMkLst>
        </pc:spChg>
        <pc:spChg chg="add mod">
          <ac:chgData name="今田 祥司" userId="eff4a765-cbdb-43b5-a0b1-0b31f0c71b0b" providerId="ADAL" clId="{EB5E5F11-2384-42F8-8893-68CEA3E1FDDC}" dt="2020-08-29T08:44:01.749" v="16938" actId="1076"/>
          <ac:spMkLst>
            <pc:docMk/>
            <pc:sldMk cId="3990676374" sldId="425"/>
            <ac:spMk id="8" creationId="{30200396-41AF-44C8-98A0-16275B47BACB}"/>
          </ac:spMkLst>
        </pc:spChg>
        <pc:spChg chg="add mod">
          <ac:chgData name="今田 祥司" userId="eff4a765-cbdb-43b5-a0b1-0b31f0c71b0b" providerId="ADAL" clId="{EB5E5F11-2384-42F8-8893-68CEA3E1FDDC}" dt="2020-08-29T08:44:01.749" v="16938" actId="1076"/>
          <ac:spMkLst>
            <pc:docMk/>
            <pc:sldMk cId="3990676374" sldId="425"/>
            <ac:spMk id="10" creationId="{B00B9BCC-5BD0-4A81-B6FF-EC966E075B4E}"/>
          </ac:spMkLst>
        </pc:spChg>
        <pc:spChg chg="mod ord">
          <ac:chgData name="今田 祥司" userId="eff4a765-cbdb-43b5-a0b1-0b31f0c71b0b" providerId="ADAL" clId="{EB5E5F11-2384-42F8-8893-68CEA3E1FDDC}" dt="2020-08-29T08:44:33.222" v="16944" actId="14100"/>
          <ac:spMkLst>
            <pc:docMk/>
            <pc:sldMk cId="3990676374" sldId="425"/>
            <ac:spMk id="13" creationId="{9E2C553B-F2F7-4032-9B72-D24214B3B703}"/>
          </ac:spMkLst>
        </pc:spChg>
        <pc:spChg chg="add del">
          <ac:chgData name="今田 祥司" userId="eff4a765-cbdb-43b5-a0b1-0b31f0c71b0b" providerId="ADAL" clId="{EB5E5F11-2384-42F8-8893-68CEA3E1FDDC}" dt="2020-08-29T08:36:54.433" v="16278" actId="478"/>
          <ac:spMkLst>
            <pc:docMk/>
            <pc:sldMk cId="3990676374" sldId="425"/>
            <ac:spMk id="15" creationId="{3FE73088-19A8-4951-873E-DC3CCBA24561}"/>
          </ac:spMkLst>
        </pc:spChg>
        <pc:spChg chg="add mod">
          <ac:chgData name="今田 祥司" userId="eff4a765-cbdb-43b5-a0b1-0b31f0c71b0b" providerId="ADAL" clId="{EB5E5F11-2384-42F8-8893-68CEA3E1FDDC}" dt="2020-08-29T08:44:01.749" v="16938" actId="1076"/>
          <ac:spMkLst>
            <pc:docMk/>
            <pc:sldMk cId="3990676374" sldId="425"/>
            <ac:spMk id="18" creationId="{92999D76-8871-4C26-A22C-3B70AB15D127}"/>
          </ac:spMkLst>
        </pc:spChg>
        <pc:spChg chg="add del mod">
          <ac:chgData name="今田 祥司" userId="eff4a765-cbdb-43b5-a0b1-0b31f0c71b0b" providerId="ADAL" clId="{EB5E5F11-2384-42F8-8893-68CEA3E1FDDC}" dt="2020-08-29T08:40:05.195" v="16511" actId="478"/>
          <ac:spMkLst>
            <pc:docMk/>
            <pc:sldMk cId="3990676374" sldId="425"/>
            <ac:spMk id="20" creationId="{68D6B53B-3620-47EE-AC01-3EAB611137F9}"/>
          </ac:spMkLst>
        </pc:spChg>
        <pc:spChg chg="add mod">
          <ac:chgData name="今田 祥司" userId="eff4a765-cbdb-43b5-a0b1-0b31f0c71b0b" providerId="ADAL" clId="{EB5E5F11-2384-42F8-8893-68CEA3E1FDDC}" dt="2020-08-29T08:44:06.742" v="16939" actId="1076"/>
          <ac:spMkLst>
            <pc:docMk/>
            <pc:sldMk cId="3990676374" sldId="425"/>
            <ac:spMk id="22" creationId="{86F90145-747D-42DF-BCB2-AB79061C3D65}"/>
          </ac:spMkLst>
        </pc:spChg>
        <pc:spChg chg="add mod">
          <ac:chgData name="今田 祥司" userId="eff4a765-cbdb-43b5-a0b1-0b31f0c71b0b" providerId="ADAL" clId="{EB5E5F11-2384-42F8-8893-68CEA3E1FDDC}" dt="2020-08-29T08:44:22.062" v="16941" actId="14100"/>
          <ac:spMkLst>
            <pc:docMk/>
            <pc:sldMk cId="3990676374" sldId="425"/>
            <ac:spMk id="25" creationId="{9961FBE8-3B17-4F08-911F-36666D1AD2F4}"/>
          </ac:spMkLst>
        </pc:spChg>
        <pc:spChg chg="add mod">
          <ac:chgData name="今田 祥司" userId="eff4a765-cbdb-43b5-a0b1-0b31f0c71b0b" providerId="ADAL" clId="{EB5E5F11-2384-42F8-8893-68CEA3E1FDDC}" dt="2020-08-29T08:44:25.679" v="16943" actId="1076"/>
          <ac:spMkLst>
            <pc:docMk/>
            <pc:sldMk cId="3990676374" sldId="425"/>
            <ac:spMk id="27" creationId="{8255C708-B626-4B49-8876-679359B62D6A}"/>
          </ac:spMkLst>
        </pc:spChg>
        <pc:picChg chg="add del mod">
          <ac:chgData name="今田 祥司" userId="eff4a765-cbdb-43b5-a0b1-0b31f0c71b0b" providerId="ADAL" clId="{EB5E5F11-2384-42F8-8893-68CEA3E1FDDC}" dt="2020-08-29T08:43:18.934" v="16895" actId="1076"/>
          <ac:picMkLst>
            <pc:docMk/>
            <pc:sldMk cId="3990676374" sldId="425"/>
            <ac:picMk id="6" creationId="{ED90D24A-C318-44FA-812B-ECC410FCFE48}"/>
          </ac:picMkLst>
        </pc:picChg>
        <pc:picChg chg="del">
          <ac:chgData name="今田 祥司" userId="eff4a765-cbdb-43b5-a0b1-0b31f0c71b0b" providerId="ADAL" clId="{EB5E5F11-2384-42F8-8893-68CEA3E1FDDC}" dt="2020-08-29T08:36:54.433" v="16278" actId="478"/>
          <ac:picMkLst>
            <pc:docMk/>
            <pc:sldMk cId="3990676374" sldId="425"/>
            <ac:picMk id="9" creationId="{8CAC6A07-202A-429B-B0BE-F7328F931477}"/>
          </ac:picMkLst>
        </pc:picChg>
        <pc:picChg chg="add del">
          <ac:chgData name="今田 祥司" userId="eff4a765-cbdb-43b5-a0b1-0b31f0c71b0b" providerId="ADAL" clId="{EB5E5F11-2384-42F8-8893-68CEA3E1FDDC}" dt="2020-08-29T08:36:54.433" v="16278" actId="478"/>
          <ac:picMkLst>
            <pc:docMk/>
            <pc:sldMk cId="3990676374" sldId="425"/>
            <ac:picMk id="11" creationId="{44A5D0FF-2C10-4515-9A1E-68DDC63746BF}"/>
          </ac:picMkLst>
        </pc:picChg>
        <pc:picChg chg="add mod">
          <ac:chgData name="今田 祥司" userId="eff4a765-cbdb-43b5-a0b1-0b31f0c71b0b" providerId="ADAL" clId="{EB5E5F11-2384-42F8-8893-68CEA3E1FDDC}" dt="2020-08-29T08:43:29.606" v="16897" actId="1076"/>
          <ac:picMkLst>
            <pc:docMk/>
            <pc:sldMk cId="3990676374" sldId="425"/>
            <ac:picMk id="24" creationId="{7099861D-E36D-4096-ABD4-6B9C4F3BD428}"/>
          </ac:picMkLst>
        </pc:picChg>
      </pc:sldChg>
      <pc:sldChg chg="add del">
        <pc:chgData name="今田 祥司" userId="eff4a765-cbdb-43b5-a0b1-0b31f0c71b0b" providerId="ADAL" clId="{EB5E5F11-2384-42F8-8893-68CEA3E1FDDC}" dt="2020-08-27T11:16:53.104" v="10686" actId="2696"/>
        <pc:sldMkLst>
          <pc:docMk/>
          <pc:sldMk cId="4154095201" sldId="425"/>
        </pc:sldMkLst>
      </pc:sldChg>
      <pc:sldChg chg="addSp delSp modSp add mod">
        <pc:chgData name="今田 祥司" userId="eff4a765-cbdb-43b5-a0b1-0b31f0c71b0b" providerId="ADAL" clId="{EB5E5F11-2384-42F8-8893-68CEA3E1FDDC}" dt="2020-08-30T06:52:20.604" v="31146" actId="20577"/>
        <pc:sldMkLst>
          <pc:docMk/>
          <pc:sldMk cId="1859609757" sldId="426"/>
        </pc:sldMkLst>
        <pc:spChg chg="mod">
          <ac:chgData name="今田 祥司" userId="eff4a765-cbdb-43b5-a0b1-0b31f0c71b0b" providerId="ADAL" clId="{EB5E5F11-2384-42F8-8893-68CEA3E1FDDC}" dt="2020-08-30T06:52:20.604" v="31146" actId="20577"/>
          <ac:spMkLst>
            <pc:docMk/>
            <pc:sldMk cId="1859609757" sldId="426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09:45:30.510" v="17830" actId="6549"/>
          <ac:spMkLst>
            <pc:docMk/>
            <pc:sldMk cId="1859609757" sldId="426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29T09:45:20.761" v="17828" actId="1076"/>
          <ac:spMkLst>
            <pc:docMk/>
            <pc:sldMk cId="1859609757" sldId="426"/>
            <ac:spMk id="7" creationId="{D5E7A23E-B313-4528-846E-81A223489FF3}"/>
          </ac:spMkLst>
        </pc:spChg>
        <pc:spChg chg="del">
          <ac:chgData name="今田 祥司" userId="eff4a765-cbdb-43b5-a0b1-0b31f0c71b0b" providerId="ADAL" clId="{EB5E5F11-2384-42F8-8893-68CEA3E1FDDC}" dt="2020-08-29T09:41:46.586" v="17578" actId="478"/>
          <ac:spMkLst>
            <pc:docMk/>
            <pc:sldMk cId="1859609757" sldId="426"/>
            <ac:spMk id="12" creationId="{30A9FC43-B323-4B1C-902F-A31F0983650B}"/>
          </ac:spMkLst>
        </pc:spChg>
        <pc:spChg chg="del">
          <ac:chgData name="今田 祥司" userId="eff4a765-cbdb-43b5-a0b1-0b31f0c71b0b" providerId="ADAL" clId="{EB5E5F11-2384-42F8-8893-68CEA3E1FDDC}" dt="2020-08-29T09:41:46.586" v="17578" actId="478"/>
          <ac:spMkLst>
            <pc:docMk/>
            <pc:sldMk cId="1859609757" sldId="426"/>
            <ac:spMk id="14" creationId="{E704722B-968C-4A96-A6EF-DB0C1C91A3E1}"/>
          </ac:spMkLst>
        </pc:spChg>
        <pc:spChg chg="del">
          <ac:chgData name="今田 祥司" userId="eff4a765-cbdb-43b5-a0b1-0b31f0c71b0b" providerId="ADAL" clId="{EB5E5F11-2384-42F8-8893-68CEA3E1FDDC}" dt="2020-08-29T09:41:46.586" v="17578" actId="478"/>
          <ac:spMkLst>
            <pc:docMk/>
            <pc:sldMk cId="1859609757" sldId="426"/>
            <ac:spMk id="15" creationId="{CF8AE253-B28E-4D4F-87EF-49F146B44C1A}"/>
          </ac:spMkLst>
        </pc:spChg>
        <pc:spChg chg="del">
          <ac:chgData name="今田 祥司" userId="eff4a765-cbdb-43b5-a0b1-0b31f0c71b0b" providerId="ADAL" clId="{EB5E5F11-2384-42F8-8893-68CEA3E1FDDC}" dt="2020-08-29T09:41:46.586" v="17578" actId="478"/>
          <ac:spMkLst>
            <pc:docMk/>
            <pc:sldMk cId="1859609757" sldId="426"/>
            <ac:spMk id="16" creationId="{388832DF-51BC-45C9-92C9-47EE8F9C8694}"/>
          </ac:spMkLst>
        </pc:spChg>
        <pc:spChg chg="add mod">
          <ac:chgData name="今田 祥司" userId="eff4a765-cbdb-43b5-a0b1-0b31f0c71b0b" providerId="ADAL" clId="{EB5E5F11-2384-42F8-8893-68CEA3E1FDDC}" dt="2020-08-29T09:45:20.761" v="17828" actId="1076"/>
          <ac:spMkLst>
            <pc:docMk/>
            <pc:sldMk cId="1859609757" sldId="426"/>
            <ac:spMk id="17" creationId="{D955D563-7838-4714-B90B-1D1059F3CB82}"/>
          </ac:spMkLst>
        </pc:spChg>
        <pc:picChg chg="add mod">
          <ac:chgData name="今田 祥司" userId="eff4a765-cbdb-43b5-a0b1-0b31f0c71b0b" providerId="ADAL" clId="{EB5E5F11-2384-42F8-8893-68CEA3E1FDDC}" dt="2020-08-29T09:45:20.761" v="17828" actId="1076"/>
          <ac:picMkLst>
            <pc:docMk/>
            <pc:sldMk cId="1859609757" sldId="426"/>
            <ac:picMk id="6" creationId="{4681F1A0-17B9-43D8-9646-C1E5C93B4DE2}"/>
          </ac:picMkLst>
        </pc:picChg>
        <pc:picChg chg="add mod">
          <ac:chgData name="今田 祥司" userId="eff4a765-cbdb-43b5-a0b1-0b31f0c71b0b" providerId="ADAL" clId="{EB5E5F11-2384-42F8-8893-68CEA3E1FDDC}" dt="2020-08-30T06:31:50.660" v="30237" actId="1076"/>
          <ac:picMkLst>
            <pc:docMk/>
            <pc:sldMk cId="1859609757" sldId="426"/>
            <ac:picMk id="9" creationId="{D345D835-EE95-47AB-AFFC-665B9D75E55A}"/>
          </ac:picMkLst>
        </pc:picChg>
        <pc:picChg chg="del">
          <ac:chgData name="今田 祥司" userId="eff4a765-cbdb-43b5-a0b1-0b31f0c71b0b" providerId="ADAL" clId="{EB5E5F11-2384-42F8-8893-68CEA3E1FDDC}" dt="2020-08-29T09:41:46.586" v="17578" actId="478"/>
          <ac:picMkLst>
            <pc:docMk/>
            <pc:sldMk cId="1859609757" sldId="426"/>
            <ac:picMk id="10" creationId="{07C4DB69-D632-4639-89F0-D2B9DAEA8DDD}"/>
          </ac:picMkLst>
        </pc:picChg>
      </pc:sldChg>
      <pc:sldChg chg="add del">
        <pc:chgData name="今田 祥司" userId="eff4a765-cbdb-43b5-a0b1-0b31f0c71b0b" providerId="ADAL" clId="{EB5E5F11-2384-42F8-8893-68CEA3E1FDDC}" dt="2020-08-29T08:36:39.338" v="16273"/>
        <pc:sldMkLst>
          <pc:docMk/>
          <pc:sldMk cId="2774445421" sldId="426"/>
        </pc:sldMkLst>
      </pc:sldChg>
      <pc:sldChg chg="addSp delSp modSp add mod">
        <pc:chgData name="今田 祥司" userId="eff4a765-cbdb-43b5-a0b1-0b31f0c71b0b" providerId="ADAL" clId="{EB5E5F11-2384-42F8-8893-68CEA3E1FDDC}" dt="2020-08-30T12:35:08.899" v="33232" actId="14100"/>
        <pc:sldMkLst>
          <pc:docMk/>
          <pc:sldMk cId="2839927550" sldId="427"/>
        </pc:sldMkLst>
        <pc:spChg chg="mod">
          <ac:chgData name="今田 祥司" userId="eff4a765-cbdb-43b5-a0b1-0b31f0c71b0b" providerId="ADAL" clId="{EB5E5F11-2384-42F8-8893-68CEA3E1FDDC}" dt="2020-08-30T06:53:24.757" v="31172" actId="20577"/>
          <ac:spMkLst>
            <pc:docMk/>
            <pc:sldMk cId="2839927550" sldId="427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2:35:08.899" v="33232" actId="14100"/>
          <ac:spMkLst>
            <pc:docMk/>
            <pc:sldMk cId="2839927550" sldId="427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30T06:51:10.749" v="31121" actId="6549"/>
          <ac:spMkLst>
            <pc:docMk/>
            <pc:sldMk cId="2839927550" sldId="427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29T10:40:52.572" v="19249" actId="22"/>
          <ac:spMkLst>
            <pc:docMk/>
            <pc:sldMk cId="2839927550" sldId="427"/>
            <ac:spMk id="6" creationId="{BE9C277A-A707-46C7-816E-315224215CAD}"/>
          </ac:spMkLst>
        </pc:spChg>
        <pc:spChg chg="add del mod">
          <ac:chgData name="今田 祥司" userId="eff4a765-cbdb-43b5-a0b1-0b31f0c71b0b" providerId="ADAL" clId="{EB5E5F11-2384-42F8-8893-68CEA3E1FDDC}" dt="2020-08-29T12:29:21.383" v="24649" actId="478"/>
          <ac:spMkLst>
            <pc:docMk/>
            <pc:sldMk cId="2839927550" sldId="427"/>
            <ac:spMk id="7" creationId="{EDDE6C8F-8EF4-4049-8BC5-FE159CD2D84B}"/>
          </ac:spMkLst>
        </pc:spChg>
        <pc:spChg chg="mod">
          <ac:chgData name="今田 祥司" userId="eff4a765-cbdb-43b5-a0b1-0b31f0c71b0b" providerId="ADAL" clId="{EB5E5F11-2384-42F8-8893-68CEA3E1FDDC}" dt="2020-08-30T12:34:59.934" v="33230" actId="113"/>
          <ac:spMkLst>
            <pc:docMk/>
            <pc:sldMk cId="2839927550" sldId="427"/>
            <ac:spMk id="9" creationId="{B9C7949B-C9FE-4239-B0B9-5D899E1104D0}"/>
          </ac:spMkLst>
        </pc:spChg>
        <pc:spChg chg="mod">
          <ac:chgData name="今田 祥司" userId="eff4a765-cbdb-43b5-a0b1-0b31f0c71b0b" providerId="ADAL" clId="{EB5E5F11-2384-42F8-8893-68CEA3E1FDDC}" dt="2020-08-29T12:34:37.079" v="25036" actId="1076"/>
          <ac:spMkLst>
            <pc:docMk/>
            <pc:sldMk cId="2839927550" sldId="427"/>
            <ac:spMk id="10" creationId="{8969666C-6381-4408-9B2F-0D0A1F5CC41F}"/>
          </ac:spMkLst>
        </pc:spChg>
        <pc:spChg chg="mod">
          <ac:chgData name="今田 祥司" userId="eff4a765-cbdb-43b5-a0b1-0b31f0c71b0b" providerId="ADAL" clId="{EB5E5F11-2384-42F8-8893-68CEA3E1FDDC}" dt="2020-08-30T11:20:29.540" v="31655" actId="1076"/>
          <ac:spMkLst>
            <pc:docMk/>
            <pc:sldMk cId="2839927550" sldId="427"/>
            <ac:spMk id="11" creationId="{C0E7996E-ED80-415D-9B68-AA4B47EB3555}"/>
          </ac:spMkLst>
        </pc:spChg>
        <pc:spChg chg="add mod">
          <ac:chgData name="今田 祥司" userId="eff4a765-cbdb-43b5-a0b1-0b31f0c71b0b" providerId="ADAL" clId="{EB5E5F11-2384-42F8-8893-68CEA3E1FDDC}" dt="2020-08-29T11:27:57.568" v="21329" actId="14100"/>
          <ac:spMkLst>
            <pc:docMk/>
            <pc:sldMk cId="2839927550" sldId="427"/>
            <ac:spMk id="16" creationId="{ABD64B44-3AD0-4009-A146-743A829DABC1}"/>
          </ac:spMkLst>
        </pc:spChg>
        <pc:spChg chg="add mod">
          <ac:chgData name="今田 祥司" userId="eff4a765-cbdb-43b5-a0b1-0b31f0c71b0b" providerId="ADAL" clId="{EB5E5F11-2384-42F8-8893-68CEA3E1FDDC}" dt="2020-08-29T11:28:02.536" v="21331" actId="1076"/>
          <ac:spMkLst>
            <pc:docMk/>
            <pc:sldMk cId="2839927550" sldId="427"/>
            <ac:spMk id="18" creationId="{D2B9FC5A-7DFF-4686-8795-9F5E8735B6C8}"/>
          </ac:spMkLst>
        </pc:spChg>
        <pc:picChg chg="add mod">
          <ac:chgData name="今田 祥司" userId="eff4a765-cbdb-43b5-a0b1-0b31f0c71b0b" providerId="ADAL" clId="{EB5E5F11-2384-42F8-8893-68CEA3E1FDDC}" dt="2020-08-29T11:27:49.608" v="21327" actId="1076"/>
          <ac:picMkLst>
            <pc:docMk/>
            <pc:sldMk cId="2839927550" sldId="427"/>
            <ac:picMk id="8" creationId="{B723845D-2C79-41AB-B256-CD502DB78275}"/>
          </ac:picMkLst>
        </pc:picChg>
      </pc:sldChg>
      <pc:sldChg chg="addSp delSp modSp add del mod ord">
        <pc:chgData name="今田 祥司" userId="eff4a765-cbdb-43b5-a0b1-0b31f0c71b0b" providerId="ADAL" clId="{EB5E5F11-2384-42F8-8893-68CEA3E1FDDC}" dt="2020-08-30T12:41:31.899" v="33782" actId="14100"/>
        <pc:sldMkLst>
          <pc:docMk/>
          <pc:sldMk cId="3369374795" sldId="428"/>
        </pc:sldMkLst>
        <pc:spChg chg="mod">
          <ac:chgData name="今田 祥司" userId="eff4a765-cbdb-43b5-a0b1-0b31f0c71b0b" providerId="ADAL" clId="{EB5E5F11-2384-42F8-8893-68CEA3E1FDDC}" dt="2020-08-30T06:54:05.725" v="31187" actId="20577"/>
          <ac:spMkLst>
            <pc:docMk/>
            <pc:sldMk cId="3369374795" sldId="428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EB5E5F11-2384-42F8-8893-68CEA3E1FDDC}" dt="2020-08-29T12:30:04.121" v="24706" actId="478"/>
          <ac:spMkLst>
            <pc:docMk/>
            <pc:sldMk cId="3369374795" sldId="428"/>
            <ac:spMk id="4" creationId="{69B94F93-2655-4626-A0CE-9E8D14747DCF}"/>
          </ac:spMkLst>
        </pc:spChg>
        <pc:spChg chg="mod">
          <ac:chgData name="今田 祥司" userId="eff4a765-cbdb-43b5-a0b1-0b31f0c71b0b" providerId="ADAL" clId="{EB5E5F11-2384-42F8-8893-68CEA3E1FDDC}" dt="2020-08-30T12:39:36.589" v="33604"/>
          <ac:spMkLst>
            <pc:docMk/>
            <pc:sldMk cId="3369374795" sldId="428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29T12:30:27.235" v="24736" actId="1076"/>
          <ac:spMkLst>
            <pc:docMk/>
            <pc:sldMk cId="3369374795" sldId="428"/>
            <ac:spMk id="6" creationId="{D2A63BF2-62B3-430A-84C7-109093FA99D5}"/>
          </ac:spMkLst>
        </pc:spChg>
        <pc:spChg chg="del mod">
          <ac:chgData name="今田 祥司" userId="eff4a765-cbdb-43b5-a0b1-0b31f0c71b0b" providerId="ADAL" clId="{EB5E5F11-2384-42F8-8893-68CEA3E1FDDC}" dt="2020-08-29T10:42:04.110" v="19425" actId="478"/>
          <ac:spMkLst>
            <pc:docMk/>
            <pc:sldMk cId="3369374795" sldId="428"/>
            <ac:spMk id="9" creationId="{B9C7949B-C9FE-4239-B0B9-5D899E1104D0}"/>
          </ac:spMkLst>
        </pc:spChg>
        <pc:spChg chg="del mod">
          <ac:chgData name="今田 祥司" userId="eff4a765-cbdb-43b5-a0b1-0b31f0c71b0b" providerId="ADAL" clId="{EB5E5F11-2384-42F8-8893-68CEA3E1FDDC}" dt="2020-08-29T10:42:04.110" v="19425" actId="478"/>
          <ac:spMkLst>
            <pc:docMk/>
            <pc:sldMk cId="3369374795" sldId="428"/>
            <ac:spMk id="11" creationId="{C0E7996E-ED80-415D-9B68-AA4B47EB3555}"/>
          </ac:spMkLst>
        </pc:spChg>
        <pc:spChg chg="add del mod">
          <ac:chgData name="今田 祥司" userId="eff4a765-cbdb-43b5-a0b1-0b31f0c71b0b" providerId="ADAL" clId="{EB5E5F11-2384-42F8-8893-68CEA3E1FDDC}" dt="2020-08-29T12:29:44.184" v="24698" actId="478"/>
          <ac:spMkLst>
            <pc:docMk/>
            <pc:sldMk cId="3369374795" sldId="428"/>
            <ac:spMk id="14" creationId="{3FCE4BF6-11B7-4934-824C-2CE880C0D99C}"/>
          </ac:spMkLst>
        </pc:spChg>
        <pc:spChg chg="add del mod">
          <ac:chgData name="今田 祥司" userId="eff4a765-cbdb-43b5-a0b1-0b31f0c71b0b" providerId="ADAL" clId="{EB5E5F11-2384-42F8-8893-68CEA3E1FDDC}" dt="2020-08-29T12:29:44.184" v="24698" actId="478"/>
          <ac:spMkLst>
            <pc:docMk/>
            <pc:sldMk cId="3369374795" sldId="428"/>
            <ac:spMk id="17" creationId="{6E8B5B23-633F-4206-B8E6-307AA24540C6}"/>
          </ac:spMkLst>
        </pc:spChg>
        <pc:spChg chg="add del mod">
          <ac:chgData name="今田 祥司" userId="eff4a765-cbdb-43b5-a0b1-0b31f0c71b0b" providerId="ADAL" clId="{EB5E5F11-2384-42F8-8893-68CEA3E1FDDC}" dt="2020-08-29T12:29:44.184" v="24698" actId="478"/>
          <ac:spMkLst>
            <pc:docMk/>
            <pc:sldMk cId="3369374795" sldId="428"/>
            <ac:spMk id="18" creationId="{FD17947D-B3EC-4D18-ABCC-C72B615CA643}"/>
          </ac:spMkLst>
        </pc:spChg>
        <pc:spChg chg="add del mod">
          <ac:chgData name="今田 祥司" userId="eff4a765-cbdb-43b5-a0b1-0b31f0c71b0b" providerId="ADAL" clId="{EB5E5F11-2384-42F8-8893-68CEA3E1FDDC}" dt="2020-08-29T12:29:44.184" v="24698" actId="478"/>
          <ac:spMkLst>
            <pc:docMk/>
            <pc:sldMk cId="3369374795" sldId="428"/>
            <ac:spMk id="19" creationId="{8BBC94F0-5A92-4BE7-8305-F31D34FA92E4}"/>
          </ac:spMkLst>
        </pc:spChg>
        <pc:spChg chg="add del mod">
          <ac:chgData name="今田 祥司" userId="eff4a765-cbdb-43b5-a0b1-0b31f0c71b0b" providerId="ADAL" clId="{EB5E5F11-2384-42F8-8893-68CEA3E1FDDC}" dt="2020-08-29T12:33:27.932" v="25019" actId="478"/>
          <ac:spMkLst>
            <pc:docMk/>
            <pc:sldMk cId="3369374795" sldId="428"/>
            <ac:spMk id="21" creationId="{6FF2D600-5D58-4E31-A987-ADD9EBEE70FF}"/>
          </ac:spMkLst>
        </pc:spChg>
        <pc:spChg chg="add mod ord">
          <ac:chgData name="今田 祥司" userId="eff4a765-cbdb-43b5-a0b1-0b31f0c71b0b" providerId="ADAL" clId="{EB5E5F11-2384-42F8-8893-68CEA3E1FDDC}" dt="2020-08-29T12:56:46.157" v="26448" actId="1076"/>
          <ac:spMkLst>
            <pc:docMk/>
            <pc:sldMk cId="3369374795" sldId="428"/>
            <ac:spMk id="22" creationId="{1AA08D8D-1BCA-4233-8F75-938786CDFC74}"/>
          </ac:spMkLst>
        </pc:spChg>
        <pc:spChg chg="add mod">
          <ac:chgData name="今田 祥司" userId="eff4a765-cbdb-43b5-a0b1-0b31f0c71b0b" providerId="ADAL" clId="{EB5E5F11-2384-42F8-8893-68CEA3E1FDDC}" dt="2020-08-30T12:35:18.987" v="33233" actId="14100"/>
          <ac:spMkLst>
            <pc:docMk/>
            <pc:sldMk cId="3369374795" sldId="428"/>
            <ac:spMk id="24" creationId="{0B80215E-E87F-4ECA-A1DE-22BD4D41AB85}"/>
          </ac:spMkLst>
        </pc:spChg>
        <pc:spChg chg="add mod">
          <ac:chgData name="今田 祥司" userId="eff4a765-cbdb-43b5-a0b1-0b31f0c71b0b" providerId="ADAL" clId="{EB5E5F11-2384-42F8-8893-68CEA3E1FDDC}" dt="2020-08-29T12:57:04.700" v="26460" actId="1076"/>
          <ac:spMkLst>
            <pc:docMk/>
            <pc:sldMk cId="3369374795" sldId="428"/>
            <ac:spMk id="26" creationId="{AF188311-434E-42C9-A722-472715D87AF4}"/>
          </ac:spMkLst>
        </pc:spChg>
        <pc:spChg chg="add mod">
          <ac:chgData name="今田 祥司" userId="eff4a765-cbdb-43b5-a0b1-0b31f0c71b0b" providerId="ADAL" clId="{EB5E5F11-2384-42F8-8893-68CEA3E1FDDC}" dt="2020-08-29T12:55:15.109" v="26399" actId="1076"/>
          <ac:spMkLst>
            <pc:docMk/>
            <pc:sldMk cId="3369374795" sldId="428"/>
            <ac:spMk id="34" creationId="{2C1DE124-3892-4EA6-9111-2A56A46A81A7}"/>
          </ac:spMkLst>
        </pc:spChg>
        <pc:spChg chg="add mod">
          <ac:chgData name="今田 祥司" userId="eff4a765-cbdb-43b5-a0b1-0b31f0c71b0b" providerId="ADAL" clId="{EB5E5F11-2384-42F8-8893-68CEA3E1FDDC}" dt="2020-08-30T12:40:19.005" v="33672" actId="14100"/>
          <ac:spMkLst>
            <pc:docMk/>
            <pc:sldMk cId="3369374795" sldId="428"/>
            <ac:spMk id="36" creationId="{E364EA00-1A4B-491F-BBAD-BA8A8B261FDB}"/>
          </ac:spMkLst>
        </pc:spChg>
        <pc:spChg chg="add mod">
          <ac:chgData name="今田 祥司" userId="eff4a765-cbdb-43b5-a0b1-0b31f0c71b0b" providerId="ADAL" clId="{EB5E5F11-2384-42F8-8893-68CEA3E1FDDC}" dt="2020-08-30T12:41:31.899" v="33782" actId="14100"/>
          <ac:spMkLst>
            <pc:docMk/>
            <pc:sldMk cId="3369374795" sldId="428"/>
            <ac:spMk id="37" creationId="{D3DC70AD-A643-4465-87E2-BAE3768B6A68}"/>
          </ac:spMkLst>
        </pc:spChg>
        <pc:spChg chg="add del mod">
          <ac:chgData name="今田 祥司" userId="eff4a765-cbdb-43b5-a0b1-0b31f0c71b0b" providerId="ADAL" clId="{EB5E5F11-2384-42F8-8893-68CEA3E1FDDC}" dt="2020-08-29T12:58:30.790" v="26616" actId="478"/>
          <ac:spMkLst>
            <pc:docMk/>
            <pc:sldMk cId="3369374795" sldId="428"/>
            <ac:spMk id="38" creationId="{1F1FB8F5-BCB2-4FE9-BE4F-24D7BAC6765B}"/>
          </ac:spMkLst>
        </pc:spChg>
        <pc:picChg chg="add del mod">
          <ac:chgData name="今田 祥司" userId="eff4a765-cbdb-43b5-a0b1-0b31f0c71b0b" providerId="ADAL" clId="{EB5E5F11-2384-42F8-8893-68CEA3E1FDDC}" dt="2020-08-29T12:29:44.184" v="24698" actId="478"/>
          <ac:picMkLst>
            <pc:docMk/>
            <pc:sldMk cId="3369374795" sldId="428"/>
            <ac:picMk id="12" creationId="{D66A9D99-93A3-4120-8F69-21B67E7F5026}"/>
          </ac:picMkLst>
        </pc:picChg>
        <pc:picChg chg="add mod">
          <ac:chgData name="今田 祥司" userId="eff4a765-cbdb-43b5-a0b1-0b31f0c71b0b" providerId="ADAL" clId="{EB5E5F11-2384-42F8-8893-68CEA3E1FDDC}" dt="2020-08-29T11:28:50.221" v="21338" actId="571"/>
          <ac:picMkLst>
            <pc:docMk/>
            <pc:sldMk cId="3369374795" sldId="428"/>
            <ac:picMk id="15" creationId="{B1819CEC-A45F-4179-BD0B-1B64570F0B1E}"/>
          </ac:picMkLst>
        </pc:picChg>
        <pc:picChg chg="add del mod">
          <ac:chgData name="今田 祥司" userId="eff4a765-cbdb-43b5-a0b1-0b31f0c71b0b" providerId="ADAL" clId="{EB5E5F11-2384-42F8-8893-68CEA3E1FDDC}" dt="2020-08-29T12:38:00.822" v="25253" actId="21"/>
          <ac:picMkLst>
            <pc:docMk/>
            <pc:sldMk cId="3369374795" sldId="428"/>
            <ac:picMk id="28" creationId="{2C1E2A65-54F3-4821-A0BD-5626F91C8093}"/>
          </ac:picMkLst>
        </pc:picChg>
        <pc:picChg chg="add del mod">
          <ac:chgData name="今田 祥司" userId="eff4a765-cbdb-43b5-a0b1-0b31f0c71b0b" providerId="ADAL" clId="{EB5E5F11-2384-42F8-8893-68CEA3E1FDDC}" dt="2020-08-29T12:46:00.185" v="25672" actId="478"/>
          <ac:picMkLst>
            <pc:docMk/>
            <pc:sldMk cId="3369374795" sldId="428"/>
            <ac:picMk id="30" creationId="{B6ADFE7A-617A-496F-B1CF-B4A47F0C9B58}"/>
          </ac:picMkLst>
        </pc:picChg>
        <pc:picChg chg="add del mod">
          <ac:chgData name="今田 祥司" userId="eff4a765-cbdb-43b5-a0b1-0b31f0c71b0b" providerId="ADAL" clId="{EB5E5F11-2384-42F8-8893-68CEA3E1FDDC}" dt="2020-08-29T12:46:00.185" v="25672" actId="478"/>
          <ac:picMkLst>
            <pc:docMk/>
            <pc:sldMk cId="3369374795" sldId="428"/>
            <ac:picMk id="32" creationId="{AFFFC1AA-53AF-461D-AACE-41A4D6066499}"/>
          </ac:picMkLst>
        </pc:picChg>
      </pc:sldChg>
      <pc:sldChg chg="add del">
        <pc:chgData name="今田 祥司" userId="eff4a765-cbdb-43b5-a0b1-0b31f0c71b0b" providerId="ADAL" clId="{EB5E5F11-2384-42F8-8893-68CEA3E1FDDC}" dt="2020-08-29T11:30:29.352" v="21356" actId="2696"/>
        <pc:sldMkLst>
          <pc:docMk/>
          <pc:sldMk cId="952650664" sldId="429"/>
        </pc:sldMkLst>
      </pc:sldChg>
      <pc:sldChg chg="modSp add del mod">
        <pc:chgData name="今田 祥司" userId="eff4a765-cbdb-43b5-a0b1-0b31f0c71b0b" providerId="ADAL" clId="{EB5E5F11-2384-42F8-8893-68CEA3E1FDDC}" dt="2020-08-29T13:01:57" v="26684" actId="2696"/>
        <pc:sldMkLst>
          <pc:docMk/>
          <pc:sldMk cId="3624881313" sldId="429"/>
        </pc:sldMkLst>
        <pc:spChg chg="mod">
          <ac:chgData name="今田 祥司" userId="eff4a765-cbdb-43b5-a0b1-0b31f0c71b0b" providerId="ADAL" clId="{EB5E5F11-2384-42F8-8893-68CEA3E1FDDC}" dt="2020-08-29T13:00:12.283" v="26633" actId="20577"/>
          <ac:spMkLst>
            <pc:docMk/>
            <pc:sldMk cId="3624881313" sldId="429"/>
            <ac:spMk id="4" creationId="{8A36FD38-3D8A-45CD-92C7-6514E1A3B96D}"/>
          </ac:spMkLst>
        </pc:spChg>
      </pc:sldChg>
      <pc:sldChg chg="modSp add mod">
        <pc:chgData name="今田 祥司" userId="eff4a765-cbdb-43b5-a0b1-0b31f0c71b0b" providerId="ADAL" clId="{EB5E5F11-2384-42F8-8893-68CEA3E1FDDC}" dt="2020-08-30T06:54:10.505" v="31188" actId="20577"/>
        <pc:sldMkLst>
          <pc:docMk/>
          <pc:sldMk cId="1789642328" sldId="430"/>
        </pc:sldMkLst>
        <pc:spChg chg="mod">
          <ac:chgData name="今田 祥司" userId="eff4a765-cbdb-43b5-a0b1-0b31f0c71b0b" providerId="ADAL" clId="{EB5E5F11-2384-42F8-8893-68CEA3E1FDDC}" dt="2020-08-30T06:54:10.505" v="31188" actId="20577"/>
          <ac:spMkLst>
            <pc:docMk/>
            <pc:sldMk cId="1789642328" sldId="430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29T12:55:59.722" v="26424"/>
          <ac:spMkLst>
            <pc:docMk/>
            <pc:sldMk cId="1789642328" sldId="430"/>
            <ac:spMk id="4" creationId="{69B94F93-2655-4626-A0CE-9E8D14747DCF}"/>
          </ac:spMkLst>
        </pc:spChg>
        <pc:spChg chg="mod">
          <ac:chgData name="今田 祥司" userId="eff4a765-cbdb-43b5-a0b1-0b31f0c71b0b" providerId="ADAL" clId="{EB5E5F11-2384-42F8-8893-68CEA3E1FDDC}" dt="2020-08-29T12:55:41.899" v="26414"/>
          <ac:spMkLst>
            <pc:docMk/>
            <pc:sldMk cId="1789642328" sldId="430"/>
            <ac:spMk id="5" creationId="{526BF4B7-734A-455E-934F-323A7FAF9B52}"/>
          </ac:spMkLst>
        </pc:spChg>
        <pc:spChg chg="mod">
          <ac:chgData name="今田 祥司" userId="eff4a765-cbdb-43b5-a0b1-0b31f0c71b0b" providerId="ADAL" clId="{EB5E5F11-2384-42F8-8893-68CEA3E1FDDC}" dt="2020-08-29T12:34:19.739" v="25031" actId="1076"/>
          <ac:spMkLst>
            <pc:docMk/>
            <pc:sldMk cId="1789642328" sldId="430"/>
            <ac:spMk id="14" creationId="{3FCE4BF6-11B7-4934-824C-2CE880C0D99C}"/>
          </ac:spMkLst>
        </pc:spChg>
        <pc:spChg chg="mod">
          <ac:chgData name="今田 祥司" userId="eff4a765-cbdb-43b5-a0b1-0b31f0c71b0b" providerId="ADAL" clId="{EB5E5F11-2384-42F8-8893-68CEA3E1FDDC}" dt="2020-08-29T12:34:24.515" v="25032" actId="1076"/>
          <ac:spMkLst>
            <pc:docMk/>
            <pc:sldMk cId="1789642328" sldId="430"/>
            <ac:spMk id="17" creationId="{6E8B5B23-633F-4206-B8E6-307AA24540C6}"/>
          </ac:spMkLst>
        </pc:spChg>
      </pc:sldChg>
      <pc:sldChg chg="modSp add mod">
        <pc:chgData name="今田 祥司" userId="eff4a765-cbdb-43b5-a0b1-0b31f0c71b0b" providerId="ADAL" clId="{EB5E5F11-2384-42F8-8893-68CEA3E1FDDC}" dt="2020-08-30T05:57:15.245" v="28932" actId="20577"/>
        <pc:sldMkLst>
          <pc:docMk/>
          <pc:sldMk cId="3096745941" sldId="431"/>
        </pc:sldMkLst>
        <pc:spChg chg="mod">
          <ac:chgData name="今田 祥司" userId="eff4a765-cbdb-43b5-a0b1-0b31f0c71b0b" providerId="ADAL" clId="{EB5E5F11-2384-42F8-8893-68CEA3E1FDDC}" dt="2020-08-30T05:57:15.245" v="28932" actId="20577"/>
          <ac:spMkLst>
            <pc:docMk/>
            <pc:sldMk cId="3096745941" sldId="431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05:49:49.568" v="28845" actId="6549"/>
          <ac:spMkLst>
            <pc:docMk/>
            <pc:sldMk cId="3096745941" sldId="431"/>
            <ac:spMk id="6" creationId="{1887B7A5-9CEE-42D3-AD0D-503339DC8983}"/>
          </ac:spMkLst>
        </pc:spChg>
      </pc:sldChg>
      <pc:sldChg chg="addSp delSp modSp add mod">
        <pc:chgData name="今田 祥司" userId="eff4a765-cbdb-43b5-a0b1-0b31f0c71b0b" providerId="ADAL" clId="{EB5E5F11-2384-42F8-8893-68CEA3E1FDDC}" dt="2020-08-30T05:59:02.831" v="28961" actId="20577"/>
        <pc:sldMkLst>
          <pc:docMk/>
          <pc:sldMk cId="1247085229" sldId="432"/>
        </pc:sldMkLst>
        <pc:spChg chg="mod">
          <ac:chgData name="今田 祥司" userId="eff4a765-cbdb-43b5-a0b1-0b31f0c71b0b" providerId="ADAL" clId="{EB5E5F11-2384-42F8-8893-68CEA3E1FDDC}" dt="2020-08-30T05:59:02.831" v="28961" actId="20577"/>
          <ac:spMkLst>
            <pc:docMk/>
            <pc:sldMk cId="1247085229" sldId="432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EB5E5F11-2384-42F8-8893-68CEA3E1FDDC}" dt="2020-08-30T05:54:32.675" v="28889"/>
          <ac:spMkLst>
            <pc:docMk/>
            <pc:sldMk cId="1247085229" sldId="432"/>
            <ac:spMk id="6" creationId="{1887B7A5-9CEE-42D3-AD0D-503339DC8983}"/>
          </ac:spMkLst>
        </pc:spChg>
        <pc:spChg chg="add del mod">
          <ac:chgData name="今田 祥司" userId="eff4a765-cbdb-43b5-a0b1-0b31f0c71b0b" providerId="ADAL" clId="{EB5E5F11-2384-42F8-8893-68CEA3E1FDDC}" dt="2020-08-30T05:54:27.649" v="28885" actId="1076"/>
          <ac:spMkLst>
            <pc:docMk/>
            <pc:sldMk cId="1247085229" sldId="432"/>
            <ac:spMk id="8" creationId="{274DD9B4-50E0-4707-8D30-2EE22A849A80}"/>
          </ac:spMkLst>
        </pc:spChg>
        <pc:spChg chg="add del mod">
          <ac:chgData name="今田 祥司" userId="eff4a765-cbdb-43b5-a0b1-0b31f0c71b0b" providerId="ADAL" clId="{EB5E5F11-2384-42F8-8893-68CEA3E1FDDC}" dt="2020-08-30T05:54:22.509" v="28884" actId="478"/>
          <ac:spMkLst>
            <pc:docMk/>
            <pc:sldMk cId="1247085229" sldId="432"/>
            <ac:spMk id="9" creationId="{08F8BCBF-1556-4F07-B34D-6C5E633AD65C}"/>
          </ac:spMkLst>
        </pc:spChg>
        <pc:spChg chg="add del mod">
          <ac:chgData name="今田 祥司" userId="eff4a765-cbdb-43b5-a0b1-0b31f0c71b0b" providerId="ADAL" clId="{EB5E5F11-2384-42F8-8893-68CEA3E1FDDC}" dt="2020-08-30T05:54:22.509" v="28884" actId="478"/>
          <ac:spMkLst>
            <pc:docMk/>
            <pc:sldMk cId="1247085229" sldId="432"/>
            <ac:spMk id="10" creationId="{61244012-8FDE-48F4-80EB-690639C315C8}"/>
          </ac:spMkLst>
        </pc:spChg>
        <pc:spChg chg="add del mod">
          <ac:chgData name="今田 祥司" userId="eff4a765-cbdb-43b5-a0b1-0b31f0c71b0b" providerId="ADAL" clId="{EB5E5F11-2384-42F8-8893-68CEA3E1FDDC}" dt="2020-08-30T05:54:27.649" v="28885" actId="1076"/>
          <ac:spMkLst>
            <pc:docMk/>
            <pc:sldMk cId="1247085229" sldId="432"/>
            <ac:spMk id="17" creationId="{69948E17-DED2-4581-B719-28FDD6CF0FB2}"/>
          </ac:spMkLst>
        </pc:spChg>
        <pc:graphicFrameChg chg="mod">
          <ac:chgData name="今田 祥司" userId="eff4a765-cbdb-43b5-a0b1-0b31f0c71b0b" providerId="ADAL" clId="{EB5E5F11-2384-42F8-8893-68CEA3E1FDDC}" dt="2020-08-30T05:54:27.649" v="28885" actId="1076"/>
          <ac:graphicFrameMkLst>
            <pc:docMk/>
            <pc:sldMk cId="1247085229" sldId="432"/>
            <ac:graphicFrameMk id="4" creationId="{C8197C8F-25DC-4D56-B0F3-78842C28DE9D}"/>
          </ac:graphicFrameMkLst>
        </pc:graphicFrameChg>
        <pc:cxnChg chg="add del mod">
          <ac:chgData name="今田 祥司" userId="eff4a765-cbdb-43b5-a0b1-0b31f0c71b0b" providerId="ADAL" clId="{EB5E5F11-2384-42F8-8893-68CEA3E1FDDC}" dt="2020-08-30T05:54:22.509" v="28884" actId="478"/>
          <ac:cxnSpMkLst>
            <pc:docMk/>
            <pc:sldMk cId="1247085229" sldId="432"/>
            <ac:cxnSpMk id="12" creationId="{5361A4E4-1D54-4352-B95E-CD8C213853E8}"/>
          </ac:cxnSpMkLst>
        </pc:cxnChg>
        <pc:cxnChg chg="add del mod">
          <ac:chgData name="今田 祥司" userId="eff4a765-cbdb-43b5-a0b1-0b31f0c71b0b" providerId="ADAL" clId="{EB5E5F11-2384-42F8-8893-68CEA3E1FDDC}" dt="2020-08-30T05:54:27.649" v="28885" actId="1076"/>
          <ac:cxnSpMkLst>
            <pc:docMk/>
            <pc:sldMk cId="1247085229" sldId="432"/>
            <ac:cxnSpMk id="13" creationId="{E52EDAE8-FCB8-4056-9F5A-F2BC3BBF3BB0}"/>
          </ac:cxnSpMkLst>
        </pc:cxnChg>
      </pc:sldChg>
      <pc:sldChg chg="addSp delSp modSp add mod ord">
        <pc:chgData name="今田 祥司" userId="eff4a765-cbdb-43b5-a0b1-0b31f0c71b0b" providerId="ADAL" clId="{EB5E5F11-2384-42F8-8893-68CEA3E1FDDC}" dt="2020-08-30T11:21:20.153" v="31658"/>
        <pc:sldMkLst>
          <pc:docMk/>
          <pc:sldMk cId="4105393856" sldId="433"/>
        </pc:sldMkLst>
        <pc:spChg chg="mod">
          <ac:chgData name="今田 祥司" userId="eff4a765-cbdb-43b5-a0b1-0b31f0c71b0b" providerId="ADAL" clId="{EB5E5F11-2384-42F8-8893-68CEA3E1FDDC}" dt="2020-08-30T11:21:20.153" v="31658"/>
          <ac:spMkLst>
            <pc:docMk/>
            <pc:sldMk cId="4105393856" sldId="433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1:07:05.907" v="31608" actId="1076"/>
          <ac:spMkLst>
            <pc:docMk/>
            <pc:sldMk cId="4105393856" sldId="433"/>
            <ac:spMk id="4" creationId="{8A36FD38-3D8A-45CD-92C7-6514E1A3B96D}"/>
          </ac:spMkLst>
        </pc:spChg>
        <pc:spChg chg="mod">
          <ac:chgData name="今田 祥司" userId="eff4a765-cbdb-43b5-a0b1-0b31f0c71b0b" providerId="ADAL" clId="{EB5E5F11-2384-42F8-8893-68CEA3E1FDDC}" dt="2020-08-30T11:06:13.501" v="31595"/>
          <ac:spMkLst>
            <pc:docMk/>
            <pc:sldMk cId="4105393856" sldId="433"/>
            <ac:spMk id="5" creationId="{526BF4B7-734A-455E-934F-323A7FAF9B52}"/>
          </ac:spMkLst>
        </pc:spChg>
        <pc:spChg chg="del">
          <ac:chgData name="今田 祥司" userId="eff4a765-cbdb-43b5-a0b1-0b31f0c71b0b" providerId="ADAL" clId="{EB5E5F11-2384-42F8-8893-68CEA3E1FDDC}" dt="2020-08-30T11:06:39.599" v="31604" actId="478"/>
          <ac:spMkLst>
            <pc:docMk/>
            <pc:sldMk cId="4105393856" sldId="433"/>
            <ac:spMk id="16" creationId="{BEC810E3-C580-419E-AD09-667509DB23D6}"/>
          </ac:spMkLst>
        </pc:spChg>
        <pc:picChg chg="add mod ord">
          <ac:chgData name="今田 祥司" userId="eff4a765-cbdb-43b5-a0b1-0b31f0c71b0b" providerId="ADAL" clId="{EB5E5F11-2384-42F8-8893-68CEA3E1FDDC}" dt="2020-08-30T11:07:39.657" v="31613" actId="167"/>
          <ac:picMkLst>
            <pc:docMk/>
            <pc:sldMk cId="4105393856" sldId="433"/>
            <ac:picMk id="8" creationId="{F360BFB7-B21F-4442-8B66-EF428850FF9D}"/>
          </ac:picMkLst>
        </pc:picChg>
        <pc:picChg chg="del">
          <ac:chgData name="今田 祥司" userId="eff4a765-cbdb-43b5-a0b1-0b31f0c71b0b" providerId="ADAL" clId="{EB5E5F11-2384-42F8-8893-68CEA3E1FDDC}" dt="2020-08-30T11:07:31.412" v="31609" actId="478"/>
          <ac:picMkLst>
            <pc:docMk/>
            <pc:sldMk cId="4105393856" sldId="433"/>
            <ac:picMk id="11" creationId="{C0D03A1F-49D1-4424-9836-50E8D7A7402D}"/>
          </ac:picMkLst>
        </pc:picChg>
      </pc:sldChg>
      <pc:sldChg chg="addSp delSp modSp add mod ord">
        <pc:chgData name="今田 祥司" userId="eff4a765-cbdb-43b5-a0b1-0b31f0c71b0b" providerId="ADAL" clId="{EB5E5F11-2384-42F8-8893-68CEA3E1FDDC}" dt="2020-08-30T12:51:16.794" v="34059" actId="20577"/>
        <pc:sldMkLst>
          <pc:docMk/>
          <pc:sldMk cId="942729367" sldId="434"/>
        </pc:sldMkLst>
        <pc:spChg chg="mod">
          <ac:chgData name="今田 祥司" userId="eff4a765-cbdb-43b5-a0b1-0b31f0c71b0b" providerId="ADAL" clId="{EB5E5F11-2384-42F8-8893-68CEA3E1FDDC}" dt="2020-08-30T12:51:16.794" v="34059" actId="20577"/>
          <ac:spMkLst>
            <pc:docMk/>
            <pc:sldMk cId="942729367" sldId="434"/>
            <ac:spMk id="2" creationId="{E169AC77-4D37-4FF1-BB02-DF5A1A26BD0F}"/>
          </ac:spMkLst>
        </pc:spChg>
        <pc:spChg chg="del">
          <ac:chgData name="今田 祥司" userId="eff4a765-cbdb-43b5-a0b1-0b31f0c71b0b" providerId="ADAL" clId="{EB5E5F11-2384-42F8-8893-68CEA3E1FDDC}" dt="2020-08-30T12:20:57.367" v="32704" actId="478"/>
          <ac:spMkLst>
            <pc:docMk/>
            <pc:sldMk cId="942729367" sldId="434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30T12:31:06.732" v="33182"/>
          <ac:spMkLst>
            <pc:docMk/>
            <pc:sldMk cId="942729367" sldId="434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30T12:25:10.242" v="32966" actId="478"/>
          <ac:spMkLst>
            <pc:docMk/>
            <pc:sldMk cId="942729367" sldId="434"/>
            <ac:spMk id="6" creationId="{13CA0518-ED27-408A-9640-64BD3B31CA81}"/>
          </ac:spMkLst>
        </pc:spChg>
        <pc:spChg chg="del">
          <ac:chgData name="今田 祥司" userId="eff4a765-cbdb-43b5-a0b1-0b31f0c71b0b" providerId="ADAL" clId="{EB5E5F11-2384-42F8-8893-68CEA3E1FDDC}" dt="2020-08-30T12:20:54.289" v="32703" actId="478"/>
          <ac:spMkLst>
            <pc:docMk/>
            <pc:sldMk cId="942729367" sldId="434"/>
            <ac:spMk id="7" creationId="{19DB9EB6-7043-458D-8841-428DE2DE56B2}"/>
          </ac:spMkLst>
        </pc:spChg>
        <pc:spChg chg="mod">
          <ac:chgData name="今田 祥司" userId="eff4a765-cbdb-43b5-a0b1-0b31f0c71b0b" providerId="ADAL" clId="{EB5E5F11-2384-42F8-8893-68CEA3E1FDDC}" dt="2020-08-30T12:50:46.082" v="34053"/>
          <ac:spMkLst>
            <pc:docMk/>
            <pc:sldMk cId="942729367" sldId="434"/>
            <ac:spMk id="9" creationId="{9810306B-79EC-4C5B-91C1-8C1AF7B01474}"/>
          </ac:spMkLst>
        </pc:spChg>
        <pc:spChg chg="add del">
          <ac:chgData name="今田 祥司" userId="eff4a765-cbdb-43b5-a0b1-0b31f0c71b0b" providerId="ADAL" clId="{EB5E5F11-2384-42F8-8893-68CEA3E1FDDC}" dt="2020-08-30T12:30:41.967" v="33152" actId="22"/>
          <ac:spMkLst>
            <pc:docMk/>
            <pc:sldMk cId="942729367" sldId="434"/>
            <ac:spMk id="11" creationId="{98A3E5B2-5BCE-44B5-9D60-4BA647966E60}"/>
          </ac:spMkLst>
        </pc:spChg>
      </pc:sldChg>
      <pc:sldChg chg="modSp add mod">
        <pc:chgData name="今田 祥司" userId="eff4a765-cbdb-43b5-a0b1-0b31f0c71b0b" providerId="ADAL" clId="{EB5E5F11-2384-42F8-8893-68CEA3E1FDDC}" dt="2020-08-30T14:05:25.353" v="37892"/>
        <pc:sldMkLst>
          <pc:docMk/>
          <pc:sldMk cId="3440310357" sldId="435"/>
        </pc:sldMkLst>
        <pc:spChg chg="mod">
          <ac:chgData name="今田 祥司" userId="eff4a765-cbdb-43b5-a0b1-0b31f0c71b0b" providerId="ADAL" clId="{EB5E5F11-2384-42F8-8893-68CEA3E1FDDC}" dt="2020-08-30T12:30:56.628" v="33158"/>
          <ac:spMkLst>
            <pc:docMk/>
            <pc:sldMk cId="3440310357" sldId="435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4:05:25.353" v="37892"/>
          <ac:spMkLst>
            <pc:docMk/>
            <pc:sldMk cId="3440310357" sldId="435"/>
            <ac:spMk id="9" creationId="{9810306B-79EC-4C5B-91C1-8C1AF7B01474}"/>
          </ac:spMkLst>
        </pc:spChg>
      </pc:sldChg>
      <pc:sldChg chg="addSp delSp modSp add mod">
        <pc:chgData name="今田 祥司" userId="eff4a765-cbdb-43b5-a0b1-0b31f0c71b0b" providerId="ADAL" clId="{EB5E5F11-2384-42F8-8893-68CEA3E1FDDC}" dt="2020-08-30T13:25:55.856" v="35524" actId="478"/>
        <pc:sldMkLst>
          <pc:docMk/>
          <pc:sldMk cId="2474019429" sldId="436"/>
        </pc:sldMkLst>
        <pc:spChg chg="mod">
          <ac:chgData name="今田 祥司" userId="eff4a765-cbdb-43b5-a0b1-0b31f0c71b0b" providerId="ADAL" clId="{EB5E5F11-2384-42F8-8893-68CEA3E1FDDC}" dt="2020-08-30T13:24:43.824" v="35506" actId="1076"/>
          <ac:spMkLst>
            <pc:docMk/>
            <pc:sldMk cId="2474019429" sldId="436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30T13:21:04.014" v="35366"/>
          <ac:spMkLst>
            <pc:docMk/>
            <pc:sldMk cId="2474019429" sldId="436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EB5E5F11-2384-42F8-8893-68CEA3E1FDDC}" dt="2020-08-30T13:25:55.856" v="35524" actId="478"/>
          <ac:spMkLst>
            <pc:docMk/>
            <pc:sldMk cId="2474019429" sldId="436"/>
            <ac:spMk id="6" creationId="{E5E713C8-20BE-4A09-99E4-C39C765B8112}"/>
          </ac:spMkLst>
        </pc:spChg>
        <pc:spChg chg="add del mod">
          <ac:chgData name="今田 祥司" userId="eff4a765-cbdb-43b5-a0b1-0b31f0c71b0b" providerId="ADAL" clId="{EB5E5F11-2384-42F8-8893-68CEA3E1FDDC}" dt="2020-08-30T13:25:55.856" v="35524" actId="478"/>
          <ac:spMkLst>
            <pc:docMk/>
            <pc:sldMk cId="2474019429" sldId="436"/>
            <ac:spMk id="7" creationId="{B3F228F1-540D-4498-AE34-B192B6E5C32D}"/>
          </ac:spMkLst>
        </pc:spChg>
        <pc:spChg chg="del mod">
          <ac:chgData name="今田 祥司" userId="eff4a765-cbdb-43b5-a0b1-0b31f0c71b0b" providerId="ADAL" clId="{EB5E5F11-2384-42F8-8893-68CEA3E1FDDC}" dt="2020-08-30T13:23:25.962" v="35502" actId="478"/>
          <ac:spMkLst>
            <pc:docMk/>
            <pc:sldMk cId="2474019429" sldId="436"/>
            <ac:spMk id="9" creationId="{A471CF55-3A57-4EBC-9C05-CA65D410A684}"/>
          </ac:spMkLst>
        </pc:spChg>
        <pc:spChg chg="mod">
          <ac:chgData name="今田 祥司" userId="eff4a765-cbdb-43b5-a0b1-0b31f0c71b0b" providerId="ADAL" clId="{EB5E5F11-2384-42F8-8893-68CEA3E1FDDC}" dt="2020-08-30T13:24:43.824" v="35506" actId="1076"/>
          <ac:spMkLst>
            <pc:docMk/>
            <pc:sldMk cId="2474019429" sldId="436"/>
            <ac:spMk id="11" creationId="{709137BE-93D7-40F0-9C62-35B38B772FAA}"/>
          </ac:spMkLst>
        </pc:spChg>
      </pc:sldChg>
      <pc:sldChg chg="add del">
        <pc:chgData name="今田 祥司" userId="eff4a765-cbdb-43b5-a0b1-0b31f0c71b0b" providerId="ADAL" clId="{EB5E5F11-2384-42F8-8893-68CEA3E1FDDC}" dt="2020-08-30T13:48:49.783" v="37603" actId="2696"/>
        <pc:sldMkLst>
          <pc:docMk/>
          <pc:sldMk cId="2119461505" sldId="437"/>
        </pc:sldMkLst>
      </pc:sldChg>
      <pc:sldChg chg="addSp modSp add mod">
        <pc:chgData name="今田 祥司" userId="eff4a765-cbdb-43b5-a0b1-0b31f0c71b0b" providerId="ADAL" clId="{EB5E5F11-2384-42F8-8893-68CEA3E1FDDC}" dt="2020-08-30T14:06:44.765" v="37893" actId="6549"/>
        <pc:sldMkLst>
          <pc:docMk/>
          <pc:sldMk cId="2330406770" sldId="438"/>
        </pc:sldMkLst>
        <pc:spChg chg="mod">
          <ac:chgData name="今田 祥司" userId="eff4a765-cbdb-43b5-a0b1-0b31f0c71b0b" providerId="ADAL" clId="{EB5E5F11-2384-42F8-8893-68CEA3E1FDDC}" dt="2020-08-30T13:37:59.774" v="36239" actId="20577"/>
          <ac:spMkLst>
            <pc:docMk/>
            <pc:sldMk cId="2330406770" sldId="438"/>
            <ac:spMk id="4" creationId="{26C61898-59E6-4D3F-A34A-3C9AFF6475DB}"/>
          </ac:spMkLst>
        </pc:spChg>
        <pc:spChg chg="mod">
          <ac:chgData name="今田 祥司" userId="eff4a765-cbdb-43b5-a0b1-0b31f0c71b0b" providerId="ADAL" clId="{EB5E5F11-2384-42F8-8893-68CEA3E1FDDC}" dt="2020-08-30T13:32:52.697" v="36120"/>
          <ac:spMkLst>
            <pc:docMk/>
            <pc:sldMk cId="2330406770" sldId="438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14:06:44.765" v="37893" actId="6549"/>
          <ac:spMkLst>
            <pc:docMk/>
            <pc:sldMk cId="2330406770" sldId="438"/>
            <ac:spMk id="6" creationId="{43C58B0D-4627-41A2-95A1-EA0BD7023E5C}"/>
          </ac:spMkLst>
        </pc:spChg>
        <pc:spChg chg="mod">
          <ac:chgData name="今田 祥司" userId="eff4a765-cbdb-43b5-a0b1-0b31f0c71b0b" providerId="ADAL" clId="{EB5E5F11-2384-42F8-8893-68CEA3E1FDDC}" dt="2020-08-30T13:38:47.364" v="36318"/>
          <ac:spMkLst>
            <pc:docMk/>
            <pc:sldMk cId="2330406770" sldId="438"/>
            <ac:spMk id="11" creationId="{709137BE-93D7-40F0-9C62-35B38B772FAA}"/>
          </ac:spMkLst>
        </pc:spChg>
      </pc:sldChg>
      <pc:sldChg chg="modSp add mod">
        <pc:chgData name="今田 祥司" userId="eff4a765-cbdb-43b5-a0b1-0b31f0c71b0b" providerId="ADAL" clId="{EB5E5F11-2384-42F8-8893-68CEA3E1FDDC}" dt="2020-08-30T14:13:22.744" v="38273" actId="14100"/>
        <pc:sldMkLst>
          <pc:docMk/>
          <pc:sldMk cId="3650151645" sldId="439"/>
        </pc:sldMkLst>
        <pc:spChg chg="mod">
          <ac:chgData name="今田 祥司" userId="eff4a765-cbdb-43b5-a0b1-0b31f0c71b0b" providerId="ADAL" clId="{EB5E5F11-2384-42F8-8893-68CEA3E1FDDC}" dt="2020-08-30T14:00:27.530" v="37614"/>
          <ac:spMkLst>
            <pc:docMk/>
            <pc:sldMk cId="3650151645" sldId="439"/>
            <ac:spMk id="2" creationId="{E169AC77-4D37-4FF1-BB02-DF5A1A26BD0F}"/>
          </ac:spMkLst>
        </pc:spChg>
        <pc:spChg chg="mod">
          <ac:chgData name="今田 祥司" userId="eff4a765-cbdb-43b5-a0b1-0b31f0c71b0b" providerId="ADAL" clId="{EB5E5F11-2384-42F8-8893-68CEA3E1FDDC}" dt="2020-08-30T14:04:11.268" v="37815"/>
          <ac:spMkLst>
            <pc:docMk/>
            <pc:sldMk cId="3650151645" sldId="439"/>
            <ac:spMk id="5" creationId="{526BF4B7-734A-455E-934F-323A7FAF9B52}"/>
          </ac:spMkLst>
        </pc:spChg>
        <pc:spChg chg="mod">
          <ac:chgData name="今田 祥司" userId="eff4a765-cbdb-43b5-a0b1-0b31f0c71b0b" providerId="ADAL" clId="{EB5E5F11-2384-42F8-8893-68CEA3E1FDDC}" dt="2020-08-30T14:13:22.744" v="38273" actId="14100"/>
          <ac:spMkLst>
            <pc:docMk/>
            <pc:sldMk cId="3650151645" sldId="439"/>
            <ac:spMk id="9" creationId="{9810306B-79EC-4C5B-91C1-8C1AF7B01474}"/>
          </ac:spMkLst>
        </pc:spChg>
      </pc:sldChg>
      <pc:sldChg chg="add del">
        <pc:chgData name="今田 祥司" userId="eff4a765-cbdb-43b5-a0b1-0b31f0c71b0b" providerId="ADAL" clId="{EB5E5F11-2384-42F8-8893-68CEA3E1FDDC}" dt="2020-08-30T14:17:56.745" v="38284" actId="2890"/>
        <pc:sldMkLst>
          <pc:docMk/>
          <pc:sldMk cId="261509807" sldId="440"/>
        </pc:sldMkLst>
      </pc:sldChg>
      <pc:sldChg chg="addSp modSp add mod">
        <pc:chgData name="今田 祥司" userId="eff4a765-cbdb-43b5-a0b1-0b31f0c71b0b" providerId="ADAL" clId="{EB5E5F11-2384-42F8-8893-68CEA3E1FDDC}" dt="2020-08-30T14:20:24.681" v="38508" actId="1076"/>
        <pc:sldMkLst>
          <pc:docMk/>
          <pc:sldMk cId="4123351951" sldId="440"/>
        </pc:sldMkLst>
        <pc:spChg chg="mod">
          <ac:chgData name="今田 祥司" userId="eff4a765-cbdb-43b5-a0b1-0b31f0c71b0b" providerId="ADAL" clId="{EB5E5F11-2384-42F8-8893-68CEA3E1FDDC}" dt="2020-08-30T14:18:12.539" v="38289"/>
          <ac:spMkLst>
            <pc:docMk/>
            <pc:sldMk cId="4123351951" sldId="440"/>
            <ac:spMk id="2" creationId="{E169AC77-4D37-4FF1-BB02-DF5A1A26BD0F}"/>
          </ac:spMkLst>
        </pc:spChg>
        <pc:spChg chg="add mod">
          <ac:chgData name="今田 祥司" userId="eff4a765-cbdb-43b5-a0b1-0b31f0c71b0b" providerId="ADAL" clId="{EB5E5F11-2384-42F8-8893-68CEA3E1FDDC}" dt="2020-08-30T14:20:24.681" v="38508" actId="1076"/>
          <ac:spMkLst>
            <pc:docMk/>
            <pc:sldMk cId="4123351951" sldId="440"/>
            <ac:spMk id="4" creationId="{189E4B17-0A28-4604-AFAE-41195955B92B}"/>
          </ac:spMkLst>
        </pc:spChg>
        <pc:spChg chg="mod">
          <ac:chgData name="今田 祥司" userId="eff4a765-cbdb-43b5-a0b1-0b31f0c71b0b" providerId="ADAL" clId="{EB5E5F11-2384-42F8-8893-68CEA3E1FDDC}" dt="2020-08-30T14:18:18.216" v="38298"/>
          <ac:spMkLst>
            <pc:docMk/>
            <pc:sldMk cId="4123351951" sldId="440"/>
            <ac:spMk id="5" creationId="{526BF4B7-734A-455E-934F-323A7FAF9B52}"/>
          </ac:spMkLst>
        </pc:spChg>
        <pc:spChg chg="add mod">
          <ac:chgData name="今田 祥司" userId="eff4a765-cbdb-43b5-a0b1-0b31f0c71b0b" providerId="ADAL" clId="{EB5E5F11-2384-42F8-8893-68CEA3E1FDDC}" dt="2020-08-30T14:20:24.681" v="38508" actId="1076"/>
          <ac:spMkLst>
            <pc:docMk/>
            <pc:sldMk cId="4123351951" sldId="440"/>
            <ac:spMk id="7" creationId="{40D33BB8-EAFF-447F-BBD5-C51CEA5AF991}"/>
          </ac:spMkLst>
        </pc:spChg>
        <pc:spChg chg="mod">
          <ac:chgData name="今田 祥司" userId="eff4a765-cbdb-43b5-a0b1-0b31f0c71b0b" providerId="ADAL" clId="{EB5E5F11-2384-42F8-8893-68CEA3E1FDDC}" dt="2020-08-30T14:20:19.512" v="38507"/>
          <ac:spMkLst>
            <pc:docMk/>
            <pc:sldMk cId="4123351951" sldId="440"/>
            <ac:spMk id="9" creationId="{9810306B-79EC-4C5B-91C1-8C1AF7B01474}"/>
          </ac:spMkLst>
        </pc:spChg>
        <pc:spChg chg="add mod">
          <ac:chgData name="今田 祥司" userId="eff4a765-cbdb-43b5-a0b1-0b31f0c71b0b" providerId="ADAL" clId="{EB5E5F11-2384-42F8-8893-68CEA3E1FDDC}" dt="2020-08-30T14:20:24.681" v="38508" actId="1076"/>
          <ac:spMkLst>
            <pc:docMk/>
            <pc:sldMk cId="4123351951" sldId="440"/>
            <ac:spMk id="11" creationId="{5A359C68-CE50-435B-A081-5DF71451FCF2}"/>
          </ac:spMkLst>
        </pc:spChg>
        <pc:picChg chg="add mod">
          <ac:chgData name="今田 祥司" userId="eff4a765-cbdb-43b5-a0b1-0b31f0c71b0b" providerId="ADAL" clId="{EB5E5F11-2384-42F8-8893-68CEA3E1FDDC}" dt="2020-08-30T14:20:24.681" v="38508" actId="1076"/>
          <ac:picMkLst>
            <pc:docMk/>
            <pc:sldMk cId="4123351951" sldId="440"/>
            <ac:picMk id="13" creationId="{31AE994B-ECD1-482C-8AAF-D942230E193A}"/>
          </ac:picMkLst>
        </pc:picChg>
        <pc:picChg chg="add mod">
          <ac:chgData name="今田 祥司" userId="eff4a765-cbdb-43b5-a0b1-0b31f0c71b0b" providerId="ADAL" clId="{EB5E5F11-2384-42F8-8893-68CEA3E1FDDC}" dt="2020-08-30T14:20:24.681" v="38508" actId="1076"/>
          <ac:picMkLst>
            <pc:docMk/>
            <pc:sldMk cId="4123351951" sldId="440"/>
            <ac:picMk id="15" creationId="{0F2C288A-8354-49A6-96CD-EA73ECD89FDE}"/>
          </ac:picMkLst>
        </pc:picChg>
        <pc:picChg chg="add mod">
          <ac:chgData name="今田 祥司" userId="eff4a765-cbdb-43b5-a0b1-0b31f0c71b0b" providerId="ADAL" clId="{EB5E5F11-2384-42F8-8893-68CEA3E1FDDC}" dt="2020-08-30T14:20:24.681" v="38508" actId="1076"/>
          <ac:picMkLst>
            <pc:docMk/>
            <pc:sldMk cId="4123351951" sldId="440"/>
            <ac:picMk id="17" creationId="{E9758A3D-6B40-4B9C-B6AD-74079CA96731}"/>
          </ac:picMkLst>
        </pc:picChg>
      </pc:sldChg>
    </pc:docChg>
  </pc:docChgLst>
  <pc:docChgLst>
    <pc:chgData name="今田 祥司" userId="S::simada@anvil.ne.jp::eff4a765-cbdb-43b5-a0b1-0b31f0c71b0b" providerId="AD" clId="Web-{5A78EB30-F034-4CB7-BFB4-D96E10153420}"/>
    <pc:docChg chg="modSld">
      <pc:chgData name="今田 祥司" userId="S::simada@anvil.ne.jp::eff4a765-cbdb-43b5-a0b1-0b31f0c71b0b" providerId="AD" clId="Web-{5A78EB30-F034-4CB7-BFB4-D96E10153420}" dt="2020-09-27T00:31:15.893" v="32" actId="1076"/>
      <pc:docMkLst>
        <pc:docMk/>
      </pc:docMkLst>
      <pc:sldChg chg="modSp">
        <pc:chgData name="今田 祥司" userId="S::simada@anvil.ne.jp::eff4a765-cbdb-43b5-a0b1-0b31f0c71b0b" providerId="AD" clId="Web-{5A78EB30-F034-4CB7-BFB4-D96E10153420}" dt="2020-09-27T00:31:15.893" v="32" actId="1076"/>
        <pc:sldMkLst>
          <pc:docMk/>
          <pc:sldMk cId="2192198608" sldId="257"/>
        </pc:sldMkLst>
        <pc:spChg chg="mod">
          <ac:chgData name="今田 祥司" userId="S::simada@anvil.ne.jp::eff4a765-cbdb-43b5-a0b1-0b31f0c71b0b" providerId="AD" clId="Web-{5A78EB30-F034-4CB7-BFB4-D96E10153420}" dt="2020-09-27T00:31:00.346" v="27" actId="20577"/>
          <ac:spMkLst>
            <pc:docMk/>
            <pc:sldMk cId="2192198608" sldId="257"/>
            <ac:spMk id="2" creationId="{50BCD45C-D439-4591-A178-A720108F6D0F}"/>
          </ac:spMkLst>
        </pc:spChg>
        <pc:spChg chg="mod">
          <ac:chgData name="今田 祥司" userId="S::simada@anvil.ne.jp::eff4a765-cbdb-43b5-a0b1-0b31f0c71b0b" providerId="AD" clId="Web-{5A78EB30-F034-4CB7-BFB4-D96E10153420}" dt="2020-09-27T00:31:15.893" v="32" actId="1076"/>
          <ac:spMkLst>
            <pc:docMk/>
            <pc:sldMk cId="2192198608" sldId="257"/>
            <ac:spMk id="3" creationId="{85E5ADEE-5975-4434-A8D0-B74CA677D3B6}"/>
          </ac:spMkLst>
        </pc:spChg>
      </pc:sldChg>
    </pc:docChg>
  </pc:docChgLst>
  <pc:docChgLst>
    <pc:chgData name="門井 康徳" userId="981071aa2ae8eead" providerId="LiveId" clId="{36F6C4DE-CE0F-4083-9ECF-BFEF2981C37A}"/>
    <pc:docChg chg="undo custSel addSld modSld">
      <pc:chgData name="門井 康徳" userId="981071aa2ae8eead" providerId="LiveId" clId="{36F6C4DE-CE0F-4083-9ECF-BFEF2981C37A}" dt="2020-01-08T08:37:49.228" v="2728" actId="6549"/>
      <pc:docMkLst>
        <pc:docMk/>
      </pc:docMkLst>
      <pc:sldChg chg="addSp delSp modSp">
        <pc:chgData name="門井 康徳" userId="981071aa2ae8eead" providerId="LiveId" clId="{36F6C4DE-CE0F-4083-9ECF-BFEF2981C37A}" dt="2020-01-08T08:37:40.614" v="2727" actId="6549"/>
        <pc:sldMkLst>
          <pc:docMk/>
          <pc:sldMk cId="2736819290" sldId="256"/>
        </pc:sldMkLst>
        <pc:spChg chg="mod">
          <ac:chgData name="門井 康徳" userId="981071aa2ae8eead" providerId="LiveId" clId="{36F6C4DE-CE0F-4083-9ECF-BFEF2981C37A}" dt="2020-01-08T08:37:40.614" v="2727" actId="6549"/>
          <ac:spMkLst>
            <pc:docMk/>
            <pc:sldMk cId="2736819290" sldId="256"/>
            <ac:spMk id="4" creationId="{CAD34C58-1F47-4F99-B4A3-668806585E67}"/>
          </ac:spMkLst>
        </pc:spChg>
        <pc:spChg chg="del">
          <ac:chgData name="門井 康徳" userId="981071aa2ae8eead" providerId="LiveId" clId="{36F6C4DE-CE0F-4083-9ECF-BFEF2981C37A}" dt="2020-01-03T05:55:18.526" v="100" actId="478"/>
          <ac:spMkLst>
            <pc:docMk/>
            <pc:sldMk cId="2736819290" sldId="256"/>
            <ac:spMk id="6" creationId="{4BAE858D-D055-404F-82E5-CEE8EB478703}"/>
          </ac:spMkLst>
        </pc:spChg>
        <pc:spChg chg="del">
          <ac:chgData name="門井 康徳" userId="981071aa2ae8eead" providerId="LiveId" clId="{36F6C4DE-CE0F-4083-9ECF-BFEF2981C37A}" dt="2020-01-03T05:55:27.028" v="103" actId="478"/>
          <ac:spMkLst>
            <pc:docMk/>
            <pc:sldMk cId="2736819290" sldId="256"/>
            <ac:spMk id="14" creationId="{D2BF23ED-3E8F-47F7-8E51-47B939A282BD}"/>
          </ac:spMkLst>
        </pc:spChg>
        <pc:spChg chg="del">
          <ac:chgData name="門井 康徳" userId="981071aa2ae8eead" providerId="LiveId" clId="{36F6C4DE-CE0F-4083-9ECF-BFEF2981C37A}" dt="2020-01-03T05:55:30.584" v="105" actId="478"/>
          <ac:spMkLst>
            <pc:docMk/>
            <pc:sldMk cId="2736819290" sldId="256"/>
            <ac:spMk id="15" creationId="{FD03D49F-C364-4FCB-AC80-4E160D97A1F7}"/>
          </ac:spMkLst>
        </pc:spChg>
        <pc:spChg chg="del">
          <ac:chgData name="門井 康徳" userId="981071aa2ae8eead" providerId="LiveId" clId="{36F6C4DE-CE0F-4083-9ECF-BFEF2981C37A}" dt="2020-01-03T05:55:29.024" v="104" actId="478"/>
          <ac:spMkLst>
            <pc:docMk/>
            <pc:sldMk cId="2736819290" sldId="256"/>
            <ac:spMk id="16" creationId="{E837630D-26F3-4EEE-BA8E-963D27A5DFF4}"/>
          </ac:spMkLst>
        </pc:spChg>
        <pc:spChg chg="del">
          <ac:chgData name="門井 康徳" userId="981071aa2ae8eead" providerId="LiveId" clId="{36F6C4DE-CE0F-4083-9ECF-BFEF2981C37A}" dt="2020-01-03T05:55:25.180" v="102" actId="478"/>
          <ac:spMkLst>
            <pc:docMk/>
            <pc:sldMk cId="2736819290" sldId="256"/>
            <ac:spMk id="17" creationId="{DD4A5628-695C-4644-8681-363EFE9E52F8}"/>
          </ac:spMkLst>
        </pc:spChg>
        <pc:graphicFrameChg chg="del">
          <ac:chgData name="門井 康徳" userId="981071aa2ae8eead" providerId="LiveId" clId="{36F6C4DE-CE0F-4083-9ECF-BFEF2981C37A}" dt="2020-01-03T05:55:22.605" v="101" actId="478"/>
          <ac:graphicFrameMkLst>
            <pc:docMk/>
            <pc:sldMk cId="2736819290" sldId="256"/>
            <ac:graphicFrameMk id="3" creationId="{79BE2200-E448-4130-812E-E181D73A38E6}"/>
          </ac:graphicFrameMkLst>
        </pc:graphicFrameChg>
        <pc:picChg chg="add mod modCrop">
          <ac:chgData name="門井 康徳" userId="981071aa2ae8eead" providerId="LiveId" clId="{36F6C4DE-CE0F-4083-9ECF-BFEF2981C37A}" dt="2020-01-03T05:57:53.969" v="247" actId="1038"/>
          <ac:picMkLst>
            <pc:docMk/>
            <pc:sldMk cId="2736819290" sldId="256"/>
            <ac:picMk id="5" creationId="{EF8E7DA9-F01C-48F6-AF5B-8A2B09B5CC43}"/>
          </ac:picMkLst>
        </pc:picChg>
      </pc:sldChg>
      <pc:sldChg chg="modSp">
        <pc:chgData name="門井 康徳" userId="981071aa2ae8eead" providerId="LiveId" clId="{36F6C4DE-CE0F-4083-9ECF-BFEF2981C37A}" dt="2020-01-03T05:49:58.656" v="99" actId="20577"/>
        <pc:sldMkLst>
          <pc:docMk/>
          <pc:sldMk cId="2192198608" sldId="257"/>
        </pc:sldMkLst>
        <pc:spChg chg="mod">
          <ac:chgData name="門井 康徳" userId="981071aa2ae8eead" providerId="LiveId" clId="{36F6C4DE-CE0F-4083-9ECF-BFEF2981C37A}" dt="2020-01-03T05:49:58.656" v="99" actId="20577"/>
          <ac:spMkLst>
            <pc:docMk/>
            <pc:sldMk cId="2192198608" sldId="257"/>
            <ac:spMk id="2" creationId="{50BCD45C-D439-4591-A178-A720108F6D0F}"/>
          </ac:spMkLst>
        </pc:spChg>
      </pc:sldChg>
      <pc:sldChg chg="delSp modSp">
        <pc:chgData name="門井 康徳" userId="981071aa2ae8eead" providerId="LiveId" clId="{36F6C4DE-CE0F-4083-9ECF-BFEF2981C37A}" dt="2020-01-08T08:37:49.228" v="2728" actId="6549"/>
        <pc:sldMkLst>
          <pc:docMk/>
          <pc:sldMk cId="1551394725" sldId="258"/>
        </pc:sldMkLst>
        <pc:spChg chg="mod">
          <ac:chgData name="門井 康徳" userId="981071aa2ae8eead" providerId="LiveId" clId="{36F6C4DE-CE0F-4083-9ECF-BFEF2981C37A}" dt="2020-01-03T06:02:38.757" v="385" actId="255"/>
          <ac:spMkLst>
            <pc:docMk/>
            <pc:sldMk cId="1551394725" sldId="258"/>
            <ac:spMk id="3" creationId="{77A737AD-2DAA-4856-8F04-9AD747D22C9B}"/>
          </ac:spMkLst>
        </pc:spChg>
        <pc:spChg chg="mod">
          <ac:chgData name="門井 康徳" userId="981071aa2ae8eead" providerId="LiveId" clId="{36F6C4DE-CE0F-4083-9ECF-BFEF2981C37A}" dt="2020-01-08T08:37:49.228" v="2728" actId="6549"/>
          <ac:spMkLst>
            <pc:docMk/>
            <pc:sldMk cId="1551394725" sldId="258"/>
            <ac:spMk id="4" creationId="{CAD34C58-1F47-4F99-B4A3-668806585E67}"/>
          </ac:spMkLst>
        </pc:spChg>
        <pc:graphicFrameChg chg="del">
          <ac:chgData name="門井 康徳" userId="981071aa2ae8eead" providerId="LiveId" clId="{36F6C4DE-CE0F-4083-9ECF-BFEF2981C37A}" dt="2020-01-03T06:01:51.909" v="248" actId="478"/>
          <ac:graphicFrameMkLst>
            <pc:docMk/>
            <pc:sldMk cId="1551394725" sldId="258"/>
            <ac:graphicFrameMk id="2" creationId="{FA5F5DDE-4858-4453-A59F-960ECF8AE0B7}"/>
          </ac:graphicFrameMkLst>
        </pc:graphicFrameChg>
      </pc:sldChg>
      <pc:sldChg chg="modSp add">
        <pc:chgData name="門井 康徳" userId="981071aa2ae8eead" providerId="LiveId" clId="{36F6C4DE-CE0F-4083-9ECF-BFEF2981C37A}" dt="2020-01-03T06:08:56.100" v="455" actId="20577"/>
        <pc:sldMkLst>
          <pc:docMk/>
          <pc:sldMk cId="43496760" sldId="259"/>
        </pc:sldMkLst>
        <pc:spChg chg="mod">
          <ac:chgData name="門井 康徳" userId="981071aa2ae8eead" providerId="LiveId" clId="{36F6C4DE-CE0F-4083-9ECF-BFEF2981C37A}" dt="2020-01-03T06:08:56.100" v="455" actId="20577"/>
          <ac:spMkLst>
            <pc:docMk/>
            <pc:sldMk cId="43496760" sldId="259"/>
            <ac:spMk id="3" creationId="{77A737AD-2DAA-4856-8F04-9AD747D22C9B}"/>
          </ac:spMkLst>
        </pc:spChg>
        <pc:spChg chg="mod">
          <ac:chgData name="門井 康徳" userId="981071aa2ae8eead" providerId="LiveId" clId="{36F6C4DE-CE0F-4083-9ECF-BFEF2981C37A}" dt="2020-01-03T06:08:40.851" v="404"/>
          <ac:spMkLst>
            <pc:docMk/>
            <pc:sldMk cId="43496760" sldId="259"/>
            <ac:spMk id="4" creationId="{CAD34C58-1F47-4F99-B4A3-668806585E67}"/>
          </ac:spMkLst>
        </pc:spChg>
      </pc:sldChg>
      <pc:sldChg chg="addSp delSp modSp add">
        <pc:chgData name="門井 康徳" userId="981071aa2ae8eead" providerId="LiveId" clId="{36F6C4DE-CE0F-4083-9ECF-BFEF2981C37A}" dt="2020-01-08T08:28:52.361" v="2653" actId="14100"/>
        <pc:sldMkLst>
          <pc:docMk/>
          <pc:sldMk cId="2098025398" sldId="260"/>
        </pc:sldMkLst>
        <pc:spChg chg="del mod">
          <ac:chgData name="門井 康徳" userId="981071aa2ae8eead" providerId="LiveId" clId="{36F6C4DE-CE0F-4083-9ECF-BFEF2981C37A}" dt="2020-01-03T06:13:04.324" v="523"/>
          <ac:spMkLst>
            <pc:docMk/>
            <pc:sldMk cId="2098025398" sldId="260"/>
            <ac:spMk id="3" creationId="{77A737AD-2DAA-4856-8F04-9AD747D22C9B}"/>
          </ac:spMkLst>
        </pc:spChg>
        <pc:spChg chg="add mod ord">
          <ac:chgData name="門井 康徳" userId="981071aa2ae8eead" providerId="LiveId" clId="{36F6C4DE-CE0F-4083-9ECF-BFEF2981C37A}" dt="2020-01-08T08:28:47.270" v="2652" actId="14100"/>
          <ac:spMkLst>
            <pc:docMk/>
            <pc:sldMk cId="2098025398" sldId="260"/>
            <ac:spMk id="3" creationId="{D63E64E0-1CDB-45BB-B22E-0DAF8EAF5B47}"/>
          </ac:spMkLst>
        </pc:spChg>
        <pc:spChg chg="mod">
          <ac:chgData name="門井 康徳" userId="981071aa2ae8eead" providerId="LiveId" clId="{36F6C4DE-CE0F-4083-9ECF-BFEF2981C37A}" dt="2020-01-03T06:09:51.094" v="490"/>
          <ac:spMkLst>
            <pc:docMk/>
            <pc:sldMk cId="2098025398" sldId="260"/>
            <ac:spMk id="4" creationId="{CAD34C58-1F47-4F99-B4A3-668806585E67}"/>
          </ac:spMkLst>
        </pc:spChg>
        <pc:spChg chg="add mod">
          <ac:chgData name="門井 康徳" userId="981071aa2ae8eead" providerId="LiveId" clId="{36F6C4DE-CE0F-4083-9ECF-BFEF2981C37A}" dt="2020-01-03T06:23:08.354" v="563" actId="1076"/>
          <ac:spMkLst>
            <pc:docMk/>
            <pc:sldMk cId="2098025398" sldId="260"/>
            <ac:spMk id="8" creationId="{16FE3082-9987-4C21-A1BC-EC9EFA65C781}"/>
          </ac:spMkLst>
        </pc:spChg>
        <pc:spChg chg="add mod">
          <ac:chgData name="門井 康徳" userId="981071aa2ae8eead" providerId="LiveId" clId="{36F6C4DE-CE0F-4083-9ECF-BFEF2981C37A}" dt="2020-01-03T06:46:23.094" v="630" actId="207"/>
          <ac:spMkLst>
            <pc:docMk/>
            <pc:sldMk cId="2098025398" sldId="260"/>
            <ac:spMk id="10" creationId="{BD80A9F2-EAB1-4B7E-A3E5-344F25AC9AA5}"/>
          </ac:spMkLst>
        </pc:spChg>
        <pc:graphicFrameChg chg="add mod">
          <ac:chgData name="門井 康徳" userId="981071aa2ae8eead" providerId="LiveId" clId="{36F6C4DE-CE0F-4083-9ECF-BFEF2981C37A}" dt="2020-01-08T08:28:52.361" v="2653" actId="14100"/>
          <ac:graphicFrameMkLst>
            <pc:docMk/>
            <pc:sldMk cId="2098025398" sldId="260"/>
            <ac:graphicFrameMk id="2" creationId="{22EE9C3E-016E-44C7-BE6F-C6F53B57842B}"/>
          </ac:graphicFrameMkLst>
        </pc:graphicFrameChg>
        <pc:cxnChg chg="add mod">
          <ac:chgData name="門井 康徳" userId="981071aa2ae8eead" providerId="LiveId" clId="{36F6C4DE-CE0F-4083-9ECF-BFEF2981C37A}" dt="2020-01-03T06:23:02.999" v="562" actId="1076"/>
          <ac:cxnSpMkLst>
            <pc:docMk/>
            <pc:sldMk cId="2098025398" sldId="260"/>
            <ac:cxnSpMk id="6" creationId="{1E306DB4-DD62-46C9-9074-DEBAF68697D0}"/>
          </ac:cxnSpMkLst>
        </pc:cxnChg>
        <pc:cxnChg chg="add mod">
          <ac:chgData name="門井 康徳" userId="981071aa2ae8eead" providerId="LiveId" clId="{36F6C4DE-CE0F-4083-9ECF-BFEF2981C37A}" dt="2020-01-03T06:46:13.075" v="629" actId="208"/>
          <ac:cxnSpMkLst>
            <pc:docMk/>
            <pc:sldMk cId="2098025398" sldId="260"/>
            <ac:cxnSpMk id="9" creationId="{9ECB3639-7190-4F7A-89C6-E69410174B1C}"/>
          </ac:cxnSpMkLst>
        </pc:cxnChg>
      </pc:sldChg>
      <pc:sldChg chg="addSp modSp add">
        <pc:chgData name="門井 康徳" userId="981071aa2ae8eead" providerId="LiveId" clId="{36F6C4DE-CE0F-4083-9ECF-BFEF2981C37A}" dt="2020-01-03T07:40:47.651" v="1768" actId="113"/>
        <pc:sldMkLst>
          <pc:docMk/>
          <pc:sldMk cId="1895284177" sldId="261"/>
        </pc:sldMkLst>
        <pc:spChg chg="mod">
          <ac:chgData name="門井 康徳" userId="981071aa2ae8eead" providerId="LiveId" clId="{36F6C4DE-CE0F-4083-9ECF-BFEF2981C37A}" dt="2020-01-03T07:40:47.651" v="1768" actId="113"/>
          <ac:spMkLst>
            <pc:docMk/>
            <pc:sldMk cId="1895284177" sldId="261"/>
            <ac:spMk id="2" creationId="{22318486-7647-4F0E-BCB6-361DB371C856}"/>
          </ac:spMkLst>
        </pc:spChg>
        <pc:spChg chg="add mod">
          <ac:chgData name="門井 康徳" userId="981071aa2ae8eead" providerId="LiveId" clId="{36F6C4DE-CE0F-4083-9ECF-BFEF2981C37A}" dt="2020-01-03T07:33:03.884" v="1355"/>
          <ac:spMkLst>
            <pc:docMk/>
            <pc:sldMk cId="1895284177" sldId="261"/>
            <ac:spMk id="4" creationId="{61DE4CF3-0CE1-446B-8CE1-C0AEA09811F6}"/>
          </ac:spMkLst>
        </pc:spChg>
        <pc:spChg chg="add mod">
          <ac:chgData name="門井 康徳" userId="981071aa2ae8eead" providerId="LiveId" clId="{36F6C4DE-CE0F-4083-9ECF-BFEF2981C37A}" dt="2020-01-03T07:33:24.455" v="1379" actId="6549"/>
          <ac:spMkLst>
            <pc:docMk/>
            <pc:sldMk cId="1895284177" sldId="261"/>
            <ac:spMk id="5" creationId="{F7C3CBC0-5E57-48CB-882B-C78C023662FB}"/>
          </ac:spMkLst>
        </pc:spChg>
        <pc:picChg chg="add mod">
          <ac:chgData name="門井 康徳" userId="981071aa2ae8eead" providerId="LiveId" clId="{36F6C4DE-CE0F-4083-9ECF-BFEF2981C37A}" dt="2020-01-03T07:28:11.748" v="1091" actId="1076"/>
          <ac:picMkLst>
            <pc:docMk/>
            <pc:sldMk cId="1895284177" sldId="261"/>
            <ac:picMk id="7" creationId="{3EDC0D04-EE05-4D97-907D-045F0FD0028D}"/>
          </ac:picMkLst>
        </pc:picChg>
        <pc:picChg chg="add mod">
          <ac:chgData name="門井 康徳" userId="981071aa2ae8eead" providerId="LiveId" clId="{36F6C4DE-CE0F-4083-9ECF-BFEF2981C37A}" dt="2020-01-03T07:29:26.358" v="1158" actId="1076"/>
          <ac:picMkLst>
            <pc:docMk/>
            <pc:sldMk cId="1895284177" sldId="261"/>
            <ac:picMk id="9" creationId="{597B3DA7-33CF-4712-B8A2-4E154F99F305}"/>
          </ac:picMkLst>
        </pc:picChg>
      </pc:sldChg>
      <pc:sldChg chg="addSp delSp modSp add">
        <pc:chgData name="門井 康徳" userId="981071aa2ae8eead" providerId="LiveId" clId="{36F6C4DE-CE0F-4083-9ECF-BFEF2981C37A}" dt="2020-01-08T08:36:39.032" v="2726" actId="1037"/>
        <pc:sldMkLst>
          <pc:docMk/>
          <pc:sldMk cId="24778363" sldId="262"/>
        </pc:sldMkLst>
        <pc:spChg chg="mod">
          <ac:chgData name="門井 康徳" userId="981071aa2ae8eead" providerId="LiveId" clId="{36F6C4DE-CE0F-4083-9ECF-BFEF2981C37A}" dt="2020-01-03T07:40:55.167" v="1769" actId="113"/>
          <ac:spMkLst>
            <pc:docMk/>
            <pc:sldMk cId="24778363" sldId="262"/>
            <ac:spMk id="2" creationId="{22318486-7647-4F0E-BCB6-361DB371C856}"/>
          </ac:spMkLst>
        </pc:spChg>
        <pc:spChg chg="mod">
          <ac:chgData name="門井 康徳" userId="981071aa2ae8eead" providerId="LiveId" clId="{36F6C4DE-CE0F-4083-9ECF-BFEF2981C37A}" dt="2020-01-03T07:34:12.826" v="1551"/>
          <ac:spMkLst>
            <pc:docMk/>
            <pc:sldMk cId="24778363" sldId="262"/>
            <ac:spMk id="4" creationId="{61DE4CF3-0CE1-446B-8CE1-C0AEA09811F6}"/>
          </ac:spMkLst>
        </pc:spChg>
        <pc:spChg chg="mod">
          <ac:chgData name="門井 康徳" userId="981071aa2ae8eead" providerId="LiveId" clId="{36F6C4DE-CE0F-4083-9ECF-BFEF2981C37A}" dt="2020-01-03T07:35:28.552" v="1765" actId="20577"/>
          <ac:spMkLst>
            <pc:docMk/>
            <pc:sldMk cId="24778363" sldId="262"/>
            <ac:spMk id="5" creationId="{F7C3CBC0-5E57-48CB-882B-C78C023662FB}"/>
          </ac:spMkLst>
        </pc:spChg>
        <pc:picChg chg="add mod ord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7" creationId="{35B37E93-F9AF-4281-9868-5B4F76866BB9}"/>
          </ac:picMkLst>
        </pc:picChg>
        <pc:picChg chg="add mod modCrop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8" creationId="{AAF2A7B4-CFAD-4DE6-B8CE-59E76BADC588}"/>
          </ac:picMkLst>
        </pc:picChg>
        <pc:picChg chg="add mod">
          <ac:chgData name="門井 康徳" userId="981071aa2ae8eead" providerId="LiveId" clId="{36F6C4DE-CE0F-4083-9ECF-BFEF2981C37A}" dt="2020-01-03T07:32:02.894" v="1329" actId="1076"/>
          <ac:picMkLst>
            <pc:docMk/>
            <pc:sldMk cId="24778363" sldId="262"/>
            <ac:picMk id="9" creationId="{2218A2EC-73E2-4DDD-AB2F-CEA46578AAE6}"/>
          </ac:picMkLst>
        </pc:picChg>
        <pc:picChg chg="add mod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10" creationId="{0AE2B4CA-4424-4529-9A2A-9681E25E6256}"/>
          </ac:picMkLst>
        </pc:picChg>
        <pc:picChg chg="add mod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11" creationId="{B2011689-B207-4A6B-9520-FCE3FE5FE642}"/>
          </ac:picMkLst>
        </pc:picChg>
        <pc:picChg chg="add mod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12" creationId="{3AF0235B-ABFD-4838-A43E-3778C0DB9001}"/>
          </ac:picMkLst>
        </pc:picChg>
        <pc:picChg chg="add del mod">
          <ac:chgData name="門井 康徳" userId="981071aa2ae8eead" providerId="LiveId" clId="{36F6C4DE-CE0F-4083-9ECF-BFEF2981C37A}" dt="2020-01-08T08:33:34.129" v="2676" actId="478"/>
          <ac:picMkLst>
            <pc:docMk/>
            <pc:sldMk cId="24778363" sldId="262"/>
            <ac:picMk id="13" creationId="{7961599F-19E4-479F-8113-34C1C8AF6B52}"/>
          </ac:picMkLst>
        </pc:picChg>
        <pc:picChg chg="add mod ord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14" creationId="{7EFBD9B0-1C5C-4D27-B6AA-1CE05F9AE28A}"/>
          </ac:picMkLst>
        </pc:picChg>
        <pc:picChg chg="add mod modCrop">
          <ac:chgData name="門井 康徳" userId="981071aa2ae8eead" providerId="LiveId" clId="{36F6C4DE-CE0F-4083-9ECF-BFEF2981C37A}" dt="2020-01-08T08:36:39.032" v="2726" actId="1037"/>
          <ac:picMkLst>
            <pc:docMk/>
            <pc:sldMk cId="24778363" sldId="262"/>
            <ac:picMk id="16" creationId="{E00D255C-3EDC-4656-945D-2F8A71033F54}"/>
          </ac:picMkLst>
        </pc:picChg>
      </pc:sldChg>
      <pc:sldChg chg="modSp add">
        <pc:chgData name="門井 康徳" userId="981071aa2ae8eead" providerId="LiveId" clId="{36F6C4DE-CE0F-4083-9ECF-BFEF2981C37A}" dt="2020-01-08T07:50:54.206" v="2109" actId="20577"/>
        <pc:sldMkLst>
          <pc:docMk/>
          <pc:sldMk cId="2324825338" sldId="263"/>
        </pc:sldMkLst>
        <pc:spChg chg="mod">
          <ac:chgData name="門井 康徳" userId="981071aa2ae8eead" providerId="LiveId" clId="{36F6C4DE-CE0F-4083-9ECF-BFEF2981C37A}" dt="2020-01-08T07:50:54.206" v="2109" actId="20577"/>
          <ac:spMkLst>
            <pc:docMk/>
            <pc:sldMk cId="2324825338" sldId="263"/>
            <ac:spMk id="3" creationId="{77A737AD-2DAA-4856-8F04-9AD747D22C9B}"/>
          </ac:spMkLst>
        </pc:spChg>
        <pc:spChg chg="mod">
          <ac:chgData name="門井 康徳" userId="981071aa2ae8eead" providerId="LiveId" clId="{36F6C4DE-CE0F-4083-9ECF-BFEF2981C37A}" dt="2020-01-08T07:45:51.208" v="1789"/>
          <ac:spMkLst>
            <pc:docMk/>
            <pc:sldMk cId="2324825338" sldId="263"/>
            <ac:spMk id="4" creationId="{CAD34C58-1F47-4F99-B4A3-668806585E67}"/>
          </ac:spMkLst>
        </pc:spChg>
      </pc:sldChg>
      <pc:sldChg chg="addSp delSp modSp add">
        <pc:chgData name="門井 康徳" userId="981071aa2ae8eead" providerId="LiveId" clId="{36F6C4DE-CE0F-4083-9ECF-BFEF2981C37A}" dt="2020-01-08T08:24:24.443" v="2637" actId="14100"/>
        <pc:sldMkLst>
          <pc:docMk/>
          <pc:sldMk cId="1042591724" sldId="264"/>
        </pc:sldMkLst>
        <pc:spChg chg="add mod">
          <ac:chgData name="門井 康徳" userId="981071aa2ae8eead" providerId="LiveId" clId="{36F6C4DE-CE0F-4083-9ECF-BFEF2981C37A}" dt="2020-01-08T08:24:24.443" v="2637" actId="14100"/>
          <ac:spMkLst>
            <pc:docMk/>
            <pc:sldMk cId="1042591724" sldId="264"/>
            <ac:spMk id="2" creationId="{6B5C7942-F2F5-42E1-B11E-04545EE5E132}"/>
          </ac:spMkLst>
        </pc:spChg>
        <pc:spChg chg="mod">
          <ac:chgData name="門井 康徳" userId="981071aa2ae8eead" providerId="LiveId" clId="{36F6C4DE-CE0F-4083-9ECF-BFEF2981C37A}" dt="2020-01-08T08:13:45.529" v="2289" actId="1076"/>
          <ac:spMkLst>
            <pc:docMk/>
            <pc:sldMk cId="1042591724" sldId="264"/>
            <ac:spMk id="3" creationId="{77A737AD-2DAA-4856-8F04-9AD747D22C9B}"/>
          </ac:spMkLst>
        </pc:spChg>
        <pc:spChg chg="add mod">
          <ac:chgData name="門井 康徳" userId="981071aa2ae8eead" providerId="LiveId" clId="{36F6C4DE-CE0F-4083-9ECF-BFEF2981C37A}" dt="2020-01-08T08:14:24.114" v="2326" actId="207"/>
          <ac:spMkLst>
            <pc:docMk/>
            <pc:sldMk cId="1042591724" sldId="264"/>
            <ac:spMk id="5" creationId="{5D4C86BF-3086-41CE-AFB9-703A7DCA4614}"/>
          </ac:spMkLst>
        </pc:spChg>
        <pc:spChg chg="add del mod">
          <ac:chgData name="門井 康徳" userId="981071aa2ae8eead" providerId="LiveId" clId="{36F6C4DE-CE0F-4083-9ECF-BFEF2981C37A}" dt="2020-01-08T08:13:37.717" v="2287" actId="478"/>
          <ac:spMkLst>
            <pc:docMk/>
            <pc:sldMk cId="1042591724" sldId="264"/>
            <ac:spMk id="6" creationId="{7E4C1BF9-3EEF-4FAC-A10A-91FEF0D56425}"/>
          </ac:spMkLst>
        </pc:spChg>
        <pc:spChg chg="add mod">
          <ac:chgData name="門井 康徳" userId="981071aa2ae8eead" providerId="LiveId" clId="{36F6C4DE-CE0F-4083-9ECF-BFEF2981C37A}" dt="2020-01-08T08:24:21.022" v="2636" actId="1076"/>
          <ac:spMkLst>
            <pc:docMk/>
            <pc:sldMk cId="1042591724" sldId="264"/>
            <ac:spMk id="8" creationId="{53C25059-8188-4467-8956-A5377DFD3306}"/>
          </ac:spMkLst>
        </pc:spChg>
        <pc:spChg chg="add mod">
          <ac:chgData name="門井 康徳" userId="981071aa2ae8eead" providerId="LiveId" clId="{36F6C4DE-CE0F-4083-9ECF-BFEF2981C37A}" dt="2020-01-08T08:24:14.462" v="2634" actId="14100"/>
          <ac:spMkLst>
            <pc:docMk/>
            <pc:sldMk cId="1042591724" sldId="264"/>
            <ac:spMk id="9" creationId="{5E4B032B-F202-44B3-8D27-D9537DEA3742}"/>
          </ac:spMkLst>
        </pc:spChg>
      </pc:sldChg>
    </pc:docChg>
  </pc:docChgLst>
  <pc:docChgLst>
    <pc:chgData name="今田 祥司" userId="eff4a765-cbdb-43b5-a0b1-0b31f0c71b0b" providerId="ADAL" clId="{A128BD64-DE85-4DB5-8A56-64BE6A9B00E7}"/>
    <pc:docChg chg="undo custSel addSld modSld sldOrd">
      <pc:chgData name="今田 祥司" userId="eff4a765-cbdb-43b5-a0b1-0b31f0c71b0b" providerId="ADAL" clId="{A128BD64-DE85-4DB5-8A56-64BE6A9B00E7}" dt="2020-11-10T13:36:42.732" v="2274" actId="478"/>
      <pc:docMkLst>
        <pc:docMk/>
      </pc:docMkLst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3502684961" sldId="288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502684961" sldId="288"/>
            <ac:spMk id="2" creationId="{F4C74818-0FA6-4933-B467-EFF8C2FE8202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502684961" sldId="288"/>
            <ac:spMk id="3" creationId="{FE0605A0-79AA-42D5-8D94-EDDC73EB8ADE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502684961" sldId="288"/>
            <ac:spMk id="4" creationId="{2DE118E7-8743-496B-A942-EA9B177F7AB5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502684961" sldId="288"/>
            <ac:spMk id="5" creationId="{E8D0DF3C-C698-4DFC-A0AB-5A17FED8A21A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34794006" sldId="304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4794006" sldId="304"/>
            <ac:spMk id="2" creationId="{E169AC77-4D37-4FF1-BB02-DF5A1A26BD0F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4794006" sldId="304"/>
            <ac:spMk id="3" creationId="{5586D5E0-7A7C-45AE-8745-F27CF448D172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4794006" sldId="304"/>
            <ac:spMk id="6" creationId="{B5AA1012-24AF-4074-BB11-38F2190AB46C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4794006" sldId="304"/>
            <ac:spMk id="10" creationId="{82C04C09-25CE-4187-9C0E-66395F58E0F2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915549859" sldId="305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915549859" sldId="305"/>
            <ac:spMk id="2" creationId="{E169AC77-4D37-4FF1-BB02-DF5A1A26BD0F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915549859" sldId="305"/>
            <ac:spMk id="3" creationId="{5586D5E0-7A7C-45AE-8745-F27CF448D172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915549859" sldId="305"/>
            <ac:spMk id="5" creationId="{23BC1580-2E21-4E1C-8DC1-CC0F5CB00B03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915549859" sldId="305"/>
            <ac:spMk id="6" creationId="{A44A93F1-B365-462B-8E88-CEEE9F834585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3997523114" sldId="306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997523114" sldId="306"/>
            <ac:spMk id="2" creationId="{E169AC77-4D37-4FF1-BB02-DF5A1A26BD0F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997523114" sldId="306"/>
            <ac:spMk id="3" creationId="{5586D5E0-7A7C-45AE-8745-F27CF448D172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997523114" sldId="306"/>
            <ac:spMk id="6" creationId="{847BBD9A-840E-413F-A8FF-A478B7CF4322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997523114" sldId="306"/>
            <ac:spMk id="14" creationId="{B228E691-0225-43A6-92AD-E8524107C20A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2556349902" sldId="311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2556349902" sldId="311"/>
            <ac:spMk id="2" creationId="{E169AC77-4D37-4FF1-BB02-DF5A1A26BD0F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2556349902" sldId="311"/>
            <ac:spMk id="3" creationId="{5586D5E0-7A7C-45AE-8745-F27CF448D172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2556349902" sldId="311"/>
            <ac:spMk id="5" creationId="{6448E822-F181-4129-BC81-2601E8A6A235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2556349902" sldId="311"/>
            <ac:spMk id="7" creationId="{98EC61C7-EB60-43B2-928C-21D31572D8E8}"/>
          </ac:spMkLst>
        </pc:spChg>
      </pc:sldChg>
      <pc:sldChg chg="modSp mod">
        <pc:chgData name="今田 祥司" userId="eff4a765-cbdb-43b5-a0b1-0b31f0c71b0b" providerId="ADAL" clId="{A128BD64-DE85-4DB5-8A56-64BE6A9B00E7}" dt="2020-11-09T13:19:11.648" v="1749" actId="1076"/>
        <pc:sldMkLst>
          <pc:docMk/>
          <pc:sldMk cId="2121260977" sldId="316"/>
        </pc:sldMkLst>
        <pc:spChg chg="mod">
          <ac:chgData name="今田 祥司" userId="eff4a765-cbdb-43b5-a0b1-0b31f0c71b0b" providerId="ADAL" clId="{A128BD64-DE85-4DB5-8A56-64BE6A9B00E7}" dt="2020-11-09T13:17:43.186" v="1716" actId="14100"/>
          <ac:spMkLst>
            <pc:docMk/>
            <pc:sldMk cId="2121260977" sldId="316"/>
            <ac:spMk id="6" creationId="{947DAAA7-427B-43F0-A4B4-D3D34924F98C}"/>
          </ac:spMkLst>
        </pc:spChg>
        <pc:spChg chg="mod">
          <ac:chgData name="今田 祥司" userId="eff4a765-cbdb-43b5-a0b1-0b31f0c71b0b" providerId="ADAL" clId="{A128BD64-DE85-4DB5-8A56-64BE6A9B00E7}" dt="2020-11-09T13:18:55.840" v="1746" actId="1076"/>
          <ac:spMkLst>
            <pc:docMk/>
            <pc:sldMk cId="2121260977" sldId="316"/>
            <ac:spMk id="27" creationId="{983015E3-20B3-4E0C-83B8-8479ABCDFF67}"/>
          </ac:spMkLst>
        </pc:spChg>
        <pc:spChg chg="mod">
          <ac:chgData name="今田 祥司" userId="eff4a765-cbdb-43b5-a0b1-0b31f0c71b0b" providerId="ADAL" clId="{A128BD64-DE85-4DB5-8A56-64BE6A9B00E7}" dt="2020-11-09T13:19:11.648" v="1749" actId="1076"/>
          <ac:spMkLst>
            <pc:docMk/>
            <pc:sldMk cId="2121260977" sldId="316"/>
            <ac:spMk id="78" creationId="{75D0E83B-7FA1-4B91-8457-789678C2A7EB}"/>
          </ac:spMkLst>
        </pc:spChg>
      </pc:sldChg>
      <pc:sldChg chg="addSp modSp mod">
        <pc:chgData name="今田 祥司" userId="eff4a765-cbdb-43b5-a0b1-0b31f0c71b0b" providerId="ADAL" clId="{A128BD64-DE85-4DB5-8A56-64BE6A9B00E7}" dt="2020-11-09T13:14:52.170" v="1699" actId="404"/>
        <pc:sldMkLst>
          <pc:docMk/>
          <pc:sldMk cId="2795994220" sldId="317"/>
        </pc:sldMkLst>
        <pc:spChg chg="mod">
          <ac:chgData name="今田 祥司" userId="eff4a765-cbdb-43b5-a0b1-0b31f0c71b0b" providerId="ADAL" clId="{A128BD64-DE85-4DB5-8A56-64BE6A9B00E7}" dt="2020-11-09T13:10:12.021" v="1450" actId="6549"/>
          <ac:spMkLst>
            <pc:docMk/>
            <pc:sldMk cId="2795994220" sldId="317"/>
            <ac:spMk id="2" creationId="{E169AC77-4D37-4FF1-BB02-DF5A1A26BD0F}"/>
          </ac:spMkLst>
        </pc:spChg>
        <pc:spChg chg="add mod">
          <ac:chgData name="今田 祥司" userId="eff4a765-cbdb-43b5-a0b1-0b31f0c71b0b" providerId="ADAL" clId="{A128BD64-DE85-4DB5-8A56-64BE6A9B00E7}" dt="2020-11-09T13:06:19.473" v="1231" actId="1076"/>
          <ac:spMkLst>
            <pc:docMk/>
            <pc:sldMk cId="2795994220" sldId="317"/>
            <ac:spMk id="4" creationId="{F492A840-F7E9-418F-A36B-E488D53F1A03}"/>
          </ac:spMkLst>
        </pc:spChg>
        <pc:spChg chg="mod">
          <ac:chgData name="今田 祥司" userId="eff4a765-cbdb-43b5-a0b1-0b31f0c71b0b" providerId="ADAL" clId="{A128BD64-DE85-4DB5-8A56-64BE6A9B00E7}" dt="2020-11-09T13:14:52.170" v="1699" actId="404"/>
          <ac:spMkLst>
            <pc:docMk/>
            <pc:sldMk cId="2795994220" sldId="317"/>
            <ac:spMk id="5" creationId="{526BF4B7-734A-455E-934F-323A7FAF9B52}"/>
          </ac:spMkLst>
        </pc:spChg>
        <pc:spChg chg="mod">
          <ac:chgData name="今田 祥司" userId="eff4a765-cbdb-43b5-a0b1-0b31f0c71b0b" providerId="ADAL" clId="{A128BD64-DE85-4DB5-8A56-64BE6A9B00E7}" dt="2020-11-09T13:06:19.473" v="1231" actId="1076"/>
          <ac:spMkLst>
            <pc:docMk/>
            <pc:sldMk cId="2795994220" sldId="317"/>
            <ac:spMk id="6" creationId="{D568364C-216C-4435-A348-D657D0EF3E62}"/>
          </ac:spMkLst>
        </pc:spChg>
        <pc:spChg chg="add mod">
          <ac:chgData name="今田 祥司" userId="eff4a765-cbdb-43b5-a0b1-0b31f0c71b0b" providerId="ADAL" clId="{A128BD64-DE85-4DB5-8A56-64BE6A9B00E7}" dt="2020-11-09T13:06:19.473" v="1231" actId="1076"/>
          <ac:spMkLst>
            <pc:docMk/>
            <pc:sldMk cId="2795994220" sldId="317"/>
            <ac:spMk id="8" creationId="{516206DD-5931-4B10-8836-CC511B1834FA}"/>
          </ac:spMkLst>
        </pc:spChg>
        <pc:spChg chg="add mod ord">
          <ac:chgData name="今田 祥司" userId="eff4a765-cbdb-43b5-a0b1-0b31f0c71b0b" providerId="ADAL" clId="{A128BD64-DE85-4DB5-8A56-64BE6A9B00E7}" dt="2020-11-09T13:08:19.829" v="1314" actId="207"/>
          <ac:spMkLst>
            <pc:docMk/>
            <pc:sldMk cId="2795994220" sldId="317"/>
            <ac:spMk id="9" creationId="{3C4AC920-C57B-4A14-82CC-2C84912386C9}"/>
          </ac:spMkLst>
        </pc:spChg>
        <pc:spChg chg="mod">
          <ac:chgData name="今田 祥司" userId="eff4a765-cbdb-43b5-a0b1-0b31f0c71b0b" providerId="ADAL" clId="{A128BD64-DE85-4DB5-8A56-64BE6A9B00E7}" dt="2020-11-09T13:06:19.473" v="1231" actId="1076"/>
          <ac:spMkLst>
            <pc:docMk/>
            <pc:sldMk cId="2795994220" sldId="317"/>
            <ac:spMk id="13" creationId="{020AEE68-11E7-47FB-8002-AAF0DE6A9D56}"/>
          </ac:spMkLst>
        </pc:spChg>
        <pc:spChg chg="add mod">
          <ac:chgData name="今田 祥司" userId="eff4a765-cbdb-43b5-a0b1-0b31f0c71b0b" providerId="ADAL" clId="{A128BD64-DE85-4DB5-8A56-64BE6A9B00E7}" dt="2020-11-09T13:09:05.288" v="1382" actId="14100"/>
          <ac:spMkLst>
            <pc:docMk/>
            <pc:sldMk cId="2795994220" sldId="317"/>
            <ac:spMk id="14" creationId="{5C5DD9A4-E73B-4E4E-B1F4-891A27FC795F}"/>
          </ac:spMkLst>
        </pc:spChg>
        <pc:picChg chg="mod">
          <ac:chgData name="今田 祥司" userId="eff4a765-cbdb-43b5-a0b1-0b31f0c71b0b" providerId="ADAL" clId="{A128BD64-DE85-4DB5-8A56-64BE6A9B00E7}" dt="2020-11-09T13:06:19.473" v="1231" actId="1076"/>
          <ac:picMkLst>
            <pc:docMk/>
            <pc:sldMk cId="2795994220" sldId="317"/>
            <ac:picMk id="7" creationId="{EE7E24A7-8018-4DB6-84BB-75CB8DCE0C16}"/>
          </ac:picMkLst>
        </pc:picChg>
        <pc:picChg chg="mod">
          <ac:chgData name="今田 祥司" userId="eff4a765-cbdb-43b5-a0b1-0b31f0c71b0b" providerId="ADAL" clId="{A128BD64-DE85-4DB5-8A56-64BE6A9B00E7}" dt="2020-11-09T13:06:19.473" v="1231" actId="1076"/>
          <ac:picMkLst>
            <pc:docMk/>
            <pc:sldMk cId="2795994220" sldId="317"/>
            <ac:picMk id="15" creationId="{4632A6E9-53D1-49D2-B68B-D08A48D2B51E}"/>
          </ac:picMkLst>
        </pc:picChg>
      </pc:sldChg>
      <pc:sldChg chg="addSp delSp modSp mod">
        <pc:chgData name="今田 祥司" userId="eff4a765-cbdb-43b5-a0b1-0b31f0c71b0b" providerId="ADAL" clId="{A128BD64-DE85-4DB5-8A56-64BE6A9B00E7}" dt="2020-11-09T13:15:46.190" v="1707"/>
        <pc:sldMkLst>
          <pc:docMk/>
          <pc:sldMk cId="819365396" sldId="318"/>
        </pc:sldMkLst>
        <pc:spChg chg="mod">
          <ac:chgData name="今田 祥司" userId="eff4a765-cbdb-43b5-a0b1-0b31f0c71b0b" providerId="ADAL" clId="{A128BD64-DE85-4DB5-8A56-64BE6A9B00E7}" dt="2020-11-09T13:15:46.190" v="1707"/>
          <ac:spMkLst>
            <pc:docMk/>
            <pc:sldMk cId="819365396" sldId="318"/>
            <ac:spMk id="2" creationId="{E169AC77-4D37-4FF1-BB02-DF5A1A26BD0F}"/>
          </ac:spMkLst>
        </pc:spChg>
        <pc:spChg chg="mod">
          <ac:chgData name="今田 祥司" userId="eff4a765-cbdb-43b5-a0b1-0b31f0c71b0b" providerId="ADAL" clId="{A128BD64-DE85-4DB5-8A56-64BE6A9B00E7}" dt="2020-11-09T12:56:34.558" v="829"/>
          <ac:spMkLst>
            <pc:docMk/>
            <pc:sldMk cId="819365396" sldId="318"/>
            <ac:spMk id="5" creationId="{526BF4B7-734A-455E-934F-323A7FAF9B52}"/>
          </ac:spMkLst>
        </pc:spChg>
        <pc:spChg chg="del mod">
          <ac:chgData name="今田 祥司" userId="eff4a765-cbdb-43b5-a0b1-0b31f0c71b0b" providerId="ADAL" clId="{A128BD64-DE85-4DB5-8A56-64BE6A9B00E7}" dt="2020-11-09T12:53:35.859" v="562" actId="478"/>
          <ac:spMkLst>
            <pc:docMk/>
            <pc:sldMk cId="819365396" sldId="318"/>
            <ac:spMk id="7" creationId="{93948218-22F6-4C56-9CF0-5815FC14F99A}"/>
          </ac:spMkLst>
        </pc:spChg>
        <pc:spChg chg="del mod">
          <ac:chgData name="今田 祥司" userId="eff4a765-cbdb-43b5-a0b1-0b31f0c71b0b" providerId="ADAL" clId="{A128BD64-DE85-4DB5-8A56-64BE6A9B00E7}" dt="2020-11-09T12:53:35.859" v="562" actId="478"/>
          <ac:spMkLst>
            <pc:docMk/>
            <pc:sldMk cId="819365396" sldId="318"/>
            <ac:spMk id="8" creationId="{882D84D3-41C6-4B89-AE62-3068D4083DE1}"/>
          </ac:spMkLst>
        </pc:spChg>
        <pc:spChg chg="add mod">
          <ac:chgData name="今田 祥司" userId="eff4a765-cbdb-43b5-a0b1-0b31f0c71b0b" providerId="ADAL" clId="{A128BD64-DE85-4DB5-8A56-64BE6A9B00E7}" dt="2020-11-09T12:59:32.544" v="868" actId="1076"/>
          <ac:spMkLst>
            <pc:docMk/>
            <pc:sldMk cId="819365396" sldId="318"/>
            <ac:spMk id="12" creationId="{7C36A459-CE2A-46CB-B0E2-5AE041BC4CF9}"/>
          </ac:spMkLst>
        </pc:spChg>
        <pc:spChg chg="add mod">
          <ac:chgData name="今田 祥司" userId="eff4a765-cbdb-43b5-a0b1-0b31f0c71b0b" providerId="ADAL" clId="{A128BD64-DE85-4DB5-8A56-64BE6A9B00E7}" dt="2020-11-09T12:59:46.984" v="872" actId="14100"/>
          <ac:spMkLst>
            <pc:docMk/>
            <pc:sldMk cId="819365396" sldId="318"/>
            <ac:spMk id="19" creationId="{63542100-567D-4DAE-BF6D-05F96A3ABEBD}"/>
          </ac:spMkLst>
        </pc:spChg>
        <pc:spChg chg="add del">
          <ac:chgData name="今田 祥司" userId="eff4a765-cbdb-43b5-a0b1-0b31f0c71b0b" providerId="ADAL" clId="{A128BD64-DE85-4DB5-8A56-64BE6A9B00E7}" dt="2020-11-09T12:59:55.562" v="874" actId="11529"/>
          <ac:spMkLst>
            <pc:docMk/>
            <pc:sldMk cId="819365396" sldId="318"/>
            <ac:spMk id="20" creationId="{9125ACF9-0B92-4BA9-91A0-04BBF54CDCC1}"/>
          </ac:spMkLst>
        </pc:spChg>
        <pc:spChg chg="add del">
          <ac:chgData name="今田 祥司" userId="eff4a765-cbdb-43b5-a0b1-0b31f0c71b0b" providerId="ADAL" clId="{A128BD64-DE85-4DB5-8A56-64BE6A9B00E7}" dt="2020-11-09T13:00:59.688" v="878" actId="11529"/>
          <ac:spMkLst>
            <pc:docMk/>
            <pc:sldMk cId="819365396" sldId="318"/>
            <ac:spMk id="23" creationId="{6B985B91-DFFA-49DE-96BC-2D1312DC0824}"/>
          </ac:spMkLst>
        </pc:spChg>
        <pc:spChg chg="add mod">
          <ac:chgData name="今田 祥司" userId="eff4a765-cbdb-43b5-a0b1-0b31f0c71b0b" providerId="ADAL" clId="{A128BD64-DE85-4DB5-8A56-64BE6A9B00E7}" dt="2020-11-09T13:02:34.608" v="1041" actId="1076"/>
          <ac:spMkLst>
            <pc:docMk/>
            <pc:sldMk cId="819365396" sldId="318"/>
            <ac:spMk id="24" creationId="{600760E6-BDA3-4AD3-AFD7-13E919512FC8}"/>
          </ac:spMkLst>
        </pc:spChg>
        <pc:picChg chg="del mod">
          <ac:chgData name="今田 祥司" userId="eff4a765-cbdb-43b5-a0b1-0b31f0c71b0b" providerId="ADAL" clId="{A128BD64-DE85-4DB5-8A56-64BE6A9B00E7}" dt="2020-11-09T12:53:35.859" v="562" actId="478"/>
          <ac:picMkLst>
            <pc:docMk/>
            <pc:sldMk cId="819365396" sldId="318"/>
            <ac:picMk id="6" creationId="{D41AED9B-CECC-42DB-95E9-69894B6B57BF}"/>
          </ac:picMkLst>
        </pc:picChg>
        <pc:picChg chg="add del mod">
          <ac:chgData name="今田 祥司" userId="eff4a765-cbdb-43b5-a0b1-0b31f0c71b0b" providerId="ADAL" clId="{A128BD64-DE85-4DB5-8A56-64BE6A9B00E7}" dt="2020-11-09T12:56:39.085" v="831" actId="21"/>
          <ac:picMkLst>
            <pc:docMk/>
            <pc:sldMk cId="819365396" sldId="318"/>
            <ac:picMk id="9" creationId="{192870E3-DA50-487B-B870-586F5FA05278}"/>
          </ac:picMkLst>
        </pc:picChg>
        <pc:picChg chg="add del mod">
          <ac:chgData name="今田 祥司" userId="eff4a765-cbdb-43b5-a0b1-0b31f0c71b0b" providerId="ADAL" clId="{A128BD64-DE85-4DB5-8A56-64BE6A9B00E7}" dt="2020-11-09T12:58:20.170" v="844" actId="478"/>
          <ac:picMkLst>
            <pc:docMk/>
            <pc:sldMk cId="819365396" sldId="318"/>
            <ac:picMk id="11" creationId="{A12E298B-B3C3-4CD8-8EF0-51F5911BB16D}"/>
          </ac:picMkLst>
        </pc:picChg>
        <pc:picChg chg="add mod ord">
          <ac:chgData name="今田 祥司" userId="eff4a765-cbdb-43b5-a0b1-0b31f0c71b0b" providerId="ADAL" clId="{A128BD64-DE85-4DB5-8A56-64BE6A9B00E7}" dt="2020-11-09T12:59:32.544" v="868" actId="1076"/>
          <ac:picMkLst>
            <pc:docMk/>
            <pc:sldMk cId="819365396" sldId="318"/>
            <ac:picMk id="14" creationId="{3996E6C1-6377-4E96-BEA3-0009CA1B1D44}"/>
          </ac:picMkLst>
        </pc:picChg>
        <pc:picChg chg="add del mod">
          <ac:chgData name="今田 祥司" userId="eff4a765-cbdb-43b5-a0b1-0b31f0c71b0b" providerId="ADAL" clId="{A128BD64-DE85-4DB5-8A56-64BE6A9B00E7}" dt="2020-11-09T12:58:46.061" v="858" actId="22"/>
          <ac:picMkLst>
            <pc:docMk/>
            <pc:sldMk cId="819365396" sldId="318"/>
            <ac:picMk id="16" creationId="{F73314EE-E5B8-47B6-B6F8-139004029D4B}"/>
          </ac:picMkLst>
        </pc:picChg>
        <pc:picChg chg="add del mod">
          <ac:chgData name="今田 祥司" userId="eff4a765-cbdb-43b5-a0b1-0b31f0c71b0b" providerId="ADAL" clId="{A128BD64-DE85-4DB5-8A56-64BE6A9B00E7}" dt="2020-11-09T12:59:36.633" v="870" actId="1076"/>
          <ac:picMkLst>
            <pc:docMk/>
            <pc:sldMk cId="819365396" sldId="318"/>
            <ac:picMk id="18" creationId="{148F5FD8-EA8F-4FFB-A0D1-B91C2FB590B5}"/>
          </ac:picMkLst>
        </pc:picChg>
        <pc:cxnChg chg="add mod">
          <ac:chgData name="今田 祥司" userId="eff4a765-cbdb-43b5-a0b1-0b31f0c71b0b" providerId="ADAL" clId="{A128BD64-DE85-4DB5-8A56-64BE6A9B00E7}" dt="2020-11-09T13:00:09.325" v="876" actId="208"/>
          <ac:cxnSpMkLst>
            <pc:docMk/>
            <pc:sldMk cId="819365396" sldId="318"/>
            <ac:cxnSpMk id="22" creationId="{F1894349-C3E9-461B-85E6-B3EF35C8885E}"/>
          </ac:cxnSpMkLst>
        </pc:cxnChg>
      </pc:sldChg>
      <pc:sldChg chg="addSp delSp modSp mod modShow">
        <pc:chgData name="今田 祥司" userId="eff4a765-cbdb-43b5-a0b1-0b31f0c71b0b" providerId="ADAL" clId="{A128BD64-DE85-4DB5-8A56-64BE6A9B00E7}" dt="2020-11-09T13:27:34.793" v="1864" actId="1076"/>
        <pc:sldMkLst>
          <pc:docMk/>
          <pc:sldMk cId="789511222" sldId="320"/>
        </pc:sldMkLst>
        <pc:spChg chg="mod">
          <ac:chgData name="今田 祥司" userId="eff4a765-cbdb-43b5-a0b1-0b31f0c71b0b" providerId="ADAL" clId="{A128BD64-DE85-4DB5-8A56-64BE6A9B00E7}" dt="2020-11-09T13:27:17.317" v="1862"/>
          <ac:spMkLst>
            <pc:docMk/>
            <pc:sldMk cId="789511222" sldId="320"/>
            <ac:spMk id="5" creationId="{526BF4B7-734A-455E-934F-323A7FAF9B52}"/>
          </ac:spMkLst>
        </pc:spChg>
        <pc:spChg chg="mod">
          <ac:chgData name="今田 祥司" userId="eff4a765-cbdb-43b5-a0b1-0b31f0c71b0b" providerId="ADAL" clId="{A128BD64-DE85-4DB5-8A56-64BE6A9B00E7}" dt="2020-11-09T13:25:58.425" v="1802" actId="1076"/>
          <ac:spMkLst>
            <pc:docMk/>
            <pc:sldMk cId="789511222" sldId="320"/>
            <ac:spMk id="12" creationId="{30A9FC43-B323-4B1C-902F-A31F0983650B}"/>
          </ac:spMkLst>
        </pc:spChg>
        <pc:spChg chg="mod">
          <ac:chgData name="今田 祥司" userId="eff4a765-cbdb-43b5-a0b1-0b31f0c71b0b" providerId="ADAL" clId="{A128BD64-DE85-4DB5-8A56-64BE6A9B00E7}" dt="2020-11-09T13:25:22.714" v="1796" actId="1076"/>
          <ac:spMkLst>
            <pc:docMk/>
            <pc:sldMk cId="789511222" sldId="320"/>
            <ac:spMk id="14" creationId="{E704722B-968C-4A96-A6EF-DB0C1C91A3E1}"/>
          </ac:spMkLst>
        </pc:spChg>
        <pc:spChg chg="mod">
          <ac:chgData name="今田 祥司" userId="eff4a765-cbdb-43b5-a0b1-0b31f0c71b0b" providerId="ADAL" clId="{A128BD64-DE85-4DB5-8A56-64BE6A9B00E7}" dt="2020-11-09T13:26:04.777" v="1804" actId="14100"/>
          <ac:spMkLst>
            <pc:docMk/>
            <pc:sldMk cId="789511222" sldId="320"/>
            <ac:spMk id="15" creationId="{CF8AE253-B28E-4D4F-87EF-49F146B44C1A}"/>
          </ac:spMkLst>
        </pc:spChg>
        <pc:spChg chg="mod">
          <ac:chgData name="今田 祥司" userId="eff4a765-cbdb-43b5-a0b1-0b31f0c71b0b" providerId="ADAL" clId="{A128BD64-DE85-4DB5-8A56-64BE6A9B00E7}" dt="2020-11-09T13:25:19.737" v="1795" actId="1076"/>
          <ac:spMkLst>
            <pc:docMk/>
            <pc:sldMk cId="789511222" sldId="320"/>
            <ac:spMk id="16" creationId="{388832DF-51BC-45C9-92C9-47EE8F9C8694}"/>
          </ac:spMkLst>
        </pc:spChg>
        <pc:spChg chg="mod">
          <ac:chgData name="今田 祥司" userId="eff4a765-cbdb-43b5-a0b1-0b31f0c71b0b" providerId="ADAL" clId="{A128BD64-DE85-4DB5-8A56-64BE6A9B00E7}" dt="2020-11-09T13:26:37.850" v="1815" actId="14100"/>
          <ac:spMkLst>
            <pc:docMk/>
            <pc:sldMk cId="789511222" sldId="320"/>
            <ac:spMk id="18" creationId="{3683691A-354B-4408-B0DB-1B2086621C3A}"/>
          </ac:spMkLst>
        </pc:spChg>
        <pc:picChg chg="add mod ord">
          <ac:chgData name="今田 祥司" userId="eff4a765-cbdb-43b5-a0b1-0b31f0c71b0b" providerId="ADAL" clId="{A128BD64-DE85-4DB5-8A56-64BE6A9B00E7}" dt="2020-11-09T13:25:55.705" v="1801" actId="14100"/>
          <ac:picMkLst>
            <pc:docMk/>
            <pc:sldMk cId="789511222" sldId="320"/>
            <ac:picMk id="6" creationId="{0D332DC8-DD1A-46AA-88EF-D0CEB5656E0B}"/>
          </ac:picMkLst>
        </pc:picChg>
        <pc:picChg chg="add mod">
          <ac:chgData name="今田 祥司" userId="eff4a765-cbdb-43b5-a0b1-0b31f0c71b0b" providerId="ADAL" clId="{A128BD64-DE85-4DB5-8A56-64BE6A9B00E7}" dt="2020-11-09T13:27:34.793" v="1864" actId="1076"/>
          <ac:picMkLst>
            <pc:docMk/>
            <pc:sldMk cId="789511222" sldId="320"/>
            <ac:picMk id="7" creationId="{09D01AEB-DBA5-4ABA-8FD9-A3092C76D02B}"/>
          </ac:picMkLst>
        </pc:picChg>
        <pc:picChg chg="del">
          <ac:chgData name="今田 祥司" userId="eff4a765-cbdb-43b5-a0b1-0b31f0c71b0b" providerId="ADAL" clId="{A128BD64-DE85-4DB5-8A56-64BE6A9B00E7}" dt="2020-11-09T13:24:16.360" v="1786" actId="478"/>
          <ac:picMkLst>
            <pc:docMk/>
            <pc:sldMk cId="789511222" sldId="320"/>
            <ac:picMk id="10" creationId="{07C4DB69-D632-4639-89F0-D2B9DAEA8DDD}"/>
          </ac:picMkLst>
        </pc:pic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1516310087" sldId="396"/>
        </pc:sldMkLst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1516310087" sldId="396"/>
            <ac:spMk id="2" creationId="{46E4529C-3741-4DC9-9839-D72419E38DA1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1516310087" sldId="396"/>
            <ac:spMk id="3" creationId="{85DCF002-0171-4403-AA41-575BA904CE23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1516310087" sldId="396"/>
            <ac:spMk id="5" creationId="{D38DAE48-7A18-458E-A424-3FB6FBD9019D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1516310087" sldId="396"/>
            <ac:spMk id="9" creationId="{61AF8056-01F9-4910-BC28-4A9E6651D5DC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3552486290" sldId="397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552486290" sldId="397"/>
            <ac:spMk id="2" creationId="{A62AC881-AD0B-4132-A667-F727C9390236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552486290" sldId="397"/>
            <ac:spMk id="3" creationId="{308F6399-0049-414C-B198-E35EA87B3C63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552486290" sldId="397"/>
            <ac:spMk id="4" creationId="{50366897-E210-49C5-A929-DEEDDA7F0997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552486290" sldId="397"/>
            <ac:spMk id="9" creationId="{0754A40C-C95A-4503-A210-FE403B4E7F2C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1229654150" sldId="398"/>
        </pc:sldMkLst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1229654150" sldId="398"/>
            <ac:spMk id="2" creationId="{6C008BB3-611F-4D2D-94C2-FBC8B07EDDAE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1229654150" sldId="398"/>
            <ac:spMk id="3" creationId="{0080812D-120C-4491-BF61-0E81610CACE6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1229654150" sldId="398"/>
            <ac:spMk id="4" creationId="{40356E30-3FA1-41DE-A884-78A80E6C745C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1229654150" sldId="398"/>
            <ac:spMk id="5" creationId="{8D4D09F4-6669-4A22-93FE-47DFB80A32FA}"/>
          </ac:spMkLst>
        </pc:sp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3475045270" sldId="399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475045270" sldId="399"/>
            <ac:spMk id="2" creationId="{CD14B6D1-C4E2-4841-954F-6B85EC38A127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3475045270" sldId="399"/>
            <ac:spMk id="3" creationId="{9194ADDC-7B60-478E-80E5-5BCFB4E43BE4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475045270" sldId="399"/>
            <ac:spMk id="4" creationId="{EEC3546C-0CA2-454D-BCC1-F6F50AE104C5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3475045270" sldId="399"/>
            <ac:spMk id="5" creationId="{5694495C-178F-4571-B360-014451B2A78D}"/>
          </ac:spMkLst>
        </pc:spChg>
      </pc:sldChg>
      <pc:sldChg chg="mod modShow">
        <pc:chgData name="今田 祥司" userId="eff4a765-cbdb-43b5-a0b1-0b31f0c71b0b" providerId="ADAL" clId="{A128BD64-DE85-4DB5-8A56-64BE6A9B00E7}" dt="2020-11-09T13:19:45.811" v="1750" actId="729"/>
        <pc:sldMkLst>
          <pc:docMk/>
          <pc:sldMk cId="2317363712" sldId="424"/>
        </pc:sldMkLst>
      </pc:sldChg>
      <pc:sldChg chg="modSp mod modShow">
        <pc:chgData name="今田 祥司" userId="eff4a765-cbdb-43b5-a0b1-0b31f0c71b0b" providerId="ADAL" clId="{A128BD64-DE85-4DB5-8A56-64BE6A9B00E7}" dt="2020-11-09T13:19:45.811" v="1750" actId="729"/>
        <pc:sldMkLst>
          <pc:docMk/>
          <pc:sldMk cId="3990676374" sldId="425"/>
        </pc:sldMkLst>
        <pc:spChg chg="mod">
          <ac:chgData name="今田 祥司" userId="eff4a765-cbdb-43b5-a0b1-0b31f0c71b0b" providerId="ADAL" clId="{A128BD64-DE85-4DB5-8A56-64BE6A9B00E7}" dt="2020-11-09T12:44:44.020" v="117"/>
          <ac:spMkLst>
            <pc:docMk/>
            <pc:sldMk cId="3990676374" sldId="425"/>
            <ac:spMk id="10" creationId="{B00B9BCC-5BD0-4A81-B6FF-EC966E075B4E}"/>
          </ac:spMkLst>
        </pc:spChg>
      </pc:sldChg>
      <pc:sldChg chg="addSp delSp modSp mod ord modShow">
        <pc:chgData name="今田 祥司" userId="eff4a765-cbdb-43b5-a0b1-0b31f0c71b0b" providerId="ADAL" clId="{A128BD64-DE85-4DB5-8A56-64BE6A9B00E7}" dt="2020-11-09T13:32:26.945" v="2255" actId="1076"/>
        <pc:sldMkLst>
          <pc:docMk/>
          <pc:sldMk cId="1859609757" sldId="426"/>
        </pc:sldMkLst>
        <pc:spChg chg="mod">
          <ac:chgData name="今田 祥司" userId="eff4a765-cbdb-43b5-a0b1-0b31f0c71b0b" providerId="ADAL" clId="{A128BD64-DE85-4DB5-8A56-64BE6A9B00E7}" dt="2020-11-09T13:32:06.582" v="2250" actId="1076"/>
          <ac:spMkLst>
            <pc:docMk/>
            <pc:sldMk cId="1859609757" sldId="426"/>
            <ac:spMk id="5" creationId="{526BF4B7-734A-455E-934F-323A7FAF9B52}"/>
          </ac:spMkLst>
        </pc:spChg>
        <pc:spChg chg="mod">
          <ac:chgData name="今田 祥司" userId="eff4a765-cbdb-43b5-a0b1-0b31f0c71b0b" providerId="ADAL" clId="{A128BD64-DE85-4DB5-8A56-64BE6A9B00E7}" dt="2020-11-09T13:32:26.945" v="2255" actId="1076"/>
          <ac:spMkLst>
            <pc:docMk/>
            <pc:sldMk cId="1859609757" sldId="426"/>
            <ac:spMk id="7" creationId="{D5E7A23E-B313-4528-846E-81A223489FF3}"/>
          </ac:spMkLst>
        </pc:spChg>
        <pc:spChg chg="mod">
          <ac:chgData name="今田 祥司" userId="eff4a765-cbdb-43b5-a0b1-0b31f0c71b0b" providerId="ADAL" clId="{A128BD64-DE85-4DB5-8A56-64BE6A9B00E7}" dt="2020-11-09T13:32:19.217" v="2254" actId="14100"/>
          <ac:spMkLst>
            <pc:docMk/>
            <pc:sldMk cId="1859609757" sldId="426"/>
            <ac:spMk id="17" creationId="{D955D563-7838-4714-B90B-1D1059F3CB82}"/>
          </ac:spMkLst>
        </pc:spChg>
        <pc:picChg chg="mod">
          <ac:chgData name="今田 祥司" userId="eff4a765-cbdb-43b5-a0b1-0b31f0c71b0b" providerId="ADAL" clId="{A128BD64-DE85-4DB5-8A56-64BE6A9B00E7}" dt="2020-11-09T13:32:13.753" v="2252" actId="14100"/>
          <ac:picMkLst>
            <pc:docMk/>
            <pc:sldMk cId="1859609757" sldId="426"/>
            <ac:picMk id="6" creationId="{4681F1A0-17B9-43D8-9646-C1E5C93B4DE2}"/>
          </ac:picMkLst>
        </pc:picChg>
        <pc:picChg chg="add del">
          <ac:chgData name="今田 祥司" userId="eff4a765-cbdb-43b5-a0b1-0b31f0c71b0b" providerId="ADAL" clId="{A128BD64-DE85-4DB5-8A56-64BE6A9B00E7}" dt="2020-11-09T13:22:35.473" v="1761" actId="21"/>
          <ac:picMkLst>
            <pc:docMk/>
            <pc:sldMk cId="1859609757" sldId="426"/>
            <ac:picMk id="8" creationId="{E33FB92D-AD66-4F09-9286-CADB4241635E}"/>
          </ac:picMkLst>
        </pc:picChg>
        <pc:picChg chg="del">
          <ac:chgData name="今田 祥司" userId="eff4a765-cbdb-43b5-a0b1-0b31f0c71b0b" providerId="ADAL" clId="{A128BD64-DE85-4DB5-8A56-64BE6A9B00E7}" dt="2020-11-09T13:31:51.469" v="2217" actId="478"/>
          <ac:picMkLst>
            <pc:docMk/>
            <pc:sldMk cId="1859609757" sldId="426"/>
            <ac:picMk id="9" creationId="{D345D835-EE95-47AB-AFFC-665B9D75E55A}"/>
          </ac:picMkLst>
        </pc:picChg>
      </pc:sldChg>
      <pc:sldChg chg="addSp delSp modSp mod modShow">
        <pc:chgData name="今田 祥司" userId="eff4a765-cbdb-43b5-a0b1-0b31f0c71b0b" providerId="ADAL" clId="{A128BD64-DE85-4DB5-8A56-64BE6A9B00E7}" dt="2020-11-09T13:33:14.343" v="2268" actId="729"/>
        <pc:sldMkLst>
          <pc:docMk/>
          <pc:sldMk cId="4123351951" sldId="440"/>
        </pc:sldMkLst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4123351951" sldId="440"/>
            <ac:spMk id="2" creationId="{E169AC77-4D37-4FF1-BB02-DF5A1A26BD0F}"/>
          </ac:spMkLst>
        </pc:spChg>
        <pc:spChg chg="mod">
          <ac:chgData name="今田 祥司" userId="eff4a765-cbdb-43b5-a0b1-0b31f0c71b0b" providerId="ADAL" clId="{A128BD64-DE85-4DB5-8A56-64BE6A9B00E7}" dt="2020-11-09T13:33:11.845" v="2267"/>
          <ac:spMkLst>
            <pc:docMk/>
            <pc:sldMk cId="4123351951" sldId="440"/>
            <ac:spMk id="3" creationId="{5586D5E0-7A7C-45AE-8745-F27CF448D172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4123351951" sldId="440"/>
            <ac:spMk id="6" creationId="{F18E2EB3-4058-46C9-8267-F76520713625}"/>
          </ac:spMkLst>
        </pc:spChg>
        <pc:spChg chg="add del mod">
          <ac:chgData name="今田 祥司" userId="eff4a765-cbdb-43b5-a0b1-0b31f0c71b0b" providerId="ADAL" clId="{A128BD64-DE85-4DB5-8A56-64BE6A9B00E7}" dt="2020-11-09T13:33:11.845" v="2267"/>
          <ac:spMkLst>
            <pc:docMk/>
            <pc:sldMk cId="4123351951" sldId="440"/>
            <ac:spMk id="8" creationId="{6C2387BB-4552-4E81-9B95-F9EC837CBC60}"/>
          </ac:spMkLst>
        </pc:spChg>
      </pc:sldChg>
      <pc:sldChg chg="modSp mod">
        <pc:chgData name="今田 祥司" userId="eff4a765-cbdb-43b5-a0b1-0b31f0c71b0b" providerId="ADAL" clId="{A128BD64-DE85-4DB5-8A56-64BE6A9B00E7}" dt="2020-11-10T13:19:56.752" v="2273"/>
        <pc:sldMkLst>
          <pc:docMk/>
          <pc:sldMk cId="192586410" sldId="441"/>
        </pc:sldMkLst>
        <pc:graphicFrameChg chg="mod modGraphic">
          <ac:chgData name="今田 祥司" userId="eff4a765-cbdb-43b5-a0b1-0b31f0c71b0b" providerId="ADAL" clId="{A128BD64-DE85-4DB5-8A56-64BE6A9B00E7}" dt="2020-11-10T13:19:56.752" v="2273"/>
          <ac:graphicFrameMkLst>
            <pc:docMk/>
            <pc:sldMk cId="192586410" sldId="441"/>
            <ac:graphicFrameMk id="7" creationId="{48BFD057-CEFE-429B-AC17-0DB54F54D5CC}"/>
          </ac:graphicFrameMkLst>
        </pc:graphicFrameChg>
      </pc:sldChg>
      <pc:sldChg chg="delSp mod">
        <pc:chgData name="今田 祥司" userId="eff4a765-cbdb-43b5-a0b1-0b31f0c71b0b" providerId="ADAL" clId="{A128BD64-DE85-4DB5-8A56-64BE6A9B00E7}" dt="2020-11-10T13:36:42.732" v="2274" actId="478"/>
        <pc:sldMkLst>
          <pc:docMk/>
          <pc:sldMk cId="354506127" sldId="442"/>
        </pc:sldMkLst>
        <pc:spChg chg="del">
          <ac:chgData name="今田 祥司" userId="eff4a765-cbdb-43b5-a0b1-0b31f0c71b0b" providerId="ADAL" clId="{A128BD64-DE85-4DB5-8A56-64BE6A9B00E7}" dt="2020-11-10T13:36:42.732" v="2274" actId="478"/>
          <ac:spMkLst>
            <pc:docMk/>
            <pc:sldMk cId="354506127" sldId="442"/>
            <ac:spMk id="4" creationId="{49524DCD-2910-48CA-BDB0-01E452ED7004}"/>
          </ac:spMkLst>
        </pc:spChg>
      </pc:sldChg>
      <pc:sldChg chg="modSp add mod modShow">
        <pc:chgData name="今田 祥司" userId="eff4a765-cbdb-43b5-a0b1-0b31f0c71b0b" providerId="ADAL" clId="{A128BD64-DE85-4DB5-8A56-64BE6A9B00E7}" dt="2020-11-09T13:19:57.287" v="1751" actId="729"/>
        <pc:sldMkLst>
          <pc:docMk/>
          <pc:sldMk cId="1304224999" sldId="444"/>
        </pc:sldMkLst>
        <pc:spChg chg="mod">
          <ac:chgData name="今田 祥司" userId="eff4a765-cbdb-43b5-a0b1-0b31f0c71b0b" providerId="ADAL" clId="{A128BD64-DE85-4DB5-8A56-64BE6A9B00E7}" dt="2020-11-09T13:03:22.203" v="1065"/>
          <ac:spMkLst>
            <pc:docMk/>
            <pc:sldMk cId="1304224999" sldId="444"/>
            <ac:spMk id="5" creationId="{526BF4B7-734A-455E-934F-323A7FAF9B52}"/>
          </ac:spMkLst>
        </pc:spChg>
        <pc:spChg chg="mod">
          <ac:chgData name="今田 祥司" userId="eff4a765-cbdb-43b5-a0b1-0b31f0c71b0b" providerId="ADAL" clId="{A128BD64-DE85-4DB5-8A56-64BE6A9B00E7}" dt="2020-11-09T13:02:58.800" v="1043" actId="1076"/>
          <ac:spMkLst>
            <pc:docMk/>
            <pc:sldMk cId="1304224999" sldId="444"/>
            <ac:spMk id="7" creationId="{93948218-22F6-4C56-9CF0-5815FC14F99A}"/>
          </ac:spMkLst>
        </pc:spChg>
        <pc:spChg chg="mod">
          <ac:chgData name="今田 祥司" userId="eff4a765-cbdb-43b5-a0b1-0b31f0c71b0b" providerId="ADAL" clId="{A128BD64-DE85-4DB5-8A56-64BE6A9B00E7}" dt="2020-11-09T13:02:58.800" v="1043" actId="1076"/>
          <ac:spMkLst>
            <pc:docMk/>
            <pc:sldMk cId="1304224999" sldId="444"/>
            <ac:spMk id="8" creationId="{882D84D3-41C6-4B89-AE62-3068D4083DE1}"/>
          </ac:spMkLst>
        </pc:spChg>
        <pc:picChg chg="mod">
          <ac:chgData name="今田 祥司" userId="eff4a765-cbdb-43b5-a0b1-0b31f0c71b0b" providerId="ADAL" clId="{A128BD64-DE85-4DB5-8A56-64BE6A9B00E7}" dt="2020-11-09T13:02:58.800" v="1043" actId="1076"/>
          <ac:picMkLst>
            <pc:docMk/>
            <pc:sldMk cId="1304224999" sldId="444"/>
            <ac:picMk id="6" creationId="{D41AED9B-CECC-42DB-95E9-69894B6B57BF}"/>
          </ac:picMkLst>
        </pc:picChg>
      </pc:sldChg>
      <pc:sldChg chg="add mod ord modShow">
        <pc:chgData name="今田 祥司" userId="eff4a765-cbdb-43b5-a0b1-0b31f0c71b0b" providerId="ADAL" clId="{A128BD64-DE85-4DB5-8A56-64BE6A9B00E7}" dt="2020-11-09T13:20:09.278" v="1755" actId="729"/>
        <pc:sldMkLst>
          <pc:docMk/>
          <pc:sldMk cId="732173940" sldId="445"/>
        </pc:sldMkLst>
      </pc:sldChg>
      <pc:sldChg chg="addSp delSp modSp add mod ord">
        <pc:chgData name="今田 祥司" userId="eff4a765-cbdb-43b5-a0b1-0b31f0c71b0b" providerId="ADAL" clId="{A128BD64-DE85-4DB5-8A56-64BE6A9B00E7}" dt="2020-11-09T13:31:44.449" v="2216" actId="1076"/>
        <pc:sldMkLst>
          <pc:docMk/>
          <pc:sldMk cId="3087589211" sldId="446"/>
        </pc:sldMkLst>
        <pc:spChg chg="mod">
          <ac:chgData name="今田 祥司" userId="eff4a765-cbdb-43b5-a0b1-0b31f0c71b0b" providerId="ADAL" clId="{A128BD64-DE85-4DB5-8A56-64BE6A9B00E7}" dt="2020-11-09T13:27:50.973" v="1865" actId="6549"/>
          <ac:spMkLst>
            <pc:docMk/>
            <pc:sldMk cId="3087589211" sldId="446"/>
            <ac:spMk id="5" creationId="{526BF4B7-734A-455E-934F-323A7FAF9B52}"/>
          </ac:spMkLst>
        </pc:spChg>
        <pc:spChg chg="add del mod">
          <ac:chgData name="今田 祥司" userId="eff4a765-cbdb-43b5-a0b1-0b31f0c71b0b" providerId="ADAL" clId="{A128BD64-DE85-4DB5-8A56-64BE6A9B00E7}" dt="2020-11-09T13:31:12.239" v="2152" actId="478"/>
          <ac:spMkLst>
            <pc:docMk/>
            <pc:sldMk cId="3087589211" sldId="446"/>
            <ac:spMk id="6" creationId="{9F6233D7-9610-466E-BB8F-2B47DA586C5E}"/>
          </ac:spMkLst>
        </pc:spChg>
        <pc:spChg chg="add mod">
          <ac:chgData name="今田 祥司" userId="eff4a765-cbdb-43b5-a0b1-0b31f0c71b0b" providerId="ADAL" clId="{A128BD64-DE85-4DB5-8A56-64BE6A9B00E7}" dt="2020-11-09T13:31:15.744" v="2153" actId="1076"/>
          <ac:spMkLst>
            <pc:docMk/>
            <pc:sldMk cId="3087589211" sldId="446"/>
            <ac:spMk id="7" creationId="{8F019E8F-8952-4B7F-BEBF-92A7CAA5E8F4}"/>
          </ac:spMkLst>
        </pc:spChg>
        <pc:spChg chg="add mod">
          <ac:chgData name="今田 祥司" userId="eff4a765-cbdb-43b5-a0b1-0b31f0c71b0b" providerId="ADAL" clId="{A128BD64-DE85-4DB5-8A56-64BE6A9B00E7}" dt="2020-11-09T13:31:15.744" v="2153" actId="1076"/>
          <ac:spMkLst>
            <pc:docMk/>
            <pc:sldMk cId="3087589211" sldId="446"/>
            <ac:spMk id="8" creationId="{5A7B871A-7BF3-45E0-A75D-7677AAE96385}"/>
          </ac:spMkLst>
        </pc:spChg>
        <pc:spChg chg="del">
          <ac:chgData name="今田 祥司" userId="eff4a765-cbdb-43b5-a0b1-0b31f0c71b0b" providerId="ADAL" clId="{A128BD64-DE85-4DB5-8A56-64BE6A9B00E7}" dt="2020-11-09T13:22:55.628" v="1764" actId="478"/>
          <ac:spMkLst>
            <pc:docMk/>
            <pc:sldMk cId="3087589211" sldId="446"/>
            <ac:spMk id="12" creationId="{30A9FC43-B323-4B1C-902F-A31F0983650B}"/>
          </ac:spMkLst>
        </pc:spChg>
        <pc:spChg chg="del">
          <ac:chgData name="今田 祥司" userId="eff4a765-cbdb-43b5-a0b1-0b31f0c71b0b" providerId="ADAL" clId="{A128BD64-DE85-4DB5-8A56-64BE6A9B00E7}" dt="2020-11-09T13:22:55.628" v="1764" actId="478"/>
          <ac:spMkLst>
            <pc:docMk/>
            <pc:sldMk cId="3087589211" sldId="446"/>
            <ac:spMk id="14" creationId="{E704722B-968C-4A96-A6EF-DB0C1C91A3E1}"/>
          </ac:spMkLst>
        </pc:spChg>
        <pc:spChg chg="del">
          <ac:chgData name="今田 祥司" userId="eff4a765-cbdb-43b5-a0b1-0b31f0c71b0b" providerId="ADAL" clId="{A128BD64-DE85-4DB5-8A56-64BE6A9B00E7}" dt="2020-11-09T13:22:55.628" v="1764" actId="478"/>
          <ac:spMkLst>
            <pc:docMk/>
            <pc:sldMk cId="3087589211" sldId="446"/>
            <ac:spMk id="15" creationId="{CF8AE253-B28E-4D4F-87EF-49F146B44C1A}"/>
          </ac:spMkLst>
        </pc:spChg>
        <pc:spChg chg="del">
          <ac:chgData name="今田 祥司" userId="eff4a765-cbdb-43b5-a0b1-0b31f0c71b0b" providerId="ADAL" clId="{A128BD64-DE85-4DB5-8A56-64BE6A9B00E7}" dt="2020-11-09T13:22:55.628" v="1764" actId="478"/>
          <ac:spMkLst>
            <pc:docMk/>
            <pc:sldMk cId="3087589211" sldId="446"/>
            <ac:spMk id="16" creationId="{388832DF-51BC-45C9-92C9-47EE8F9C8694}"/>
          </ac:spMkLst>
        </pc:spChg>
        <pc:spChg chg="del">
          <ac:chgData name="今田 祥司" userId="eff4a765-cbdb-43b5-a0b1-0b31f0c71b0b" providerId="ADAL" clId="{A128BD64-DE85-4DB5-8A56-64BE6A9B00E7}" dt="2020-11-09T13:22:55.628" v="1764" actId="478"/>
          <ac:spMkLst>
            <pc:docMk/>
            <pc:sldMk cId="3087589211" sldId="446"/>
            <ac:spMk id="18" creationId="{3683691A-354B-4408-B0DB-1B2086621C3A}"/>
          </ac:spMkLst>
        </pc:spChg>
        <pc:spChg chg="add mod">
          <ac:chgData name="今田 祥司" userId="eff4a765-cbdb-43b5-a0b1-0b31f0c71b0b" providerId="ADAL" clId="{A128BD64-DE85-4DB5-8A56-64BE6A9B00E7}" dt="2020-11-09T13:30:48.723" v="2129"/>
          <ac:spMkLst>
            <pc:docMk/>
            <pc:sldMk cId="3087589211" sldId="446"/>
            <ac:spMk id="22" creationId="{55830659-64AF-4176-BC4A-5B238272C9B5}"/>
          </ac:spMkLst>
        </pc:spChg>
        <pc:spChg chg="add mod">
          <ac:chgData name="今田 祥司" userId="eff4a765-cbdb-43b5-a0b1-0b31f0c71b0b" providerId="ADAL" clId="{A128BD64-DE85-4DB5-8A56-64BE6A9B00E7}" dt="2020-11-09T13:31:38.549" v="2214"/>
          <ac:spMkLst>
            <pc:docMk/>
            <pc:sldMk cId="3087589211" sldId="446"/>
            <ac:spMk id="24" creationId="{35CEDF9C-75AE-493B-9343-713AF665695C}"/>
          </ac:spMkLst>
        </pc:spChg>
        <pc:picChg chg="add mod">
          <ac:chgData name="今田 祥司" userId="eff4a765-cbdb-43b5-a0b1-0b31f0c71b0b" providerId="ADAL" clId="{A128BD64-DE85-4DB5-8A56-64BE6A9B00E7}" dt="2020-11-09T13:31:44.449" v="2216" actId="1076"/>
          <ac:picMkLst>
            <pc:docMk/>
            <pc:sldMk cId="3087589211" sldId="446"/>
            <ac:picMk id="4" creationId="{CE9D222D-522C-49FD-9BE5-1C892256B5C8}"/>
          </ac:picMkLst>
        </pc:picChg>
        <pc:picChg chg="add mod">
          <ac:chgData name="今田 祥司" userId="eff4a765-cbdb-43b5-a0b1-0b31f0c71b0b" providerId="ADAL" clId="{A128BD64-DE85-4DB5-8A56-64BE6A9B00E7}" dt="2020-11-09T13:29:10.625" v="1885" actId="1076"/>
          <ac:picMkLst>
            <pc:docMk/>
            <pc:sldMk cId="3087589211" sldId="446"/>
            <ac:picMk id="9" creationId="{B8F14FA7-A466-4681-A418-674DCA3AB09B}"/>
          </ac:picMkLst>
        </pc:picChg>
        <pc:picChg chg="del">
          <ac:chgData name="今田 祥司" userId="eff4a765-cbdb-43b5-a0b1-0b31f0c71b0b" providerId="ADAL" clId="{A128BD64-DE85-4DB5-8A56-64BE6A9B00E7}" dt="2020-11-09T13:22:55.628" v="1764" actId="478"/>
          <ac:picMkLst>
            <pc:docMk/>
            <pc:sldMk cId="3087589211" sldId="446"/>
            <ac:picMk id="10" creationId="{07C4DB69-D632-4639-89F0-D2B9DAEA8DDD}"/>
          </ac:picMkLst>
        </pc:picChg>
      </pc:sldChg>
    </pc:docChg>
  </pc:docChgLst>
  <pc:docChgLst>
    <pc:chgData name="今田 祥司" userId="eff4a765-cbdb-43b5-a0b1-0b31f0c71b0b" providerId="ADAL" clId="{94A67CD4-3B42-4F05-9AC8-D338ABF36C22}"/>
    <pc:docChg chg="undo custSel addSld modSld">
      <pc:chgData name="今田 祥司" userId="eff4a765-cbdb-43b5-a0b1-0b31f0c71b0b" providerId="ADAL" clId="{94A67CD4-3B42-4F05-9AC8-D338ABF36C22}" dt="2020-09-02T10:03:13.132" v="3368" actId="1076"/>
      <pc:docMkLst>
        <pc:docMk/>
      </pc:docMkLst>
      <pc:sldChg chg="addSp modSp mod">
        <pc:chgData name="今田 祥司" userId="eff4a765-cbdb-43b5-a0b1-0b31f0c71b0b" providerId="ADAL" clId="{94A67CD4-3B42-4F05-9AC8-D338ABF36C22}" dt="2020-09-01T09:29:35.483" v="244" actId="20577"/>
        <pc:sldMkLst>
          <pc:docMk/>
          <pc:sldMk cId="2997976200" sldId="293"/>
        </pc:sldMkLst>
        <pc:spChg chg="add mod">
          <ac:chgData name="今田 祥司" userId="eff4a765-cbdb-43b5-a0b1-0b31f0c71b0b" providerId="ADAL" clId="{94A67CD4-3B42-4F05-9AC8-D338ABF36C22}" dt="2020-09-01T09:26:50.843" v="56" actId="207"/>
          <ac:spMkLst>
            <pc:docMk/>
            <pc:sldMk cId="2997976200" sldId="293"/>
            <ac:spMk id="4" creationId="{91688A1C-3DC6-46C5-A1E9-BF3351055E73}"/>
          </ac:spMkLst>
        </pc:spChg>
        <pc:spChg chg="mod">
          <ac:chgData name="今田 祥司" userId="eff4a765-cbdb-43b5-a0b1-0b31f0c71b0b" providerId="ADAL" clId="{94A67CD4-3B42-4F05-9AC8-D338ABF36C22}" dt="2020-09-01T09:29:35.483" v="244" actId="20577"/>
          <ac:spMkLst>
            <pc:docMk/>
            <pc:sldMk cId="2997976200" sldId="293"/>
            <ac:spMk id="5" creationId="{8BE5E530-419A-4636-9A3C-E7C7D27A8D6E}"/>
          </ac:spMkLst>
        </pc:spChg>
        <pc:spChg chg="mod">
          <ac:chgData name="今田 祥司" userId="eff4a765-cbdb-43b5-a0b1-0b31f0c71b0b" providerId="ADAL" clId="{94A67CD4-3B42-4F05-9AC8-D338ABF36C22}" dt="2020-09-01T09:26:23.599" v="45" actId="1076"/>
          <ac:spMkLst>
            <pc:docMk/>
            <pc:sldMk cId="2997976200" sldId="293"/>
            <ac:spMk id="6" creationId="{EE345A12-EBCC-431E-A88B-353519DBA829}"/>
          </ac:spMkLst>
        </pc:spChg>
      </pc:sldChg>
      <pc:sldChg chg="modSp mod">
        <pc:chgData name="今田 祥司" userId="eff4a765-cbdb-43b5-a0b1-0b31f0c71b0b" providerId="ADAL" clId="{94A67CD4-3B42-4F05-9AC8-D338ABF36C22}" dt="2020-09-02T07:29:37.046" v="371" actId="14100"/>
        <pc:sldMkLst>
          <pc:docMk/>
          <pc:sldMk cId="2262626966" sldId="299"/>
        </pc:sldMkLst>
        <pc:spChg chg="mod">
          <ac:chgData name="今田 祥司" userId="eff4a765-cbdb-43b5-a0b1-0b31f0c71b0b" providerId="ADAL" clId="{94A67CD4-3B42-4F05-9AC8-D338ABF36C22}" dt="2020-09-02T07:29:37.046" v="371" actId="14100"/>
          <ac:spMkLst>
            <pc:docMk/>
            <pc:sldMk cId="2262626966" sldId="299"/>
            <ac:spMk id="17" creationId="{578E16F8-7DF5-41B7-8DD3-3951149332D1}"/>
          </ac:spMkLst>
        </pc:spChg>
        <pc:spChg chg="mod">
          <ac:chgData name="今田 祥司" userId="eff4a765-cbdb-43b5-a0b1-0b31f0c71b0b" providerId="ADAL" clId="{94A67CD4-3B42-4F05-9AC8-D338ABF36C22}" dt="2020-09-02T07:28:55.881" v="359" actId="1076"/>
          <ac:spMkLst>
            <pc:docMk/>
            <pc:sldMk cId="2262626966" sldId="299"/>
            <ac:spMk id="18" creationId="{C504B47F-14AF-4F83-A222-894A6000C67D}"/>
          </ac:spMkLst>
        </pc:spChg>
        <pc:spChg chg="mod">
          <ac:chgData name="今田 祥司" userId="eff4a765-cbdb-43b5-a0b1-0b31f0c71b0b" providerId="ADAL" clId="{94A67CD4-3B42-4F05-9AC8-D338ABF36C22}" dt="2020-09-02T07:28:55.881" v="359" actId="1076"/>
          <ac:spMkLst>
            <pc:docMk/>
            <pc:sldMk cId="2262626966" sldId="299"/>
            <ac:spMk id="19" creationId="{13C89528-5CA6-4B96-A556-0E9B0E0FB53F}"/>
          </ac:spMkLst>
        </pc:spChg>
        <pc:spChg chg="mod">
          <ac:chgData name="今田 祥司" userId="eff4a765-cbdb-43b5-a0b1-0b31f0c71b0b" providerId="ADAL" clId="{94A67CD4-3B42-4F05-9AC8-D338ABF36C22}" dt="2020-09-02T07:28:55.881" v="359" actId="1076"/>
          <ac:spMkLst>
            <pc:docMk/>
            <pc:sldMk cId="2262626966" sldId="299"/>
            <ac:spMk id="22" creationId="{A975AB24-382F-4A65-85B2-B06F56CBA719}"/>
          </ac:spMkLst>
        </pc:spChg>
        <pc:graphicFrameChg chg="mod">
          <ac:chgData name="今田 祥司" userId="eff4a765-cbdb-43b5-a0b1-0b31f0c71b0b" providerId="ADAL" clId="{94A67CD4-3B42-4F05-9AC8-D338ABF36C22}" dt="2020-09-02T07:28:55.881" v="359" actId="1076"/>
          <ac:graphicFrameMkLst>
            <pc:docMk/>
            <pc:sldMk cId="2262626966" sldId="299"/>
            <ac:graphicFrameMk id="4" creationId="{F1CF300B-4429-4639-8DE7-D743A1CFCCDD}"/>
          </ac:graphicFrameMkLst>
        </pc:graphicFrameChg>
        <pc:graphicFrameChg chg="mod">
          <ac:chgData name="今田 祥司" userId="eff4a765-cbdb-43b5-a0b1-0b31f0c71b0b" providerId="ADAL" clId="{94A67CD4-3B42-4F05-9AC8-D338ABF36C22}" dt="2020-09-02T07:28:55.881" v="359" actId="1076"/>
          <ac:graphicFrameMkLst>
            <pc:docMk/>
            <pc:sldMk cId="2262626966" sldId="299"/>
            <ac:graphicFrameMk id="15" creationId="{043112C2-33A2-437C-9809-82B72E62F8DD}"/>
          </ac:graphicFrameMkLst>
        </pc:graphicFrameChg>
        <pc:graphicFrameChg chg="mod modGraphic">
          <ac:chgData name="今田 祥司" userId="eff4a765-cbdb-43b5-a0b1-0b31f0c71b0b" providerId="ADAL" clId="{94A67CD4-3B42-4F05-9AC8-D338ABF36C22}" dt="2020-09-02T07:29:28.202" v="368" actId="14100"/>
          <ac:graphicFrameMkLst>
            <pc:docMk/>
            <pc:sldMk cId="2262626966" sldId="299"/>
            <ac:graphicFrameMk id="26" creationId="{A541E4EB-DAAF-4D2B-AD94-A97BD5421F29}"/>
          </ac:graphicFrameMkLst>
        </pc:graphicFrameChg>
        <pc:cxnChg chg="mod">
          <ac:chgData name="今田 祥司" userId="eff4a765-cbdb-43b5-a0b1-0b31f0c71b0b" providerId="ADAL" clId="{94A67CD4-3B42-4F05-9AC8-D338ABF36C22}" dt="2020-09-02T07:28:55.881" v="359" actId="1076"/>
          <ac:cxnSpMkLst>
            <pc:docMk/>
            <pc:sldMk cId="2262626966" sldId="299"/>
            <ac:cxnSpMk id="23" creationId="{A40FC9D3-91C3-4ECB-8FAD-83FC1B059CBF}"/>
          </ac:cxnSpMkLst>
        </pc:cxnChg>
      </pc:sldChg>
      <pc:sldChg chg="addSp delSp modSp mod">
        <pc:chgData name="今田 祥司" userId="eff4a765-cbdb-43b5-a0b1-0b31f0c71b0b" providerId="ADAL" clId="{94A67CD4-3B42-4F05-9AC8-D338ABF36C22}" dt="2020-09-02T07:26:47.450" v="328" actId="1076"/>
        <pc:sldMkLst>
          <pc:docMk/>
          <pc:sldMk cId="34794006" sldId="304"/>
        </pc:sldMkLst>
        <pc:spChg chg="add mod">
          <ac:chgData name="今田 祥司" userId="eff4a765-cbdb-43b5-a0b1-0b31f0c71b0b" providerId="ADAL" clId="{94A67CD4-3B42-4F05-9AC8-D338ABF36C22}" dt="2020-09-02T07:26:20.956" v="305" actId="1076"/>
          <ac:spMkLst>
            <pc:docMk/>
            <pc:sldMk cId="34794006" sldId="304"/>
            <ac:spMk id="5" creationId="{5D6E10AE-61CC-4542-875E-14A55F6CD8BB}"/>
          </ac:spMkLst>
        </pc:spChg>
        <pc:spChg chg="add del mod">
          <ac:chgData name="今田 祥司" userId="eff4a765-cbdb-43b5-a0b1-0b31f0c71b0b" providerId="ADAL" clId="{94A67CD4-3B42-4F05-9AC8-D338ABF36C22}" dt="2020-09-02T07:26:42.473" v="326" actId="478"/>
          <ac:spMkLst>
            <pc:docMk/>
            <pc:sldMk cId="34794006" sldId="304"/>
            <ac:spMk id="6" creationId="{20A392AA-D78A-472B-BEE4-3F7DA7CBC219}"/>
          </ac:spMkLst>
        </pc:spChg>
        <pc:spChg chg="add mod">
          <ac:chgData name="今田 祥司" userId="eff4a765-cbdb-43b5-a0b1-0b31f0c71b0b" providerId="ADAL" clId="{94A67CD4-3B42-4F05-9AC8-D338ABF36C22}" dt="2020-09-02T07:26:47.450" v="328" actId="1076"/>
          <ac:spMkLst>
            <pc:docMk/>
            <pc:sldMk cId="34794006" sldId="304"/>
            <ac:spMk id="8" creationId="{BD663477-7E42-4E49-81DF-1AA005B7D9D9}"/>
          </ac:spMkLst>
        </pc:spChg>
      </pc:sldChg>
      <pc:sldChg chg="modSp mod">
        <pc:chgData name="今田 祥司" userId="eff4a765-cbdb-43b5-a0b1-0b31f0c71b0b" providerId="ADAL" clId="{94A67CD4-3B42-4F05-9AC8-D338ABF36C22}" dt="2020-09-02T10:02:11.600" v="3367" actId="1076"/>
        <pc:sldMkLst>
          <pc:docMk/>
          <pc:sldMk cId="3997523114" sldId="306"/>
        </pc:sldMkLst>
        <pc:spChg chg="mod">
          <ac:chgData name="今田 祥司" userId="eff4a765-cbdb-43b5-a0b1-0b31f0c71b0b" providerId="ADAL" clId="{94A67CD4-3B42-4F05-9AC8-D338ABF36C22}" dt="2020-09-02T10:02:11.600" v="3367" actId="1076"/>
          <ac:spMkLst>
            <pc:docMk/>
            <pc:sldMk cId="3997523114" sldId="306"/>
            <ac:spMk id="4" creationId="{42E82FA1-361A-44E9-911F-1DCF837130E6}"/>
          </ac:spMkLst>
        </pc:spChg>
        <pc:spChg chg="mod">
          <ac:chgData name="今田 祥司" userId="eff4a765-cbdb-43b5-a0b1-0b31f0c71b0b" providerId="ADAL" clId="{94A67CD4-3B42-4F05-9AC8-D338ABF36C22}" dt="2020-09-02T10:02:11.600" v="3367" actId="1076"/>
          <ac:spMkLst>
            <pc:docMk/>
            <pc:sldMk cId="3997523114" sldId="306"/>
            <ac:spMk id="5" creationId="{26C0915C-76B4-42D3-A815-48A0E159889C}"/>
          </ac:spMkLst>
        </pc:spChg>
        <pc:spChg chg="mod">
          <ac:chgData name="今田 祥司" userId="eff4a765-cbdb-43b5-a0b1-0b31f0c71b0b" providerId="ADAL" clId="{94A67CD4-3B42-4F05-9AC8-D338ABF36C22}" dt="2020-09-02T10:02:11.600" v="3367" actId="1076"/>
          <ac:spMkLst>
            <pc:docMk/>
            <pc:sldMk cId="3997523114" sldId="306"/>
            <ac:spMk id="12" creationId="{9ADDB278-CDCD-4A50-AEBE-1193029F2767}"/>
          </ac:spMkLst>
        </pc:spChg>
        <pc:spChg chg="mod">
          <ac:chgData name="今田 祥司" userId="eff4a765-cbdb-43b5-a0b1-0b31f0c71b0b" providerId="ADAL" clId="{94A67CD4-3B42-4F05-9AC8-D338ABF36C22}" dt="2020-09-02T10:02:11.600" v="3367" actId="1076"/>
          <ac:spMkLst>
            <pc:docMk/>
            <pc:sldMk cId="3997523114" sldId="306"/>
            <ac:spMk id="16" creationId="{50058DA8-2E5A-45F3-822E-1C405DF350C7}"/>
          </ac:spMkLst>
        </pc:spChg>
        <pc:spChg chg="mod">
          <ac:chgData name="今田 祥司" userId="eff4a765-cbdb-43b5-a0b1-0b31f0c71b0b" providerId="ADAL" clId="{94A67CD4-3B42-4F05-9AC8-D338ABF36C22}" dt="2020-09-02T10:02:11.600" v="3367" actId="1076"/>
          <ac:spMkLst>
            <pc:docMk/>
            <pc:sldMk cId="3997523114" sldId="306"/>
            <ac:spMk id="18" creationId="{51189457-FA59-4DCF-BDAD-13A4C2C72A26}"/>
          </ac:spMkLst>
        </pc:spChg>
        <pc:spChg chg="mod">
          <ac:chgData name="今田 祥司" userId="eff4a765-cbdb-43b5-a0b1-0b31f0c71b0b" providerId="ADAL" clId="{94A67CD4-3B42-4F05-9AC8-D338ABF36C22}" dt="2020-09-02T10:02:11.600" v="3367" actId="1076"/>
          <ac:spMkLst>
            <pc:docMk/>
            <pc:sldMk cId="3997523114" sldId="306"/>
            <ac:spMk id="20" creationId="{E342DA6B-7891-4F2C-8BE2-C3ACB4AB81DB}"/>
          </ac:spMkLst>
        </pc:spChg>
        <pc:graphicFrameChg chg="mod">
          <ac:chgData name="今田 祥司" userId="eff4a765-cbdb-43b5-a0b1-0b31f0c71b0b" providerId="ADAL" clId="{94A67CD4-3B42-4F05-9AC8-D338ABF36C22}" dt="2020-09-02T10:02:11.600" v="3367" actId="1076"/>
          <ac:graphicFrameMkLst>
            <pc:docMk/>
            <pc:sldMk cId="3997523114" sldId="306"/>
            <ac:graphicFrameMk id="7" creationId="{D2A861DB-1642-4437-987C-BA6C9405A765}"/>
          </ac:graphicFrameMkLst>
        </pc:graphicFrameChg>
        <pc:graphicFrameChg chg="mod">
          <ac:chgData name="今田 祥司" userId="eff4a765-cbdb-43b5-a0b1-0b31f0c71b0b" providerId="ADAL" clId="{94A67CD4-3B42-4F05-9AC8-D338ABF36C22}" dt="2020-09-02T10:02:11.600" v="3367" actId="1076"/>
          <ac:graphicFrameMkLst>
            <pc:docMk/>
            <pc:sldMk cId="3997523114" sldId="306"/>
            <ac:graphicFrameMk id="10" creationId="{1B0CAD70-66B9-4189-AFC5-B68DFED21AA2}"/>
          </ac:graphicFrameMkLst>
        </pc:graphicFrameChg>
        <pc:cxnChg chg="mod">
          <ac:chgData name="今田 祥司" userId="eff4a765-cbdb-43b5-a0b1-0b31f0c71b0b" providerId="ADAL" clId="{94A67CD4-3B42-4F05-9AC8-D338ABF36C22}" dt="2020-09-02T10:02:11.600" v="3367" actId="1076"/>
          <ac:cxnSpMkLst>
            <pc:docMk/>
            <pc:sldMk cId="3997523114" sldId="306"/>
            <ac:cxnSpMk id="8" creationId="{EE1B9253-1D1A-405E-881C-556656F8F8A1}"/>
          </ac:cxnSpMkLst>
        </pc:cxnChg>
        <pc:cxnChg chg="mod">
          <ac:chgData name="今田 祥司" userId="eff4a765-cbdb-43b5-a0b1-0b31f0c71b0b" providerId="ADAL" clId="{94A67CD4-3B42-4F05-9AC8-D338ABF36C22}" dt="2020-09-02T10:02:11.600" v="3367" actId="1076"/>
          <ac:cxnSpMkLst>
            <pc:docMk/>
            <pc:sldMk cId="3997523114" sldId="306"/>
            <ac:cxnSpMk id="9" creationId="{F42FCA0F-2C93-4F45-A260-779DF95F3FA4}"/>
          </ac:cxnSpMkLst>
        </pc:cxnChg>
        <pc:cxnChg chg="mod">
          <ac:chgData name="今田 祥司" userId="eff4a765-cbdb-43b5-a0b1-0b31f0c71b0b" providerId="ADAL" clId="{94A67CD4-3B42-4F05-9AC8-D338ABF36C22}" dt="2020-09-02T10:02:11.600" v="3367" actId="1076"/>
          <ac:cxnSpMkLst>
            <pc:docMk/>
            <pc:sldMk cId="3997523114" sldId="306"/>
            <ac:cxnSpMk id="11" creationId="{68305D76-D63D-4411-A163-3DB5BEB230AB}"/>
          </ac:cxnSpMkLst>
        </pc:cxnChg>
        <pc:cxnChg chg="mod">
          <ac:chgData name="今田 祥司" userId="eff4a765-cbdb-43b5-a0b1-0b31f0c71b0b" providerId="ADAL" clId="{94A67CD4-3B42-4F05-9AC8-D338ABF36C22}" dt="2020-09-02T10:02:11.600" v="3367" actId="1076"/>
          <ac:cxnSpMkLst>
            <pc:docMk/>
            <pc:sldMk cId="3997523114" sldId="306"/>
            <ac:cxnSpMk id="13" creationId="{69C5E6C7-7486-44C6-AAEB-C5CCDBEDCBF8}"/>
          </ac:cxnSpMkLst>
        </pc:cxnChg>
      </pc:sldChg>
      <pc:sldChg chg="delSp modSp mod">
        <pc:chgData name="今田 祥司" userId="eff4a765-cbdb-43b5-a0b1-0b31f0c71b0b" providerId="ADAL" clId="{94A67CD4-3B42-4F05-9AC8-D338ABF36C22}" dt="2020-09-02T10:02:00.507" v="3366" actId="1076"/>
        <pc:sldMkLst>
          <pc:docMk/>
          <pc:sldMk cId="2556349902" sldId="311"/>
        </pc:sldMkLst>
        <pc:spChg chg="mod">
          <ac:chgData name="今田 祥司" userId="eff4a765-cbdb-43b5-a0b1-0b31f0c71b0b" providerId="ADAL" clId="{94A67CD4-3B42-4F05-9AC8-D338ABF36C22}" dt="2020-09-02T10:02:00.507" v="3366" actId="1076"/>
          <ac:spMkLst>
            <pc:docMk/>
            <pc:sldMk cId="2556349902" sldId="311"/>
            <ac:spMk id="4" creationId="{7EE158AD-103D-41AD-8A63-E142DB3AE8B0}"/>
          </ac:spMkLst>
        </pc:spChg>
        <pc:spChg chg="mod">
          <ac:chgData name="今田 祥司" userId="eff4a765-cbdb-43b5-a0b1-0b31f0c71b0b" providerId="ADAL" clId="{94A67CD4-3B42-4F05-9AC8-D338ABF36C22}" dt="2020-09-02T10:02:00.507" v="3366" actId="1076"/>
          <ac:spMkLst>
            <pc:docMk/>
            <pc:sldMk cId="2556349902" sldId="311"/>
            <ac:spMk id="16" creationId="{D08335B1-76C6-43B9-8A3B-4653A2A1B749}"/>
          </ac:spMkLst>
        </pc:spChg>
        <pc:spChg chg="mod">
          <ac:chgData name="今田 祥司" userId="eff4a765-cbdb-43b5-a0b1-0b31f0c71b0b" providerId="ADAL" clId="{94A67CD4-3B42-4F05-9AC8-D338ABF36C22}" dt="2020-09-02T10:02:00.507" v="3366" actId="1076"/>
          <ac:spMkLst>
            <pc:docMk/>
            <pc:sldMk cId="2556349902" sldId="311"/>
            <ac:spMk id="17" creationId="{8095673A-7661-4AAF-9376-F97D6C4E7EF5}"/>
          </ac:spMkLst>
        </pc:spChg>
        <pc:spChg chg="mod">
          <ac:chgData name="今田 祥司" userId="eff4a765-cbdb-43b5-a0b1-0b31f0c71b0b" providerId="ADAL" clId="{94A67CD4-3B42-4F05-9AC8-D338ABF36C22}" dt="2020-09-02T10:02:00.507" v="3366" actId="1076"/>
          <ac:spMkLst>
            <pc:docMk/>
            <pc:sldMk cId="2556349902" sldId="311"/>
            <ac:spMk id="18" creationId="{BBE25F4D-CAEE-4741-AAF5-67EB7CF083D1}"/>
          </ac:spMkLst>
        </pc:spChg>
        <pc:graphicFrameChg chg="mod">
          <ac:chgData name="今田 祥司" userId="eff4a765-cbdb-43b5-a0b1-0b31f0c71b0b" providerId="ADAL" clId="{94A67CD4-3B42-4F05-9AC8-D338ABF36C22}" dt="2020-09-02T10:02:00.507" v="3366" actId="1076"/>
          <ac:graphicFrameMkLst>
            <pc:docMk/>
            <pc:sldMk cId="2556349902" sldId="311"/>
            <ac:graphicFrameMk id="6" creationId="{80F01363-4571-4C81-A6FD-8E5E058E1C40}"/>
          </ac:graphicFrameMkLst>
        </pc:graphicFrameChg>
        <pc:graphicFrameChg chg="mod">
          <ac:chgData name="今田 祥司" userId="eff4a765-cbdb-43b5-a0b1-0b31f0c71b0b" providerId="ADAL" clId="{94A67CD4-3B42-4F05-9AC8-D338ABF36C22}" dt="2020-09-02T10:02:00.507" v="3366" actId="1076"/>
          <ac:graphicFrameMkLst>
            <pc:docMk/>
            <pc:sldMk cId="2556349902" sldId="311"/>
            <ac:graphicFrameMk id="9" creationId="{0D1835EC-1525-4C96-B947-62B83C12F5A8}"/>
          </ac:graphicFrameMkLst>
        </pc:graphicFrameChg>
        <pc:picChg chg="del mod">
          <ac:chgData name="今田 祥司" userId="eff4a765-cbdb-43b5-a0b1-0b31f0c71b0b" providerId="ADAL" clId="{94A67CD4-3B42-4F05-9AC8-D338ABF36C22}" dt="2020-09-02T10:01:52.269" v="3365" actId="478"/>
          <ac:picMkLst>
            <pc:docMk/>
            <pc:sldMk cId="2556349902" sldId="311"/>
            <ac:picMk id="10" creationId="{AC48D0CC-E8F8-4AAA-8A56-7DF8AFB894AE}"/>
          </ac:picMkLst>
        </pc:picChg>
        <pc:cxnChg chg="mod">
          <ac:chgData name="今田 祥司" userId="eff4a765-cbdb-43b5-a0b1-0b31f0c71b0b" providerId="ADAL" clId="{94A67CD4-3B42-4F05-9AC8-D338ABF36C22}" dt="2020-09-02T10:02:00.507" v="3366" actId="1076"/>
          <ac:cxnSpMkLst>
            <pc:docMk/>
            <pc:sldMk cId="2556349902" sldId="311"/>
            <ac:cxnSpMk id="11" creationId="{50B82DA3-E8AB-4936-9C10-C93ED1B5774B}"/>
          </ac:cxnSpMkLst>
        </pc:cxnChg>
      </pc:sldChg>
      <pc:sldChg chg="modSp mod">
        <pc:chgData name="今田 祥司" userId="eff4a765-cbdb-43b5-a0b1-0b31f0c71b0b" providerId="ADAL" clId="{94A67CD4-3B42-4F05-9AC8-D338ABF36C22}" dt="2020-09-02T08:17:51.353" v="658" actId="21"/>
        <pc:sldMkLst>
          <pc:docMk/>
          <pc:sldMk cId="4043049167" sldId="313"/>
        </pc:sldMkLst>
        <pc:graphicFrameChg chg="modGraphic">
          <ac:chgData name="今田 祥司" userId="eff4a765-cbdb-43b5-a0b1-0b31f0c71b0b" providerId="ADAL" clId="{94A67CD4-3B42-4F05-9AC8-D338ABF36C22}" dt="2020-09-02T08:17:51.353" v="658" actId="21"/>
          <ac:graphicFrameMkLst>
            <pc:docMk/>
            <pc:sldMk cId="4043049167" sldId="313"/>
            <ac:graphicFrameMk id="7" creationId="{0387E8F9-6197-467A-A766-BECE57302444}"/>
          </ac:graphicFrameMkLst>
        </pc:graphicFrameChg>
      </pc:sldChg>
      <pc:sldChg chg="modSp mod">
        <pc:chgData name="今田 祥司" userId="eff4a765-cbdb-43b5-a0b1-0b31f0c71b0b" providerId="ADAL" clId="{94A67CD4-3B42-4F05-9AC8-D338ABF36C22}" dt="2020-09-02T09:13:25.454" v="2300" actId="14100"/>
        <pc:sldMkLst>
          <pc:docMk/>
          <pc:sldMk cId="14112033" sldId="321"/>
        </pc:sldMkLst>
        <pc:spChg chg="mod">
          <ac:chgData name="今田 祥司" userId="eff4a765-cbdb-43b5-a0b1-0b31f0c71b0b" providerId="ADAL" clId="{94A67CD4-3B42-4F05-9AC8-D338ABF36C22}" dt="2020-09-02T09:13:25.454" v="2300" actId="14100"/>
          <ac:spMkLst>
            <pc:docMk/>
            <pc:sldMk cId="14112033" sldId="321"/>
            <ac:spMk id="11" creationId="{D6257339-7A36-4884-A25C-F8D227E49F1C}"/>
          </ac:spMkLst>
        </pc:spChg>
        <pc:picChg chg="mod">
          <ac:chgData name="今田 祥司" userId="eff4a765-cbdb-43b5-a0b1-0b31f0c71b0b" providerId="ADAL" clId="{94A67CD4-3B42-4F05-9AC8-D338ABF36C22}" dt="2020-09-02T07:33:08.488" v="384" actId="1076"/>
          <ac:picMkLst>
            <pc:docMk/>
            <pc:sldMk cId="14112033" sldId="321"/>
            <ac:picMk id="9" creationId="{6114909F-FF45-4898-8B11-C91EC824E310}"/>
          </ac:picMkLst>
        </pc:picChg>
      </pc:sldChg>
      <pc:sldChg chg="modSp mod">
        <pc:chgData name="今田 祥司" userId="eff4a765-cbdb-43b5-a0b1-0b31f0c71b0b" providerId="ADAL" clId="{94A67CD4-3B42-4F05-9AC8-D338ABF36C22}" dt="2020-09-02T10:01:45.052" v="3364" actId="1076"/>
        <pc:sldMkLst>
          <pc:docMk/>
          <pc:sldMk cId="3552486290" sldId="397"/>
        </pc:sldMkLst>
        <pc:spChg chg="mod">
          <ac:chgData name="今田 祥司" userId="eff4a765-cbdb-43b5-a0b1-0b31f0c71b0b" providerId="ADAL" clId="{94A67CD4-3B42-4F05-9AC8-D338ABF36C22}" dt="2020-09-02T10:01:45.052" v="3364" actId="1076"/>
          <ac:spMkLst>
            <pc:docMk/>
            <pc:sldMk cId="3552486290" sldId="397"/>
            <ac:spMk id="10" creationId="{D73BAAC6-DC64-41BB-B2DB-2EE3AB71B720}"/>
          </ac:spMkLst>
        </pc:spChg>
        <pc:spChg chg="mod">
          <ac:chgData name="今田 祥司" userId="eff4a765-cbdb-43b5-a0b1-0b31f0c71b0b" providerId="ADAL" clId="{94A67CD4-3B42-4F05-9AC8-D338ABF36C22}" dt="2020-09-02T10:01:35.724" v="3363" actId="20577"/>
          <ac:spMkLst>
            <pc:docMk/>
            <pc:sldMk cId="3552486290" sldId="397"/>
            <ac:spMk id="11" creationId="{18739B17-1A05-4D17-84E9-552C479BDB8D}"/>
          </ac:spMkLst>
        </pc:spChg>
        <pc:spChg chg="mod">
          <ac:chgData name="今田 祥司" userId="eff4a765-cbdb-43b5-a0b1-0b31f0c71b0b" providerId="ADAL" clId="{94A67CD4-3B42-4F05-9AC8-D338ABF36C22}" dt="2020-09-02T10:01:45.052" v="3364" actId="1076"/>
          <ac:spMkLst>
            <pc:docMk/>
            <pc:sldMk cId="3552486290" sldId="397"/>
            <ac:spMk id="12" creationId="{E1519606-A9D6-44A3-8AAD-63C026FA3C52}"/>
          </ac:spMkLst>
        </pc:spChg>
        <pc:graphicFrameChg chg="mod">
          <ac:chgData name="今田 祥司" userId="eff4a765-cbdb-43b5-a0b1-0b31f0c71b0b" providerId="ADAL" clId="{94A67CD4-3B42-4F05-9AC8-D338ABF36C22}" dt="2020-09-02T10:01:45.052" v="3364" actId="1076"/>
          <ac:graphicFrameMkLst>
            <pc:docMk/>
            <pc:sldMk cId="3552486290" sldId="397"/>
            <ac:graphicFrameMk id="6" creationId="{CD775C66-321E-4588-BE59-69CE873DCBF5}"/>
          </ac:graphicFrameMkLst>
        </pc:graphicFrameChg>
        <pc:graphicFrameChg chg="mod">
          <ac:chgData name="今田 祥司" userId="eff4a765-cbdb-43b5-a0b1-0b31f0c71b0b" providerId="ADAL" clId="{94A67CD4-3B42-4F05-9AC8-D338ABF36C22}" dt="2020-09-02T10:01:45.052" v="3364" actId="1076"/>
          <ac:graphicFrameMkLst>
            <pc:docMk/>
            <pc:sldMk cId="3552486290" sldId="397"/>
            <ac:graphicFrameMk id="7" creationId="{3549E99D-C2CA-471A-85B2-09D14BDF577B}"/>
          </ac:graphicFrameMkLst>
        </pc:graphicFrameChg>
        <pc:cxnChg chg="mod">
          <ac:chgData name="今田 祥司" userId="eff4a765-cbdb-43b5-a0b1-0b31f0c71b0b" providerId="ADAL" clId="{94A67CD4-3B42-4F05-9AC8-D338ABF36C22}" dt="2020-09-02T10:01:45.052" v="3364" actId="1076"/>
          <ac:cxnSpMkLst>
            <pc:docMk/>
            <pc:sldMk cId="3552486290" sldId="397"/>
            <ac:cxnSpMk id="5" creationId="{5F6E5301-E5C9-4A19-A35B-8614A27CDBB1}"/>
          </ac:cxnSpMkLst>
        </pc:cxnChg>
        <pc:cxnChg chg="mod">
          <ac:chgData name="今田 祥司" userId="eff4a765-cbdb-43b5-a0b1-0b31f0c71b0b" providerId="ADAL" clId="{94A67CD4-3B42-4F05-9AC8-D338ABF36C22}" dt="2020-09-02T10:01:45.052" v="3364" actId="1076"/>
          <ac:cxnSpMkLst>
            <pc:docMk/>
            <pc:sldMk cId="3552486290" sldId="397"/>
            <ac:cxnSpMk id="8" creationId="{10606F9B-9A6C-43E1-AE4D-86FD837F7FDA}"/>
          </ac:cxnSpMkLst>
        </pc:cxnChg>
        <pc:cxnChg chg="mod">
          <ac:chgData name="今田 祥司" userId="eff4a765-cbdb-43b5-a0b1-0b31f0c71b0b" providerId="ADAL" clId="{94A67CD4-3B42-4F05-9AC8-D338ABF36C22}" dt="2020-09-02T10:01:45.052" v="3364" actId="1076"/>
          <ac:cxnSpMkLst>
            <pc:docMk/>
            <pc:sldMk cId="3552486290" sldId="397"/>
            <ac:cxnSpMk id="13" creationId="{29D4CC7B-2D4B-494A-A84E-B160BBD48C12}"/>
          </ac:cxnSpMkLst>
        </pc:cxnChg>
        <pc:cxnChg chg="mod">
          <ac:chgData name="今田 祥司" userId="eff4a765-cbdb-43b5-a0b1-0b31f0c71b0b" providerId="ADAL" clId="{94A67CD4-3B42-4F05-9AC8-D338ABF36C22}" dt="2020-09-02T10:01:45.052" v="3364" actId="1076"/>
          <ac:cxnSpMkLst>
            <pc:docMk/>
            <pc:sldMk cId="3552486290" sldId="397"/>
            <ac:cxnSpMk id="14" creationId="{661DFC98-B373-490C-AB22-0D98F6F1A70A}"/>
          </ac:cxnSpMkLst>
        </pc:cxnChg>
        <pc:cxnChg chg="mod">
          <ac:chgData name="今田 祥司" userId="eff4a765-cbdb-43b5-a0b1-0b31f0c71b0b" providerId="ADAL" clId="{94A67CD4-3B42-4F05-9AC8-D338ABF36C22}" dt="2020-09-02T10:01:45.052" v="3364" actId="1076"/>
          <ac:cxnSpMkLst>
            <pc:docMk/>
            <pc:sldMk cId="3552486290" sldId="397"/>
            <ac:cxnSpMk id="15" creationId="{5DCD3845-2695-4ACE-AF8F-8B7AE14DD9A3}"/>
          </ac:cxnSpMkLst>
        </pc:cxnChg>
      </pc:sldChg>
      <pc:sldChg chg="modSp mod">
        <pc:chgData name="今田 祥司" userId="eff4a765-cbdb-43b5-a0b1-0b31f0c71b0b" providerId="ADAL" clId="{94A67CD4-3B42-4F05-9AC8-D338ABF36C22}" dt="2020-09-02T09:56:00.196" v="3070" actId="14100"/>
        <pc:sldMkLst>
          <pc:docMk/>
          <pc:sldMk cId="2716843732" sldId="417"/>
        </pc:sldMkLst>
        <pc:spChg chg="mod">
          <ac:chgData name="今田 祥司" userId="eff4a765-cbdb-43b5-a0b1-0b31f0c71b0b" providerId="ADAL" clId="{94A67CD4-3B42-4F05-9AC8-D338ABF36C22}" dt="2020-09-02T09:56:00.196" v="3070" actId="14100"/>
          <ac:spMkLst>
            <pc:docMk/>
            <pc:sldMk cId="2716843732" sldId="417"/>
            <ac:spMk id="5" creationId="{8BE5E530-419A-4636-9A3C-E7C7D27A8D6E}"/>
          </ac:spMkLst>
        </pc:spChg>
        <pc:spChg chg="mod">
          <ac:chgData name="今田 祥司" userId="eff4a765-cbdb-43b5-a0b1-0b31f0c71b0b" providerId="ADAL" clId="{94A67CD4-3B42-4F05-9AC8-D338ABF36C22}" dt="2020-09-02T09:55:54.633" v="3069" actId="1076"/>
          <ac:spMkLst>
            <pc:docMk/>
            <pc:sldMk cId="2716843732" sldId="417"/>
            <ac:spMk id="6" creationId="{EE345A12-EBCC-431E-A88B-353519DBA829}"/>
          </ac:spMkLst>
        </pc:spChg>
      </pc:sldChg>
      <pc:sldChg chg="modSp mod">
        <pc:chgData name="今田 祥司" userId="eff4a765-cbdb-43b5-a0b1-0b31f0c71b0b" providerId="ADAL" clId="{94A67CD4-3B42-4F05-9AC8-D338ABF36C22}" dt="2020-09-02T10:03:13.132" v="3368" actId="1076"/>
        <pc:sldMkLst>
          <pc:docMk/>
          <pc:sldMk cId="4123351951" sldId="440"/>
        </pc:sldMkLst>
        <pc:spChg chg="mod">
          <ac:chgData name="今田 祥司" userId="eff4a765-cbdb-43b5-a0b1-0b31f0c71b0b" providerId="ADAL" clId="{94A67CD4-3B42-4F05-9AC8-D338ABF36C22}" dt="2020-09-02T10:03:13.132" v="3368" actId="1076"/>
          <ac:spMkLst>
            <pc:docMk/>
            <pc:sldMk cId="4123351951" sldId="440"/>
            <ac:spMk id="4" creationId="{189E4B17-0A28-4604-AFAE-41195955B92B}"/>
          </ac:spMkLst>
        </pc:spChg>
        <pc:spChg chg="mod">
          <ac:chgData name="今田 祥司" userId="eff4a765-cbdb-43b5-a0b1-0b31f0c71b0b" providerId="ADAL" clId="{94A67CD4-3B42-4F05-9AC8-D338ABF36C22}" dt="2020-09-02T10:03:13.132" v="3368" actId="1076"/>
          <ac:spMkLst>
            <pc:docMk/>
            <pc:sldMk cId="4123351951" sldId="440"/>
            <ac:spMk id="7" creationId="{40D33BB8-EAFF-447F-BBD5-C51CEA5AF991}"/>
          </ac:spMkLst>
        </pc:spChg>
        <pc:spChg chg="mod">
          <ac:chgData name="今田 祥司" userId="eff4a765-cbdb-43b5-a0b1-0b31f0c71b0b" providerId="ADAL" clId="{94A67CD4-3B42-4F05-9AC8-D338ABF36C22}" dt="2020-09-02T10:03:13.132" v="3368" actId="1076"/>
          <ac:spMkLst>
            <pc:docMk/>
            <pc:sldMk cId="4123351951" sldId="440"/>
            <ac:spMk id="11" creationId="{5A359C68-CE50-435B-A081-5DF71451FCF2}"/>
          </ac:spMkLst>
        </pc:spChg>
        <pc:picChg chg="mod">
          <ac:chgData name="今田 祥司" userId="eff4a765-cbdb-43b5-a0b1-0b31f0c71b0b" providerId="ADAL" clId="{94A67CD4-3B42-4F05-9AC8-D338ABF36C22}" dt="2020-09-02T10:03:13.132" v="3368" actId="1076"/>
          <ac:picMkLst>
            <pc:docMk/>
            <pc:sldMk cId="4123351951" sldId="440"/>
            <ac:picMk id="13" creationId="{31AE994B-ECD1-482C-8AAF-D942230E193A}"/>
          </ac:picMkLst>
        </pc:picChg>
        <pc:picChg chg="mod">
          <ac:chgData name="今田 祥司" userId="eff4a765-cbdb-43b5-a0b1-0b31f0c71b0b" providerId="ADAL" clId="{94A67CD4-3B42-4F05-9AC8-D338ABF36C22}" dt="2020-09-02T10:03:13.132" v="3368" actId="1076"/>
          <ac:picMkLst>
            <pc:docMk/>
            <pc:sldMk cId="4123351951" sldId="440"/>
            <ac:picMk id="15" creationId="{0F2C288A-8354-49A6-96CD-EA73ECD89FDE}"/>
          </ac:picMkLst>
        </pc:picChg>
        <pc:picChg chg="mod">
          <ac:chgData name="今田 祥司" userId="eff4a765-cbdb-43b5-a0b1-0b31f0c71b0b" providerId="ADAL" clId="{94A67CD4-3B42-4F05-9AC8-D338ABF36C22}" dt="2020-09-02T10:03:13.132" v="3368" actId="1076"/>
          <ac:picMkLst>
            <pc:docMk/>
            <pc:sldMk cId="4123351951" sldId="440"/>
            <ac:picMk id="17" creationId="{E9758A3D-6B40-4B9C-B6AD-74079CA96731}"/>
          </ac:picMkLst>
        </pc:picChg>
      </pc:sldChg>
      <pc:sldChg chg="addSp delSp modSp add mod">
        <pc:chgData name="今田 祥司" userId="eff4a765-cbdb-43b5-a0b1-0b31f0c71b0b" providerId="ADAL" clId="{94A67CD4-3B42-4F05-9AC8-D338ABF36C22}" dt="2020-09-02T09:04:11.267" v="1626"/>
        <pc:sldMkLst>
          <pc:docMk/>
          <pc:sldMk cId="192586410" sldId="441"/>
        </pc:sldMkLst>
        <pc:spChg chg="mod">
          <ac:chgData name="今田 祥司" userId="eff4a765-cbdb-43b5-a0b1-0b31f0c71b0b" providerId="ADAL" clId="{94A67CD4-3B42-4F05-9AC8-D338ABF36C22}" dt="2020-09-01T09:22:25.438" v="23"/>
          <ac:spMkLst>
            <pc:docMk/>
            <pc:sldMk cId="192586410" sldId="441"/>
            <ac:spMk id="5" creationId="{526BF4B7-734A-455E-934F-323A7FAF9B52}"/>
          </ac:spMkLst>
        </pc:spChg>
        <pc:spChg chg="mod">
          <ac:chgData name="今田 祥司" userId="eff4a765-cbdb-43b5-a0b1-0b31f0c71b0b" providerId="ADAL" clId="{94A67CD4-3B42-4F05-9AC8-D338ABF36C22}" dt="2020-09-02T08:24:38.131" v="861"/>
          <ac:spMkLst>
            <pc:docMk/>
            <pc:sldMk cId="192586410" sldId="441"/>
            <ac:spMk id="9" creationId="{9810306B-79EC-4C5B-91C1-8C1AF7B01474}"/>
          </ac:spMkLst>
        </pc:spChg>
        <pc:spChg chg="add mod">
          <ac:chgData name="今田 祥司" userId="eff4a765-cbdb-43b5-a0b1-0b31f0c71b0b" providerId="ADAL" clId="{94A67CD4-3B42-4F05-9AC8-D338ABF36C22}" dt="2020-09-02T08:30:49.530" v="1260" actId="1076"/>
          <ac:spMkLst>
            <pc:docMk/>
            <pc:sldMk cId="192586410" sldId="441"/>
            <ac:spMk id="11" creationId="{F95F5383-1588-4730-9AE9-1FFB17B0C2B6}"/>
          </ac:spMkLst>
        </pc:spChg>
        <pc:graphicFrameChg chg="add mod modGraphic">
          <ac:chgData name="今田 祥司" userId="eff4a765-cbdb-43b5-a0b1-0b31f0c71b0b" providerId="ADAL" clId="{94A67CD4-3B42-4F05-9AC8-D338ABF36C22}" dt="2020-09-02T08:24:55.380" v="891" actId="1036"/>
          <ac:graphicFrameMkLst>
            <pc:docMk/>
            <pc:sldMk cId="192586410" sldId="441"/>
            <ac:graphicFrameMk id="4" creationId="{67E1E2A3-6001-44E7-AAA8-0E560C44FCA5}"/>
          </ac:graphicFrameMkLst>
        </pc:graphicFrameChg>
        <pc:graphicFrameChg chg="add mod modGraphic">
          <ac:chgData name="今田 祥司" userId="eff4a765-cbdb-43b5-a0b1-0b31f0c71b0b" providerId="ADAL" clId="{94A67CD4-3B42-4F05-9AC8-D338ABF36C22}" dt="2020-09-02T08:30:46.538" v="1259" actId="1076"/>
          <ac:graphicFrameMkLst>
            <pc:docMk/>
            <pc:sldMk cId="192586410" sldId="441"/>
            <ac:graphicFrameMk id="7" creationId="{48BFD057-CEFE-429B-AC17-0DB54F54D5CC}"/>
          </ac:graphicFrameMkLst>
        </pc:graphicFrameChg>
        <pc:graphicFrameChg chg="add del mod modGraphic">
          <ac:chgData name="今田 祥司" userId="eff4a765-cbdb-43b5-a0b1-0b31f0c71b0b" providerId="ADAL" clId="{94A67CD4-3B42-4F05-9AC8-D338ABF36C22}" dt="2020-09-02T08:50:41.133" v="1429" actId="478"/>
          <ac:graphicFrameMkLst>
            <pc:docMk/>
            <pc:sldMk cId="192586410" sldId="441"/>
            <ac:graphicFrameMk id="12" creationId="{3DDD1BAC-3E1C-4E1D-B775-27CD8B8A1172}"/>
          </ac:graphicFrameMkLst>
        </pc:graphicFrameChg>
        <pc:graphicFrameChg chg="add mod modGraphic">
          <ac:chgData name="今田 祥司" userId="eff4a765-cbdb-43b5-a0b1-0b31f0c71b0b" providerId="ADAL" clId="{94A67CD4-3B42-4F05-9AC8-D338ABF36C22}" dt="2020-09-02T09:04:11.267" v="1626"/>
          <ac:graphicFrameMkLst>
            <pc:docMk/>
            <pc:sldMk cId="192586410" sldId="441"/>
            <ac:graphicFrameMk id="14" creationId="{1E840CBC-F301-4691-94B4-435B6DEF2511}"/>
          </ac:graphicFrameMkLst>
        </pc:graphicFrameChg>
      </pc:sldChg>
      <pc:sldChg chg="addSp delSp modSp add mod">
        <pc:chgData name="今田 祥司" userId="eff4a765-cbdb-43b5-a0b1-0b31f0c71b0b" providerId="ADAL" clId="{94A67CD4-3B42-4F05-9AC8-D338ABF36C22}" dt="2020-09-02T10:00:14.474" v="3345"/>
        <pc:sldMkLst>
          <pc:docMk/>
          <pc:sldMk cId="354506127" sldId="442"/>
        </pc:sldMkLst>
        <pc:spChg chg="mod">
          <ac:chgData name="今田 祥司" userId="eff4a765-cbdb-43b5-a0b1-0b31f0c71b0b" providerId="ADAL" clId="{94A67CD4-3B42-4F05-9AC8-D338ABF36C22}" dt="2020-09-02T09:04:26.919" v="1631"/>
          <ac:spMkLst>
            <pc:docMk/>
            <pc:sldMk cId="354506127" sldId="442"/>
            <ac:spMk id="2" creationId="{E169AC77-4D37-4FF1-BB02-DF5A1A26BD0F}"/>
          </ac:spMkLst>
        </pc:spChg>
        <pc:spChg chg="mod">
          <ac:chgData name="今田 祥司" userId="eff4a765-cbdb-43b5-a0b1-0b31f0c71b0b" providerId="ADAL" clId="{94A67CD4-3B42-4F05-9AC8-D338ABF36C22}" dt="2020-09-02T09:38:10.796" v="2386"/>
          <ac:spMkLst>
            <pc:docMk/>
            <pc:sldMk cId="354506127" sldId="442"/>
            <ac:spMk id="5" creationId="{526BF4B7-734A-455E-934F-323A7FAF9B52}"/>
          </ac:spMkLst>
        </pc:spChg>
        <pc:spChg chg="add mod">
          <ac:chgData name="今田 祥司" userId="eff4a765-cbdb-43b5-a0b1-0b31f0c71b0b" providerId="ADAL" clId="{94A67CD4-3B42-4F05-9AC8-D338ABF36C22}" dt="2020-09-02T09:36:37.850" v="2373" actId="1076"/>
          <ac:spMkLst>
            <pc:docMk/>
            <pc:sldMk cId="354506127" sldId="442"/>
            <ac:spMk id="6" creationId="{BB6D9A99-20AF-4098-8A09-D9965FFDEDCF}"/>
          </ac:spMkLst>
        </pc:spChg>
        <pc:spChg chg="mod">
          <ac:chgData name="今田 祥司" userId="eff4a765-cbdb-43b5-a0b1-0b31f0c71b0b" providerId="ADAL" clId="{94A67CD4-3B42-4F05-9AC8-D338ABF36C22}" dt="2020-09-02T09:06:43.108" v="1794"/>
          <ac:spMkLst>
            <pc:docMk/>
            <pc:sldMk cId="354506127" sldId="442"/>
            <ac:spMk id="9" creationId="{9810306B-79EC-4C5B-91C1-8C1AF7B01474}"/>
          </ac:spMkLst>
        </pc:spChg>
        <pc:spChg chg="del">
          <ac:chgData name="今田 祥司" userId="eff4a765-cbdb-43b5-a0b1-0b31f0c71b0b" providerId="ADAL" clId="{94A67CD4-3B42-4F05-9AC8-D338ABF36C22}" dt="2020-09-02T09:11:39.774" v="2286" actId="478"/>
          <ac:spMkLst>
            <pc:docMk/>
            <pc:sldMk cId="354506127" sldId="442"/>
            <ac:spMk id="11" creationId="{F95F5383-1588-4730-9AE9-1FFB17B0C2B6}"/>
          </ac:spMkLst>
        </pc:spChg>
        <pc:graphicFrameChg chg="del">
          <ac:chgData name="今田 祥司" userId="eff4a765-cbdb-43b5-a0b1-0b31f0c71b0b" providerId="ADAL" clId="{94A67CD4-3B42-4F05-9AC8-D338ABF36C22}" dt="2020-09-02T09:05:05.872" v="1662" actId="478"/>
          <ac:graphicFrameMkLst>
            <pc:docMk/>
            <pc:sldMk cId="354506127" sldId="442"/>
            <ac:graphicFrameMk id="4" creationId="{67E1E2A3-6001-44E7-AAA8-0E560C44FCA5}"/>
          </ac:graphicFrameMkLst>
        </pc:graphicFrameChg>
        <pc:graphicFrameChg chg="del">
          <ac:chgData name="今田 祥司" userId="eff4a765-cbdb-43b5-a0b1-0b31f0c71b0b" providerId="ADAL" clId="{94A67CD4-3B42-4F05-9AC8-D338ABF36C22}" dt="2020-09-02T09:05:05.872" v="1662" actId="478"/>
          <ac:graphicFrameMkLst>
            <pc:docMk/>
            <pc:sldMk cId="354506127" sldId="442"/>
            <ac:graphicFrameMk id="7" creationId="{48BFD057-CEFE-429B-AC17-0DB54F54D5CC}"/>
          </ac:graphicFrameMkLst>
        </pc:graphicFrameChg>
        <pc:graphicFrameChg chg="add del mod">
          <ac:chgData name="今田 祥司" userId="eff4a765-cbdb-43b5-a0b1-0b31f0c71b0b" providerId="ADAL" clId="{94A67CD4-3B42-4F05-9AC8-D338ABF36C22}" dt="2020-09-02T09:29:05.847" v="2303"/>
          <ac:graphicFrameMkLst>
            <pc:docMk/>
            <pc:sldMk cId="354506127" sldId="442"/>
            <ac:graphicFrameMk id="8" creationId="{17B3F933-7A21-4B66-9BB1-8FC796690985}"/>
          </ac:graphicFrameMkLst>
        </pc:graphicFrameChg>
        <pc:graphicFrameChg chg="del mod modGraphic">
          <ac:chgData name="今田 祥司" userId="eff4a765-cbdb-43b5-a0b1-0b31f0c71b0b" providerId="ADAL" clId="{94A67CD4-3B42-4F05-9AC8-D338ABF36C22}" dt="2020-09-02T09:05:19.141" v="1663" actId="478"/>
          <ac:graphicFrameMkLst>
            <pc:docMk/>
            <pc:sldMk cId="354506127" sldId="442"/>
            <ac:graphicFrameMk id="12" creationId="{3DDD1BAC-3E1C-4E1D-B775-27CD8B8A1172}"/>
          </ac:graphicFrameMkLst>
        </pc:graphicFrameChg>
        <pc:graphicFrameChg chg="add del mod">
          <ac:chgData name="今田 祥司" userId="eff4a765-cbdb-43b5-a0b1-0b31f0c71b0b" providerId="ADAL" clId="{94A67CD4-3B42-4F05-9AC8-D338ABF36C22}" dt="2020-09-02T09:29:13.396" v="2305"/>
          <ac:graphicFrameMkLst>
            <pc:docMk/>
            <pc:sldMk cId="354506127" sldId="442"/>
            <ac:graphicFrameMk id="13" creationId="{8338EF77-8EF8-47D6-A1FD-2808D2E4FADB}"/>
          </ac:graphicFrameMkLst>
        </pc:graphicFrameChg>
        <pc:graphicFrameChg chg="add del mod modGraphic">
          <ac:chgData name="今田 祥司" userId="eff4a765-cbdb-43b5-a0b1-0b31f0c71b0b" providerId="ADAL" clId="{94A67CD4-3B42-4F05-9AC8-D338ABF36C22}" dt="2020-09-02T09:30:23.349" v="2318" actId="478"/>
          <ac:graphicFrameMkLst>
            <pc:docMk/>
            <pc:sldMk cId="354506127" sldId="442"/>
            <ac:graphicFrameMk id="14" creationId="{D2CBA6A3-4C3D-47A9-BE58-59A58CCC8BF8}"/>
          </ac:graphicFrameMkLst>
        </pc:graphicFrameChg>
        <pc:graphicFrameChg chg="add del mod modGraphic">
          <ac:chgData name="今田 祥司" userId="eff4a765-cbdb-43b5-a0b1-0b31f0c71b0b" providerId="ADAL" clId="{94A67CD4-3B42-4F05-9AC8-D338ABF36C22}" dt="2020-09-02T09:32:12.651" v="2324" actId="478"/>
          <ac:graphicFrameMkLst>
            <pc:docMk/>
            <pc:sldMk cId="354506127" sldId="442"/>
            <ac:graphicFrameMk id="15" creationId="{7A140AE8-C2C5-4182-B793-4A723E876D2A}"/>
          </ac:graphicFrameMkLst>
        </pc:graphicFrameChg>
        <pc:graphicFrameChg chg="add mod modGraphic">
          <ac:chgData name="今田 祥司" userId="eff4a765-cbdb-43b5-a0b1-0b31f0c71b0b" providerId="ADAL" clId="{94A67CD4-3B42-4F05-9AC8-D338ABF36C22}" dt="2020-09-02T10:00:14.474" v="3345"/>
          <ac:graphicFrameMkLst>
            <pc:docMk/>
            <pc:sldMk cId="354506127" sldId="442"/>
            <ac:graphicFrameMk id="16" creationId="{DE804075-988C-4459-9FE2-E85A1E09BB6B}"/>
          </ac:graphicFrameMkLst>
        </pc:graphicFrameChg>
      </pc:sldChg>
      <pc:sldChg chg="delSp modSp add mod">
        <pc:chgData name="今田 祥司" userId="eff4a765-cbdb-43b5-a0b1-0b31f0c71b0b" providerId="ADAL" clId="{94A67CD4-3B42-4F05-9AC8-D338ABF36C22}" dt="2020-09-02T09:59:35.038" v="3328" actId="6549"/>
        <pc:sldMkLst>
          <pc:docMk/>
          <pc:sldMk cId="2567543025" sldId="443"/>
        </pc:sldMkLst>
        <pc:spChg chg="mod">
          <ac:chgData name="今田 祥司" userId="eff4a765-cbdb-43b5-a0b1-0b31f0c71b0b" providerId="ADAL" clId="{94A67CD4-3B42-4F05-9AC8-D338ABF36C22}" dt="2020-09-02T09:38:21.230" v="2391"/>
          <ac:spMkLst>
            <pc:docMk/>
            <pc:sldMk cId="2567543025" sldId="443"/>
            <ac:spMk id="2" creationId="{E169AC77-4D37-4FF1-BB02-DF5A1A26BD0F}"/>
          </ac:spMkLst>
        </pc:spChg>
        <pc:spChg chg="mod">
          <ac:chgData name="今田 祥司" userId="eff4a765-cbdb-43b5-a0b1-0b31f0c71b0b" providerId="ADAL" clId="{94A67CD4-3B42-4F05-9AC8-D338ABF36C22}" dt="2020-09-02T09:38:03.861" v="2380"/>
          <ac:spMkLst>
            <pc:docMk/>
            <pc:sldMk cId="2567543025" sldId="443"/>
            <ac:spMk id="5" creationId="{526BF4B7-734A-455E-934F-323A7FAF9B52}"/>
          </ac:spMkLst>
        </pc:spChg>
        <pc:spChg chg="mod">
          <ac:chgData name="今田 祥司" userId="eff4a765-cbdb-43b5-a0b1-0b31f0c71b0b" providerId="ADAL" clId="{94A67CD4-3B42-4F05-9AC8-D338ABF36C22}" dt="2020-09-02T09:44:20.306" v="2667" actId="1076"/>
          <ac:spMkLst>
            <pc:docMk/>
            <pc:sldMk cId="2567543025" sldId="443"/>
            <ac:spMk id="6" creationId="{BB6D9A99-20AF-4098-8A09-D9965FFDEDCF}"/>
          </ac:spMkLst>
        </pc:spChg>
        <pc:spChg chg="del">
          <ac:chgData name="今田 祥司" userId="eff4a765-cbdb-43b5-a0b1-0b31f0c71b0b" providerId="ADAL" clId="{94A67CD4-3B42-4F05-9AC8-D338ABF36C22}" dt="2020-09-02T09:44:11.699" v="2666" actId="478"/>
          <ac:spMkLst>
            <pc:docMk/>
            <pc:sldMk cId="2567543025" sldId="443"/>
            <ac:spMk id="9" creationId="{9810306B-79EC-4C5B-91C1-8C1AF7B01474}"/>
          </ac:spMkLst>
        </pc:spChg>
        <pc:graphicFrameChg chg="mod modGraphic">
          <ac:chgData name="今田 祥司" userId="eff4a765-cbdb-43b5-a0b1-0b31f0c71b0b" providerId="ADAL" clId="{94A67CD4-3B42-4F05-9AC8-D338ABF36C22}" dt="2020-09-02T09:59:35.038" v="3328" actId="6549"/>
          <ac:graphicFrameMkLst>
            <pc:docMk/>
            <pc:sldMk cId="2567543025" sldId="443"/>
            <ac:graphicFrameMk id="16" creationId="{DE804075-988C-4459-9FE2-E85A1E09BB6B}"/>
          </ac:graphicFrameMkLst>
        </pc:graphicFrameChg>
      </pc:sldChg>
    </pc:docChg>
  </pc:docChgLst>
  <pc:docChgLst>
    <pc:chgData name="門井 康徳" userId="81719668-db86-48ee-b204-c4c5aa63c387" providerId="ADAL" clId="{B29F0C0E-BB02-714F-9EB6-5D9BD47B7CD3}"/>
    <pc:docChg chg="modSld">
      <pc:chgData name="門井 康徳" userId="81719668-db86-48ee-b204-c4c5aa63c387" providerId="ADAL" clId="{B29F0C0E-BB02-714F-9EB6-5D9BD47B7CD3}" dt="2020-11-13T06:40:16.811" v="0" actId="1076"/>
      <pc:docMkLst>
        <pc:docMk/>
      </pc:docMkLst>
      <pc:sldChg chg="modSp">
        <pc:chgData name="門井 康徳" userId="81719668-db86-48ee-b204-c4c5aa63c387" providerId="ADAL" clId="{B29F0C0E-BB02-714F-9EB6-5D9BD47B7CD3}" dt="2020-11-13T06:40:16.811" v="0" actId="1076"/>
        <pc:sldMkLst>
          <pc:docMk/>
          <pc:sldMk cId="2192198608" sldId="257"/>
        </pc:sldMkLst>
        <pc:picChg chg="mod">
          <ac:chgData name="門井 康徳" userId="81719668-db86-48ee-b204-c4c5aa63c387" providerId="ADAL" clId="{B29F0C0E-BB02-714F-9EB6-5D9BD47B7CD3}" dt="2020-11-13T06:40:16.811" v="0" actId="1076"/>
          <ac:picMkLst>
            <pc:docMk/>
            <pc:sldMk cId="2192198608" sldId="257"/>
            <ac:picMk id="5" creationId="{5DE2781C-2082-4240-8A13-1BF963DFA099}"/>
          </ac:picMkLst>
        </pc:picChg>
      </pc:sldChg>
    </pc:docChg>
  </pc:docChgLst>
  <pc:docChgLst>
    <pc:chgData name="今田 祥司" userId="eff4a765-cbdb-43b5-a0b1-0b31f0c71b0b" providerId="ADAL" clId="{AB938B94-508C-4ECC-85C2-4732AF7F4E4A}"/>
    <pc:docChg chg="undo custSel delSld modSld sldOrd modSection">
      <pc:chgData name="今田 祥司" userId="eff4a765-cbdb-43b5-a0b1-0b31f0c71b0b" providerId="ADAL" clId="{AB938B94-508C-4ECC-85C2-4732AF7F4E4A}" dt="2020-11-13T11:54:06.747" v="5304" actId="1076"/>
      <pc:docMkLst>
        <pc:docMk/>
      </pc:docMkLst>
      <pc:sldChg chg="modSp mod">
        <pc:chgData name="今田 祥司" userId="eff4a765-cbdb-43b5-a0b1-0b31f0c71b0b" providerId="ADAL" clId="{AB938B94-508C-4ECC-85C2-4732AF7F4E4A}" dt="2020-11-13T11:54:06.747" v="5304" actId="1076"/>
        <pc:sldMkLst>
          <pc:docMk/>
          <pc:sldMk cId="2192198608" sldId="257"/>
        </pc:sldMkLst>
        <pc:spChg chg="mod">
          <ac:chgData name="今田 祥司" userId="eff4a765-cbdb-43b5-a0b1-0b31f0c71b0b" providerId="ADAL" clId="{AB938B94-508C-4ECC-85C2-4732AF7F4E4A}" dt="2020-11-07T05:25:07.903" v="27"/>
          <ac:spMkLst>
            <pc:docMk/>
            <pc:sldMk cId="2192198608" sldId="257"/>
            <ac:spMk id="3" creationId="{85E5ADEE-5975-4434-A8D0-B74CA677D3B6}"/>
          </ac:spMkLst>
        </pc:spChg>
        <pc:picChg chg="mod">
          <ac:chgData name="今田 祥司" userId="eff4a765-cbdb-43b5-a0b1-0b31f0c71b0b" providerId="ADAL" clId="{AB938B94-508C-4ECC-85C2-4732AF7F4E4A}" dt="2020-11-13T11:54:06.747" v="5304" actId="1076"/>
          <ac:picMkLst>
            <pc:docMk/>
            <pc:sldMk cId="2192198608" sldId="257"/>
            <ac:picMk id="5" creationId="{5DE2781C-2082-4240-8A13-1BF963DFA099}"/>
          </ac:picMkLst>
        </pc:picChg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3502684961" sldId="288"/>
        </pc:sldMkLst>
      </pc:sldChg>
      <pc:sldChg chg="modSp mod">
        <pc:chgData name="今田 祥司" userId="eff4a765-cbdb-43b5-a0b1-0b31f0c71b0b" providerId="ADAL" clId="{AB938B94-508C-4ECC-85C2-4732AF7F4E4A}" dt="2020-11-07T05:30:05.148" v="37"/>
        <pc:sldMkLst>
          <pc:docMk/>
          <pc:sldMk cId="2441755209" sldId="294"/>
        </pc:sldMkLst>
        <pc:spChg chg="mod">
          <ac:chgData name="今田 祥司" userId="eff4a765-cbdb-43b5-a0b1-0b31f0c71b0b" providerId="ADAL" clId="{AB938B94-508C-4ECC-85C2-4732AF7F4E4A}" dt="2020-11-07T05:30:05.148" v="37"/>
          <ac:spMkLst>
            <pc:docMk/>
            <pc:sldMk cId="2441755209" sldId="294"/>
            <ac:spMk id="6" creationId="{1887B7A5-9CEE-42D3-AD0D-503339DC8983}"/>
          </ac:spMkLst>
        </pc:spChg>
      </pc:sldChg>
      <pc:sldChg chg="addSp delSp modSp mod">
        <pc:chgData name="今田 祥司" userId="eff4a765-cbdb-43b5-a0b1-0b31f0c71b0b" providerId="ADAL" clId="{AB938B94-508C-4ECC-85C2-4732AF7F4E4A}" dt="2020-11-07T07:39:31.174" v="1627"/>
        <pc:sldMkLst>
          <pc:docMk/>
          <pc:sldMk cId="2853568089" sldId="297"/>
        </pc:sldMkLst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4" creationId="{07BCE442-6D96-4DE1-AB54-49C37CCF5064}"/>
          </ac:spMkLst>
        </pc:spChg>
        <pc:spChg chg="add del mod">
          <ac:chgData name="今田 祥司" userId="eff4a765-cbdb-43b5-a0b1-0b31f0c71b0b" providerId="ADAL" clId="{AB938B94-508C-4ECC-85C2-4732AF7F4E4A}" dt="2020-11-07T07:27:55.769" v="851" actId="478"/>
          <ac:spMkLst>
            <pc:docMk/>
            <pc:sldMk cId="2853568089" sldId="297"/>
            <ac:spMk id="5" creationId="{C52BC8C2-0423-4C1B-B212-BDF9C3912021}"/>
          </ac:spMkLst>
        </pc:spChg>
        <pc:spChg chg="mod">
          <ac:chgData name="今田 祥司" userId="eff4a765-cbdb-43b5-a0b1-0b31f0c71b0b" providerId="ADAL" clId="{AB938B94-508C-4ECC-85C2-4732AF7F4E4A}" dt="2020-11-07T07:39:31.174" v="1627"/>
          <ac:spMkLst>
            <pc:docMk/>
            <pc:sldMk cId="2853568089" sldId="297"/>
            <ac:spMk id="6" creationId="{1887B7A5-9CEE-42D3-AD0D-503339DC8983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7" creationId="{EC9BDC30-2053-45DA-9346-DF0B831B4861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8" creationId="{3A1EC68C-8F07-48BA-8ABA-E48ACBC3FAD8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9" creationId="{36F7E2DB-BC9E-4878-99A4-378F30512E1E}"/>
          </ac:spMkLst>
        </pc:spChg>
        <pc:spChg chg="add mod">
          <ac:chgData name="今田 祥司" userId="eff4a765-cbdb-43b5-a0b1-0b31f0c71b0b" providerId="ADAL" clId="{AB938B94-508C-4ECC-85C2-4732AF7F4E4A}" dt="2020-11-07T07:36:29.278" v="1286" actId="14100"/>
          <ac:spMkLst>
            <pc:docMk/>
            <pc:sldMk cId="2853568089" sldId="297"/>
            <ac:spMk id="10" creationId="{F86244CC-5EB7-47B5-9EAB-38A3679FCF82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17" creationId="{66A6033C-D99B-479D-98A7-407580A36D0F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22" creationId="{98C441A6-57C1-470E-B384-4939422CDD02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25" creationId="{4022BFC6-E204-484D-A52D-7381EB6A6C1C}"/>
          </ac:spMkLst>
        </pc:spChg>
        <pc:spChg chg="del">
          <ac:chgData name="今田 祥司" userId="eff4a765-cbdb-43b5-a0b1-0b31f0c71b0b" providerId="ADAL" clId="{AB938B94-508C-4ECC-85C2-4732AF7F4E4A}" dt="2020-11-07T07:28:10.722" v="852" actId="21"/>
          <ac:spMkLst>
            <pc:docMk/>
            <pc:sldMk cId="2853568089" sldId="297"/>
            <ac:spMk id="27" creationId="{58BDB2DA-F85F-457A-9548-99A4520D6AC0}"/>
          </ac:spMkLst>
        </pc:spChg>
        <pc:spChg chg="mod">
          <ac:chgData name="今田 祥司" userId="eff4a765-cbdb-43b5-a0b1-0b31f0c71b0b" providerId="ADAL" clId="{AB938B94-508C-4ECC-85C2-4732AF7F4E4A}" dt="2020-11-07T07:36:18.580" v="1282" actId="1076"/>
          <ac:spMkLst>
            <pc:docMk/>
            <pc:sldMk cId="2853568089" sldId="297"/>
            <ac:spMk id="29" creationId="{301F6840-6666-4CB8-953B-179FD53F1565}"/>
          </ac:spMkLst>
        </pc:spChg>
        <pc:spChg chg="del mod">
          <ac:chgData name="今田 祥司" userId="eff4a765-cbdb-43b5-a0b1-0b31f0c71b0b" providerId="ADAL" clId="{AB938B94-508C-4ECC-85C2-4732AF7F4E4A}" dt="2020-11-07T07:29:59.529" v="904" actId="478"/>
          <ac:spMkLst>
            <pc:docMk/>
            <pc:sldMk cId="2853568089" sldId="297"/>
            <ac:spMk id="31" creationId="{F56040B4-B3EA-41A3-AAB5-D4265A069ED6}"/>
          </ac:spMkLst>
        </pc:spChg>
        <pc:spChg chg="mod">
          <ac:chgData name="今田 祥司" userId="eff4a765-cbdb-43b5-a0b1-0b31f0c71b0b" providerId="ADAL" clId="{AB938B94-508C-4ECC-85C2-4732AF7F4E4A}" dt="2020-11-07T07:36:47.365" v="1293" actId="14100"/>
          <ac:spMkLst>
            <pc:docMk/>
            <pc:sldMk cId="2853568089" sldId="297"/>
            <ac:spMk id="33" creationId="{D789CD6F-660D-4861-B8FB-7D39F8BEB4BB}"/>
          </ac:spMkLst>
        </pc:spChg>
        <pc:graphicFrameChg chg="mod modGraphic">
          <ac:chgData name="今田 祥司" userId="eff4a765-cbdb-43b5-a0b1-0b31f0c71b0b" providerId="ADAL" clId="{AB938B94-508C-4ECC-85C2-4732AF7F4E4A}" dt="2020-11-07T07:36:18.580" v="1282" actId="1076"/>
          <ac:graphicFrameMkLst>
            <pc:docMk/>
            <pc:sldMk cId="2853568089" sldId="297"/>
            <ac:graphicFrameMk id="24" creationId="{7DCE0AB5-7D30-4118-A85B-23AE720CB782}"/>
          </ac:graphicFrameMkLst>
        </pc:graphicFrameChg>
        <pc:cxnChg chg="del">
          <ac:chgData name="今田 祥司" userId="eff4a765-cbdb-43b5-a0b1-0b31f0c71b0b" providerId="ADAL" clId="{AB938B94-508C-4ECC-85C2-4732AF7F4E4A}" dt="2020-11-07T07:28:10.722" v="852" actId="21"/>
          <ac:cxnSpMkLst>
            <pc:docMk/>
            <pc:sldMk cId="2853568089" sldId="297"/>
            <ac:cxnSpMk id="11" creationId="{C612410C-FF35-46CD-8751-B548E81ABA0B}"/>
          </ac:cxnSpMkLst>
        </pc:cxnChg>
        <pc:cxnChg chg="del">
          <ac:chgData name="今田 祥司" userId="eff4a765-cbdb-43b5-a0b1-0b31f0c71b0b" providerId="ADAL" clId="{AB938B94-508C-4ECC-85C2-4732AF7F4E4A}" dt="2020-11-07T07:28:10.722" v="852" actId="21"/>
          <ac:cxnSpMkLst>
            <pc:docMk/>
            <pc:sldMk cId="2853568089" sldId="297"/>
            <ac:cxnSpMk id="19" creationId="{8C01E17C-71BA-43AE-B24D-6FCD148DB1C0}"/>
          </ac:cxnSpMkLst>
        </pc:cxnChg>
      </pc:sldChg>
      <pc:sldChg chg="addSp delSp modSp mod">
        <pc:chgData name="今田 祥司" userId="eff4a765-cbdb-43b5-a0b1-0b31f0c71b0b" providerId="ADAL" clId="{AB938B94-508C-4ECC-85C2-4732AF7F4E4A}" dt="2020-11-07T08:01:08.931" v="3350" actId="14100"/>
        <pc:sldMkLst>
          <pc:docMk/>
          <pc:sldMk cId="4099153828" sldId="300"/>
        </pc:sldMkLst>
        <pc:spChg chg="mod">
          <ac:chgData name="今田 祥司" userId="eff4a765-cbdb-43b5-a0b1-0b31f0c71b0b" providerId="ADAL" clId="{AB938B94-508C-4ECC-85C2-4732AF7F4E4A}" dt="2020-11-07T07:45:54.382" v="2282" actId="1076"/>
          <ac:spMkLst>
            <pc:docMk/>
            <pc:sldMk cId="4099153828" sldId="300"/>
            <ac:spMk id="4" creationId="{5C5B92FA-B22B-4577-B77D-A2BA8D442B28}"/>
          </ac:spMkLst>
        </pc:spChg>
        <pc:spChg chg="add del mod">
          <ac:chgData name="今田 祥司" userId="eff4a765-cbdb-43b5-a0b1-0b31f0c71b0b" providerId="ADAL" clId="{AB938B94-508C-4ECC-85C2-4732AF7F4E4A}" dt="2020-11-07T07:43:36.999" v="1931" actId="478"/>
          <ac:spMkLst>
            <pc:docMk/>
            <pc:sldMk cId="4099153828" sldId="300"/>
            <ac:spMk id="5" creationId="{84845B00-113F-49E4-AA56-A3865213189A}"/>
          </ac:spMkLst>
        </pc:spChg>
        <pc:spChg chg="mod">
          <ac:chgData name="今田 祥司" userId="eff4a765-cbdb-43b5-a0b1-0b31f0c71b0b" providerId="ADAL" clId="{AB938B94-508C-4ECC-85C2-4732AF7F4E4A}" dt="2020-11-07T08:00:20.879" v="3246" actId="6549"/>
          <ac:spMkLst>
            <pc:docMk/>
            <pc:sldMk cId="4099153828" sldId="300"/>
            <ac:spMk id="6" creationId="{1887B7A5-9CEE-42D3-AD0D-503339DC8983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7" creationId="{82B2EF4F-1A16-4271-B01E-C548BF69B3F4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8" creationId="{F1BBBF65-1E7B-433B-B65D-81A4C98EEC01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9" creationId="{B6DF1D85-193F-49CD-A114-010DD700AB60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10" creationId="{701C3718-3A0B-429B-BC3E-84E1B551CA3B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12" creationId="{FD33192B-AB50-4379-A350-89594694B4CC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14" creationId="{EF9FE809-5713-4719-9A25-E3E24AA13CE7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16" creationId="{380C149B-6C57-4536-935C-88DF4BDCE59D}"/>
          </ac:spMkLst>
        </pc:spChg>
        <pc:spChg chg="del">
          <ac:chgData name="今田 祥司" userId="eff4a765-cbdb-43b5-a0b1-0b31f0c71b0b" providerId="ADAL" clId="{AB938B94-508C-4ECC-85C2-4732AF7F4E4A}" dt="2020-11-07T07:40:37.597" v="1628" actId="478"/>
          <ac:spMkLst>
            <pc:docMk/>
            <pc:sldMk cId="4099153828" sldId="300"/>
            <ac:spMk id="17" creationId="{2FED03E4-7C03-4CCD-9C0F-C1E8FB7557A3}"/>
          </ac:spMkLst>
        </pc:spChg>
        <pc:spChg chg="mod">
          <ac:chgData name="今田 祥司" userId="eff4a765-cbdb-43b5-a0b1-0b31f0c71b0b" providerId="ADAL" clId="{AB938B94-508C-4ECC-85C2-4732AF7F4E4A}" dt="2020-11-07T07:41:04.996" v="1633" actId="1076"/>
          <ac:spMkLst>
            <pc:docMk/>
            <pc:sldMk cId="4099153828" sldId="300"/>
            <ac:spMk id="18" creationId="{A909C376-4E8F-4649-88B5-BF3C5B5BA7A2}"/>
          </ac:spMkLst>
        </pc:spChg>
        <pc:spChg chg="mod">
          <ac:chgData name="今田 祥司" userId="eff4a765-cbdb-43b5-a0b1-0b31f0c71b0b" providerId="ADAL" clId="{AB938B94-508C-4ECC-85C2-4732AF7F4E4A}" dt="2020-11-07T07:41:04.996" v="1633" actId="1076"/>
          <ac:spMkLst>
            <pc:docMk/>
            <pc:sldMk cId="4099153828" sldId="300"/>
            <ac:spMk id="19" creationId="{66E4718C-8C91-462F-A5D8-9F169665EEC6}"/>
          </ac:spMkLst>
        </pc:spChg>
        <pc:spChg chg="add mod">
          <ac:chgData name="今田 祥司" userId="eff4a765-cbdb-43b5-a0b1-0b31f0c71b0b" providerId="ADAL" clId="{AB938B94-508C-4ECC-85C2-4732AF7F4E4A}" dt="2020-11-07T08:01:08.931" v="3350" actId="14100"/>
          <ac:spMkLst>
            <pc:docMk/>
            <pc:sldMk cId="4099153828" sldId="300"/>
            <ac:spMk id="22" creationId="{D0563993-C0E2-49D0-9AE8-BF15B1D58554}"/>
          </ac:spMkLst>
        </pc:spChg>
        <pc:graphicFrameChg chg="mod modGraphic">
          <ac:chgData name="今田 祥司" userId="eff4a765-cbdb-43b5-a0b1-0b31f0c71b0b" providerId="ADAL" clId="{AB938B94-508C-4ECC-85C2-4732AF7F4E4A}" dt="2020-11-07T07:56:33.909" v="3153" actId="113"/>
          <ac:graphicFrameMkLst>
            <pc:docMk/>
            <pc:sldMk cId="4099153828" sldId="300"/>
            <ac:graphicFrameMk id="15" creationId="{240D8D37-E7D3-44ED-A9EB-5F094907596E}"/>
          </ac:graphicFrameMkLst>
        </pc:graphicFrameChg>
        <pc:cxnChg chg="del">
          <ac:chgData name="今田 祥司" userId="eff4a765-cbdb-43b5-a0b1-0b31f0c71b0b" providerId="ADAL" clId="{AB938B94-508C-4ECC-85C2-4732AF7F4E4A}" dt="2020-11-07T07:40:37.597" v="1628" actId="478"/>
          <ac:cxnSpMkLst>
            <pc:docMk/>
            <pc:sldMk cId="4099153828" sldId="300"/>
            <ac:cxnSpMk id="11" creationId="{9439027B-5D54-42FF-925D-2B0ADC6437D4}"/>
          </ac:cxnSpMkLst>
        </pc:cxnChg>
        <pc:cxnChg chg="del">
          <ac:chgData name="今田 祥司" userId="eff4a765-cbdb-43b5-a0b1-0b31f0c71b0b" providerId="ADAL" clId="{AB938B94-508C-4ECC-85C2-4732AF7F4E4A}" dt="2020-11-07T07:40:37.597" v="1628" actId="478"/>
          <ac:cxnSpMkLst>
            <pc:docMk/>
            <pc:sldMk cId="4099153828" sldId="300"/>
            <ac:cxnSpMk id="13" creationId="{301A0851-7353-437B-ADDC-02060F660630}"/>
          </ac:cxnSpMkLst>
        </pc:cxnChg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34794006" sldId="304"/>
        </pc:sldMkLst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915549859" sldId="305"/>
        </pc:sldMkLst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3997523114" sldId="306"/>
        </pc:sldMkLst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2556349902" sldId="311"/>
        </pc:sldMkLst>
      </pc:sldChg>
      <pc:sldChg chg="modSp mod">
        <pc:chgData name="今田 祥司" userId="eff4a765-cbdb-43b5-a0b1-0b31f0c71b0b" providerId="ADAL" clId="{AB938B94-508C-4ECC-85C2-4732AF7F4E4A}" dt="2020-11-07T08:05:15.833" v="3681"/>
        <pc:sldMkLst>
          <pc:docMk/>
          <pc:sldMk cId="3697903727" sldId="314"/>
        </pc:sldMkLst>
        <pc:spChg chg="mod">
          <ac:chgData name="今田 祥司" userId="eff4a765-cbdb-43b5-a0b1-0b31f0c71b0b" providerId="ADAL" clId="{AB938B94-508C-4ECC-85C2-4732AF7F4E4A}" dt="2020-11-07T08:02:56.532" v="3453" actId="1076"/>
          <ac:spMkLst>
            <pc:docMk/>
            <pc:sldMk cId="3697903727" sldId="314"/>
            <ac:spMk id="4" creationId="{BFF50C28-4105-4EFB-AEC1-50E91137BB80}"/>
          </ac:spMkLst>
        </pc:spChg>
        <pc:spChg chg="mod">
          <ac:chgData name="今田 祥司" userId="eff4a765-cbdb-43b5-a0b1-0b31f0c71b0b" providerId="ADAL" clId="{AB938B94-508C-4ECC-85C2-4732AF7F4E4A}" dt="2020-11-07T08:03:03.689" v="3455" actId="1076"/>
          <ac:spMkLst>
            <pc:docMk/>
            <pc:sldMk cId="3697903727" sldId="314"/>
            <ac:spMk id="6" creationId="{EA477FE4-054A-47AE-8958-2FC5A96A0E67}"/>
          </ac:spMkLst>
        </pc:spChg>
        <pc:spChg chg="mod">
          <ac:chgData name="今田 祥司" userId="eff4a765-cbdb-43b5-a0b1-0b31f0c71b0b" providerId="ADAL" clId="{AB938B94-508C-4ECC-85C2-4732AF7F4E4A}" dt="2020-11-07T08:05:15.833" v="3681"/>
          <ac:spMkLst>
            <pc:docMk/>
            <pc:sldMk cId="3697903727" sldId="314"/>
            <ac:spMk id="15" creationId="{8B658CDE-1330-4D5F-9ED6-BA144E491BBF}"/>
          </ac:spMkLst>
        </pc:spChg>
        <pc:graphicFrameChg chg="mod">
          <ac:chgData name="今田 祥司" userId="eff4a765-cbdb-43b5-a0b1-0b31f0c71b0b" providerId="ADAL" clId="{AB938B94-508C-4ECC-85C2-4732AF7F4E4A}" dt="2020-11-07T08:02:59.708" v="3454" actId="1076"/>
          <ac:graphicFrameMkLst>
            <pc:docMk/>
            <pc:sldMk cId="3697903727" sldId="314"/>
            <ac:graphicFrameMk id="5" creationId="{EF5C916B-FC7F-47FC-A7B9-26B34E1F470F}"/>
          </ac:graphicFrameMkLst>
        </pc:graphicFrameChg>
      </pc:sldChg>
      <pc:sldChg chg="addSp delSp modSp mod">
        <pc:chgData name="今田 祥司" userId="eff4a765-cbdb-43b5-a0b1-0b31f0c71b0b" providerId="ADAL" clId="{AB938B94-508C-4ECC-85C2-4732AF7F4E4A}" dt="2020-11-07T08:29:11.252" v="4931" actId="1076"/>
        <pc:sldMkLst>
          <pc:docMk/>
          <pc:sldMk cId="2121260977" sldId="316"/>
        </pc:sldMkLst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4" creationId="{7A8A7863-14AF-4671-A8BA-555E56C94546}"/>
          </ac:spMkLst>
        </pc:spChg>
        <pc:spChg chg="mod">
          <ac:chgData name="今田 祥司" userId="eff4a765-cbdb-43b5-a0b1-0b31f0c71b0b" providerId="ADAL" clId="{AB938B94-508C-4ECC-85C2-4732AF7F4E4A}" dt="2020-11-07T08:18:46.567" v="4649" actId="20577"/>
          <ac:spMkLst>
            <pc:docMk/>
            <pc:sldMk cId="2121260977" sldId="316"/>
            <ac:spMk id="5" creationId="{526BF4B7-734A-455E-934F-323A7FAF9B52}"/>
          </ac:spMkLst>
        </pc:spChg>
        <pc:spChg chg="add mod">
          <ac:chgData name="今田 祥司" userId="eff4a765-cbdb-43b5-a0b1-0b31f0c71b0b" providerId="ADAL" clId="{AB938B94-508C-4ECC-85C2-4732AF7F4E4A}" dt="2020-11-07T08:28:45.995" v="4928" actId="1076"/>
          <ac:spMkLst>
            <pc:docMk/>
            <pc:sldMk cId="2121260977" sldId="316"/>
            <ac:spMk id="6" creationId="{947DAAA7-427B-43F0-A4B4-D3D34924F98C}"/>
          </ac:spMkLst>
        </pc:spChg>
        <pc:spChg chg="add mod">
          <ac:chgData name="今田 祥司" userId="eff4a765-cbdb-43b5-a0b1-0b31f0c71b0b" providerId="ADAL" clId="{AB938B94-508C-4ECC-85C2-4732AF7F4E4A}" dt="2020-11-07T08:28:36.160" v="4924" actId="1076"/>
          <ac:spMkLst>
            <pc:docMk/>
            <pc:sldMk cId="2121260977" sldId="316"/>
            <ac:spMk id="7" creationId="{0AECE5F6-8322-4EA2-B01E-720EC44F4986}"/>
          </ac:spMkLst>
        </pc:spChg>
        <pc:spChg chg="add mod">
          <ac:chgData name="今田 祥司" userId="eff4a765-cbdb-43b5-a0b1-0b31f0c71b0b" providerId="ADAL" clId="{AB938B94-508C-4ECC-85C2-4732AF7F4E4A}" dt="2020-11-07T08:25:42.109" v="4868" actId="1076"/>
          <ac:spMkLst>
            <pc:docMk/>
            <pc:sldMk cId="2121260977" sldId="316"/>
            <ac:spMk id="8" creationId="{0D63B4C5-09BF-4123-9DB1-26E826832F07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9" creationId="{9F349655-46EA-4FEA-BD1C-27C9FBE23477}"/>
          </ac:spMkLst>
        </pc:spChg>
        <pc:spChg chg="add mod">
          <ac:chgData name="今田 祥司" userId="eff4a765-cbdb-43b5-a0b1-0b31f0c71b0b" providerId="ADAL" clId="{AB938B94-508C-4ECC-85C2-4732AF7F4E4A}" dt="2020-11-07T08:25:42.109" v="4868" actId="1076"/>
          <ac:spMkLst>
            <pc:docMk/>
            <pc:sldMk cId="2121260977" sldId="316"/>
            <ac:spMk id="10" creationId="{6B48E4E8-617E-4FA9-B2F2-3329CE5E3D4A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11" creationId="{617552A8-AF7D-4702-B153-6F9D8A0E0DF0}"/>
          </ac:spMkLst>
        </pc:spChg>
        <pc:spChg chg="add mod">
          <ac:chgData name="今田 祥司" userId="eff4a765-cbdb-43b5-a0b1-0b31f0c71b0b" providerId="ADAL" clId="{AB938B94-508C-4ECC-85C2-4732AF7F4E4A}" dt="2020-11-07T08:25:42.109" v="4868" actId="1076"/>
          <ac:spMkLst>
            <pc:docMk/>
            <pc:sldMk cId="2121260977" sldId="316"/>
            <ac:spMk id="12" creationId="{ABFB1D81-9564-43D9-AEC6-04AAAFEED59E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13" creationId="{E8980736-C911-4DF4-8514-EE4A3380749B}"/>
          </ac:spMkLst>
        </pc:spChg>
        <pc:spChg chg="add mod">
          <ac:chgData name="今田 祥司" userId="eff4a765-cbdb-43b5-a0b1-0b31f0c71b0b" providerId="ADAL" clId="{AB938B94-508C-4ECC-85C2-4732AF7F4E4A}" dt="2020-11-07T08:25:42.109" v="4868" actId="1076"/>
          <ac:spMkLst>
            <pc:docMk/>
            <pc:sldMk cId="2121260977" sldId="316"/>
            <ac:spMk id="14" creationId="{756B9F1B-C140-4069-AC72-16C469CE44AA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15" creationId="{1D5814B6-F44C-4243-AA60-E864370F7FF5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17" creationId="{377E55AE-B3B2-4790-8582-905FDFE1E380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19" creationId="{1C4D6BB2-EC2F-4675-8BEB-859921CCAF63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21" creationId="{4E0441BA-C4E4-429A-95E4-A33A16D105D4}"/>
          </ac:spMkLst>
        </pc:spChg>
        <pc:spChg chg="add del mod">
          <ac:chgData name="今田 祥司" userId="eff4a765-cbdb-43b5-a0b1-0b31f0c71b0b" providerId="ADAL" clId="{AB938B94-508C-4ECC-85C2-4732AF7F4E4A}" dt="2020-11-07T08:26:54.365" v="4873" actId="478"/>
          <ac:spMkLst>
            <pc:docMk/>
            <pc:sldMk cId="2121260977" sldId="316"/>
            <ac:spMk id="26" creationId="{0CCAAE28-695E-455C-9EF1-4B29039D7E9D}"/>
          </ac:spMkLst>
        </pc:spChg>
        <pc:spChg chg="add mod">
          <ac:chgData name="今田 祥司" userId="eff4a765-cbdb-43b5-a0b1-0b31f0c71b0b" providerId="ADAL" clId="{AB938B94-508C-4ECC-85C2-4732AF7F4E4A}" dt="2020-11-07T08:28:53.964" v="4930" actId="1076"/>
          <ac:spMkLst>
            <pc:docMk/>
            <pc:sldMk cId="2121260977" sldId="316"/>
            <ac:spMk id="27" creationId="{983015E3-20B3-4E0C-83B8-8479ABCDFF67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31" creationId="{4D738113-D9B5-4302-B709-3EB8E0C6FD12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32" creationId="{257F9FE6-F9DC-4175-844C-759B859E08A2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33" creationId="{937B6A57-F21B-4625-9D37-36543BBA40B0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34" creationId="{D7C00215-3049-44A6-B335-111EF236798B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35" creationId="{74AE8CFA-43C0-4F39-A84D-AC1CA7CDFFEA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36" creationId="{503951CF-CF86-445A-A5A7-14DD4F775ABA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37" creationId="{304BA92E-103B-4D8D-942D-2C495D4EC5BD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38" creationId="{7168BA60-0947-49EB-9773-EBEF7DF126B2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0" creationId="{0BB0DD55-DEDD-4C66-98C1-C9A6AF25B347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2" creationId="{E0D1151E-A2A8-40DF-93AB-00D42CAEBF14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3" creationId="{A3217B0F-9477-4F09-9CE0-932F35306570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5" creationId="{82139C30-A77C-4CEB-BD45-EFBEE6620934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6" creationId="{CA5AECB5-7D63-4720-932F-0F9CF3B72364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8" creationId="{C08434C0-48C0-4FE8-9CD8-556219F9218A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49" creationId="{770E3A6F-BD3E-4AE5-B512-FC51C16201D4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50" creationId="{F367ED36-C462-4E8B-A4DA-4629540CB701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51" creationId="{1BDF287F-17FA-44D0-8A46-4461EE7CADF1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52" creationId="{9B948FBB-D9AC-491D-BC68-9400C29B9B5B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53" creationId="{DFB87B8B-6128-4C38-B199-6AA5DD98E15B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54" creationId="{6E5F503A-7465-4135-BC46-683CB7F2C41F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55" creationId="{85594C91-43FE-493A-A391-E3535142EB37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56" creationId="{45F8DACC-1539-485C-91AB-98C71EDE7889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58" creationId="{7F82E9AF-C247-4DDE-9679-0EBEB84B688C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64" creationId="{BD2971E2-9D03-42E5-B4B0-02547BADC5F4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65" creationId="{93C2DE24-C563-4E9F-BC25-C9ABE1D388DF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66" creationId="{7FB5E399-A4D2-4BBB-A8C0-507127468625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67" creationId="{01C246B1-A99F-4DE1-A691-F839AEC0433B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68" creationId="{62D5C9E4-A7CC-428E-8045-6FB714276D30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69" creationId="{77C95327-1FC8-437C-8414-BB25E3584A94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72" creationId="{23E20F22-9BB6-47D6-A6C2-170E13A72AE2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73" creationId="{253B1B3B-5183-4B73-AB88-5B273CE3BADF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74" creationId="{214189F8-9226-453F-B22D-9CAA36464F3C}"/>
          </ac:spMkLst>
        </pc:spChg>
        <pc:spChg chg="add del mod">
          <ac:chgData name="今田 祥司" userId="eff4a765-cbdb-43b5-a0b1-0b31f0c71b0b" providerId="ADAL" clId="{AB938B94-508C-4ECC-85C2-4732AF7F4E4A}" dt="2020-11-07T08:16:44.823" v="4595"/>
          <ac:spMkLst>
            <pc:docMk/>
            <pc:sldMk cId="2121260977" sldId="316"/>
            <ac:spMk id="75" creationId="{59BF8F9F-5248-42FC-9D9D-D2A741F4145D}"/>
          </ac:spMkLst>
        </pc:spChg>
        <pc:spChg chg="add mod">
          <ac:chgData name="今田 祥司" userId="eff4a765-cbdb-43b5-a0b1-0b31f0c71b0b" providerId="ADAL" clId="{AB938B94-508C-4ECC-85C2-4732AF7F4E4A}" dt="2020-11-07T08:29:11.252" v="4931" actId="1076"/>
          <ac:spMkLst>
            <pc:docMk/>
            <pc:sldMk cId="2121260977" sldId="316"/>
            <ac:spMk id="78" creationId="{75D0E83B-7FA1-4B91-8457-789678C2A7EB}"/>
          </ac:spMkLst>
        </pc:spChg>
        <pc:spChg chg="add del">
          <ac:chgData name="今田 祥司" userId="eff4a765-cbdb-43b5-a0b1-0b31f0c71b0b" providerId="ADAL" clId="{AB938B94-508C-4ECC-85C2-4732AF7F4E4A}" dt="2020-11-07T08:16:02.221" v="4572" actId="21"/>
          <ac:spMkLst>
            <pc:docMk/>
            <pc:sldMk cId="2121260977" sldId="316"/>
            <ac:spMk id="83" creationId="{747A0F2D-18FD-4A01-8AA1-BDBFB08CA8FE}"/>
          </ac:spMkLst>
        </pc:spChg>
        <pc:cxnChg chg="add mod">
          <ac:chgData name="今田 祥司" userId="eff4a765-cbdb-43b5-a0b1-0b31f0c71b0b" providerId="ADAL" clId="{AB938B94-508C-4ECC-85C2-4732AF7F4E4A}" dt="2020-11-07T08:25:42.109" v="4868" actId="1076"/>
          <ac:cxnSpMkLst>
            <pc:docMk/>
            <pc:sldMk cId="2121260977" sldId="316"/>
            <ac:cxnSpMk id="18" creationId="{BE8A859B-075D-4870-A797-F221BB5191B2}"/>
          </ac:cxnSpMkLst>
        </pc:cxnChg>
        <pc:cxnChg chg="add del mod">
          <ac:chgData name="今田 祥司" userId="eff4a765-cbdb-43b5-a0b1-0b31f0c71b0b" providerId="ADAL" clId="{AB938B94-508C-4ECC-85C2-4732AF7F4E4A}" dt="2020-11-07T08:16:02.221" v="4572" actId="21"/>
          <ac:cxnSpMkLst>
            <pc:docMk/>
            <pc:sldMk cId="2121260977" sldId="316"/>
            <ac:cxnSpMk id="39" creationId="{7FE71786-9818-40F2-95FD-A4FFB4C58B22}"/>
          </ac:cxnSpMkLst>
        </pc:cxnChg>
        <pc:cxnChg chg="add del mod">
          <ac:chgData name="今田 祥司" userId="eff4a765-cbdb-43b5-a0b1-0b31f0c71b0b" providerId="ADAL" clId="{AB938B94-508C-4ECC-85C2-4732AF7F4E4A}" dt="2020-11-07T08:16:02.221" v="4572" actId="21"/>
          <ac:cxnSpMkLst>
            <pc:docMk/>
            <pc:sldMk cId="2121260977" sldId="316"/>
            <ac:cxnSpMk id="41" creationId="{E3A09D99-3FE3-450D-A569-A5E4EEADA119}"/>
          </ac:cxnSpMkLst>
        </pc:cxnChg>
        <pc:cxnChg chg="add del mod">
          <ac:chgData name="今田 祥司" userId="eff4a765-cbdb-43b5-a0b1-0b31f0c71b0b" providerId="ADAL" clId="{AB938B94-508C-4ECC-85C2-4732AF7F4E4A}" dt="2020-11-07T08:16:02.221" v="4572" actId="21"/>
          <ac:cxnSpMkLst>
            <pc:docMk/>
            <pc:sldMk cId="2121260977" sldId="316"/>
            <ac:cxnSpMk id="44" creationId="{EFAD52B1-9262-44C8-9B55-E1F7F533410E}"/>
          </ac:cxnSpMkLst>
        </pc:cxnChg>
        <pc:cxnChg chg="add del mod">
          <ac:chgData name="今田 祥司" userId="eff4a765-cbdb-43b5-a0b1-0b31f0c71b0b" providerId="ADAL" clId="{AB938B94-508C-4ECC-85C2-4732AF7F4E4A}" dt="2020-11-07T08:16:02.221" v="4572" actId="21"/>
          <ac:cxnSpMkLst>
            <pc:docMk/>
            <pc:sldMk cId="2121260977" sldId="316"/>
            <ac:cxnSpMk id="47" creationId="{BA2D14ED-D388-472D-9600-5C234FFA9451}"/>
          </ac:cxnSpMkLst>
        </pc:cxnChg>
        <pc:cxnChg chg="add del mod">
          <ac:chgData name="今田 祥司" userId="eff4a765-cbdb-43b5-a0b1-0b31f0c71b0b" providerId="ADAL" clId="{AB938B94-508C-4ECC-85C2-4732AF7F4E4A}" dt="2020-11-07T08:16:02.221" v="4572" actId="21"/>
          <ac:cxnSpMkLst>
            <pc:docMk/>
            <pc:sldMk cId="2121260977" sldId="316"/>
            <ac:cxnSpMk id="57" creationId="{CE3F6BEB-3158-47AA-8EDE-DC10FEF74FBC}"/>
          </ac:cxnSpMkLst>
        </pc:cxnChg>
        <pc:cxnChg chg="add del mod">
          <ac:chgData name="今田 祥司" userId="eff4a765-cbdb-43b5-a0b1-0b31f0c71b0b" providerId="ADAL" clId="{AB938B94-508C-4ECC-85C2-4732AF7F4E4A}" dt="2020-11-07T08:16:44.823" v="4595"/>
          <ac:cxnSpMkLst>
            <pc:docMk/>
            <pc:sldMk cId="2121260977" sldId="316"/>
            <ac:cxnSpMk id="59" creationId="{A7FFEB04-0FE5-4C5C-B0CA-7DAEE1AF6547}"/>
          </ac:cxnSpMkLst>
        </pc:cxnChg>
        <pc:cxnChg chg="add del mod">
          <ac:chgData name="今田 祥司" userId="eff4a765-cbdb-43b5-a0b1-0b31f0c71b0b" providerId="ADAL" clId="{AB938B94-508C-4ECC-85C2-4732AF7F4E4A}" dt="2020-11-07T08:16:44.823" v="4595"/>
          <ac:cxnSpMkLst>
            <pc:docMk/>
            <pc:sldMk cId="2121260977" sldId="316"/>
            <ac:cxnSpMk id="60" creationId="{C8C08AF5-5470-4DE2-9EBC-A77985CD324B}"/>
          </ac:cxnSpMkLst>
        </pc:cxnChg>
        <pc:cxnChg chg="add del mod">
          <ac:chgData name="今田 祥司" userId="eff4a765-cbdb-43b5-a0b1-0b31f0c71b0b" providerId="ADAL" clId="{AB938B94-508C-4ECC-85C2-4732AF7F4E4A}" dt="2020-11-07T08:16:02.221" v="4572" actId="21"/>
          <ac:cxnSpMkLst>
            <pc:docMk/>
            <pc:sldMk cId="2121260977" sldId="316"/>
            <ac:cxnSpMk id="61" creationId="{8A993843-7F78-4552-BAF2-EA8C7819FD4B}"/>
          </ac:cxnSpMkLst>
        </pc:cxnChg>
        <pc:cxnChg chg="add del mod">
          <ac:chgData name="今田 祥司" userId="eff4a765-cbdb-43b5-a0b1-0b31f0c71b0b" providerId="ADAL" clId="{AB938B94-508C-4ECC-85C2-4732AF7F4E4A}" dt="2020-11-07T08:16:44.823" v="4595"/>
          <ac:cxnSpMkLst>
            <pc:docMk/>
            <pc:sldMk cId="2121260977" sldId="316"/>
            <ac:cxnSpMk id="62" creationId="{0BE2A009-3B3B-433B-9DC2-8BC1130389B1}"/>
          </ac:cxnSpMkLst>
        </pc:cxnChg>
        <pc:cxnChg chg="add del mod">
          <ac:chgData name="今田 祥司" userId="eff4a765-cbdb-43b5-a0b1-0b31f0c71b0b" providerId="ADAL" clId="{AB938B94-508C-4ECC-85C2-4732AF7F4E4A}" dt="2020-11-07T08:16:44.823" v="4595"/>
          <ac:cxnSpMkLst>
            <pc:docMk/>
            <pc:sldMk cId="2121260977" sldId="316"/>
            <ac:cxnSpMk id="63" creationId="{68129B4B-FFCC-4473-81B8-3B7D63CDEA08}"/>
          </ac:cxnSpMkLst>
        </pc:cxnChg>
        <pc:cxnChg chg="add del mod">
          <ac:chgData name="今田 祥司" userId="eff4a765-cbdb-43b5-a0b1-0b31f0c71b0b" providerId="ADAL" clId="{AB938B94-508C-4ECC-85C2-4732AF7F4E4A}" dt="2020-11-07T08:16:44.823" v="4595"/>
          <ac:cxnSpMkLst>
            <pc:docMk/>
            <pc:sldMk cId="2121260977" sldId="316"/>
            <ac:cxnSpMk id="70" creationId="{D574271A-EEE5-4E30-BBFC-D182EF172469}"/>
          </ac:cxnSpMkLst>
        </pc:cxnChg>
        <pc:cxnChg chg="add del mod">
          <ac:chgData name="今田 祥司" userId="eff4a765-cbdb-43b5-a0b1-0b31f0c71b0b" providerId="ADAL" clId="{AB938B94-508C-4ECC-85C2-4732AF7F4E4A}" dt="2020-11-07T08:16:44.823" v="4595"/>
          <ac:cxnSpMkLst>
            <pc:docMk/>
            <pc:sldMk cId="2121260977" sldId="316"/>
            <ac:cxnSpMk id="71" creationId="{9B384AFF-83E2-40CD-9DBF-6B5ECC98F3DA}"/>
          </ac:cxnSpMkLst>
        </pc:cxnChg>
      </pc:sldChg>
      <pc:sldChg chg="modSp mod">
        <pc:chgData name="今田 祥司" userId="eff4a765-cbdb-43b5-a0b1-0b31f0c71b0b" providerId="ADAL" clId="{AB938B94-508C-4ECC-85C2-4732AF7F4E4A}" dt="2020-11-13T11:50:19.355" v="5251"/>
        <pc:sldMkLst>
          <pc:docMk/>
          <pc:sldMk cId="789511222" sldId="320"/>
        </pc:sldMkLst>
        <pc:spChg chg="mod">
          <ac:chgData name="今田 祥司" userId="eff4a765-cbdb-43b5-a0b1-0b31f0c71b0b" providerId="ADAL" clId="{AB938B94-508C-4ECC-85C2-4732AF7F4E4A}" dt="2020-11-13T11:50:19.355" v="5251"/>
          <ac:spMkLst>
            <pc:docMk/>
            <pc:sldMk cId="789511222" sldId="320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07T05:56:14.240" v="182" actId="20577"/>
        <pc:sldMkLst>
          <pc:docMk/>
          <pc:sldMk cId="984665219" sldId="325"/>
        </pc:sldMkLst>
        <pc:spChg chg="mod">
          <ac:chgData name="今田 祥司" userId="eff4a765-cbdb-43b5-a0b1-0b31f0c71b0b" providerId="ADAL" clId="{AB938B94-508C-4ECC-85C2-4732AF7F4E4A}" dt="2020-11-07T05:56:14.240" v="182" actId="20577"/>
          <ac:spMkLst>
            <pc:docMk/>
            <pc:sldMk cId="984665219" sldId="325"/>
            <ac:spMk id="7" creationId="{0646375D-BC33-4F4B-8820-2C8708BFE62A}"/>
          </ac:spMkLst>
        </pc:spChg>
      </pc:sldChg>
      <pc:sldChg chg="addSp delSp modSp mod">
        <pc:chgData name="今田 祥司" userId="eff4a765-cbdb-43b5-a0b1-0b31f0c71b0b" providerId="ADAL" clId="{AB938B94-508C-4ECC-85C2-4732AF7F4E4A}" dt="2020-11-07T07:27:20.108" v="848" actId="478"/>
        <pc:sldMkLst>
          <pc:docMk/>
          <pc:sldMk cId="863065332" sldId="328"/>
        </pc:sldMkLst>
        <pc:spChg chg="add del mod">
          <ac:chgData name="今田 祥司" userId="eff4a765-cbdb-43b5-a0b1-0b31f0c71b0b" providerId="ADAL" clId="{AB938B94-508C-4ECC-85C2-4732AF7F4E4A}" dt="2020-11-07T07:27:20.108" v="848" actId="478"/>
          <ac:spMkLst>
            <pc:docMk/>
            <pc:sldMk cId="863065332" sldId="328"/>
            <ac:spMk id="4" creationId="{9615056C-2704-48B9-9F70-830BFF34AEB1}"/>
          </ac:spMkLst>
        </pc:spChg>
        <pc:spChg chg="mod">
          <ac:chgData name="今田 祥司" userId="eff4a765-cbdb-43b5-a0b1-0b31f0c71b0b" providerId="ADAL" clId="{AB938B94-508C-4ECC-85C2-4732AF7F4E4A}" dt="2020-11-07T07:05:52.621" v="847" actId="21"/>
          <ac:spMkLst>
            <pc:docMk/>
            <pc:sldMk cId="863065332" sldId="328"/>
            <ac:spMk id="5" creationId="{526BF4B7-734A-455E-934F-323A7FAF9B52}"/>
          </ac:spMkLst>
        </pc:spChg>
        <pc:spChg chg="mod">
          <ac:chgData name="今田 祥司" userId="eff4a765-cbdb-43b5-a0b1-0b31f0c71b0b" providerId="ADAL" clId="{AB938B94-508C-4ECC-85C2-4732AF7F4E4A}" dt="2020-11-07T07:04:25.241" v="826" actId="1076"/>
          <ac:spMkLst>
            <pc:docMk/>
            <pc:sldMk cId="863065332" sldId="328"/>
            <ac:spMk id="7" creationId="{BE37FA53-B624-47BD-A63C-CC1B3F717245}"/>
          </ac:spMkLst>
        </pc:spChg>
        <pc:spChg chg="mod">
          <ac:chgData name="今田 祥司" userId="eff4a765-cbdb-43b5-a0b1-0b31f0c71b0b" providerId="ADAL" clId="{AB938B94-508C-4ECC-85C2-4732AF7F4E4A}" dt="2020-11-07T07:04:30.077" v="827" actId="1076"/>
          <ac:spMkLst>
            <pc:docMk/>
            <pc:sldMk cId="863065332" sldId="328"/>
            <ac:spMk id="9" creationId="{A50C12E8-C932-4781-8D17-3683562C4A70}"/>
          </ac:spMkLst>
        </pc:spChg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1516310087" sldId="396"/>
        </pc:sldMkLst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3552486290" sldId="397"/>
        </pc:sldMkLst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1229654150" sldId="398"/>
        </pc:sldMkLst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3475045270" sldId="399"/>
        </pc:sldMkLst>
      </pc:sldChg>
      <pc:sldChg chg="addSp modSp mod">
        <pc:chgData name="今田 祥司" userId="eff4a765-cbdb-43b5-a0b1-0b31f0c71b0b" providerId="ADAL" clId="{AB938B94-508C-4ECC-85C2-4732AF7F4E4A}" dt="2020-11-07T06:09:40.148" v="284" actId="1076"/>
        <pc:sldMkLst>
          <pc:docMk/>
          <pc:sldMk cId="1681406956" sldId="406"/>
        </pc:sldMkLst>
        <pc:spChg chg="add mod">
          <ac:chgData name="今田 祥司" userId="eff4a765-cbdb-43b5-a0b1-0b31f0c71b0b" providerId="ADAL" clId="{AB938B94-508C-4ECC-85C2-4732AF7F4E4A}" dt="2020-11-07T06:08:20.855" v="218" actId="571"/>
          <ac:spMkLst>
            <pc:docMk/>
            <pc:sldMk cId="1681406956" sldId="406"/>
            <ac:spMk id="10" creationId="{75E9B6E4-90D4-451D-AEFF-F29124090409}"/>
          </ac:spMkLst>
        </pc:spChg>
        <pc:spChg chg="mod">
          <ac:chgData name="今田 祥司" userId="eff4a765-cbdb-43b5-a0b1-0b31f0c71b0b" providerId="ADAL" clId="{AB938B94-508C-4ECC-85C2-4732AF7F4E4A}" dt="2020-11-07T06:09:34.119" v="282"/>
          <ac:spMkLst>
            <pc:docMk/>
            <pc:sldMk cId="1681406956" sldId="406"/>
            <ac:spMk id="13" creationId="{FD8F287C-FD2D-43A7-8E28-1E181D682A44}"/>
          </ac:spMkLst>
        </pc:spChg>
        <pc:picChg chg="mod">
          <ac:chgData name="今田 祥司" userId="eff4a765-cbdb-43b5-a0b1-0b31f0c71b0b" providerId="ADAL" clId="{AB938B94-508C-4ECC-85C2-4732AF7F4E4A}" dt="2020-11-07T06:09:40.148" v="284" actId="1076"/>
          <ac:picMkLst>
            <pc:docMk/>
            <pc:sldMk cId="1681406956" sldId="406"/>
            <ac:picMk id="7" creationId="{B1088F34-5077-4C9E-B582-5F9E20632D7E}"/>
          </ac:picMkLst>
        </pc:picChg>
      </pc:sldChg>
      <pc:sldChg chg="modSp mod">
        <pc:chgData name="今田 祥司" userId="eff4a765-cbdb-43b5-a0b1-0b31f0c71b0b" providerId="ADAL" clId="{AB938B94-508C-4ECC-85C2-4732AF7F4E4A}" dt="2020-11-13T11:50:51.318" v="5258"/>
        <pc:sldMkLst>
          <pc:docMk/>
          <pc:sldMk cId="1925465457" sldId="407"/>
        </pc:sldMkLst>
        <pc:spChg chg="mod">
          <ac:chgData name="今田 祥司" userId="eff4a765-cbdb-43b5-a0b1-0b31f0c71b0b" providerId="ADAL" clId="{AB938B94-508C-4ECC-85C2-4732AF7F4E4A}" dt="2020-11-13T11:50:51.318" v="5258"/>
          <ac:spMkLst>
            <pc:docMk/>
            <pc:sldMk cId="1925465457" sldId="407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07T06:17:46.189" v="336" actId="6549"/>
        <pc:sldMkLst>
          <pc:docMk/>
          <pc:sldMk cId="615781834" sldId="411"/>
        </pc:sldMkLst>
        <pc:spChg chg="mod">
          <ac:chgData name="今田 祥司" userId="eff4a765-cbdb-43b5-a0b1-0b31f0c71b0b" providerId="ADAL" clId="{AB938B94-508C-4ECC-85C2-4732AF7F4E4A}" dt="2020-11-07T06:17:46.189" v="336" actId="6549"/>
          <ac:spMkLst>
            <pc:docMk/>
            <pc:sldMk cId="615781834" sldId="411"/>
            <ac:spMk id="23" creationId="{98C6B136-C9DA-46B3-A235-4D213ED2C710}"/>
          </ac:spMkLst>
        </pc:spChg>
      </pc:sldChg>
      <pc:sldChg chg="modSp mod">
        <pc:chgData name="今田 祥司" userId="eff4a765-cbdb-43b5-a0b1-0b31f0c71b0b" providerId="ADAL" clId="{AB938B94-508C-4ECC-85C2-4732AF7F4E4A}" dt="2020-11-13T11:53:10.935" v="5295" actId="20577"/>
        <pc:sldMkLst>
          <pc:docMk/>
          <pc:sldMk cId="1807612740" sldId="413"/>
        </pc:sldMkLst>
        <pc:spChg chg="mod">
          <ac:chgData name="今田 祥司" userId="eff4a765-cbdb-43b5-a0b1-0b31f0c71b0b" providerId="ADAL" clId="{AB938B94-508C-4ECC-85C2-4732AF7F4E4A}" dt="2020-11-13T11:53:10.935" v="5295" actId="20577"/>
          <ac:spMkLst>
            <pc:docMk/>
            <pc:sldMk cId="1807612740" sldId="413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13T11:53:26.928" v="5300" actId="20577"/>
        <pc:sldMkLst>
          <pc:docMk/>
          <pc:sldMk cId="1716524251" sldId="414"/>
        </pc:sldMkLst>
        <pc:spChg chg="mod">
          <ac:chgData name="今田 祥司" userId="eff4a765-cbdb-43b5-a0b1-0b31f0c71b0b" providerId="ADAL" clId="{AB938B94-508C-4ECC-85C2-4732AF7F4E4A}" dt="2020-11-13T11:53:26.928" v="5300" actId="20577"/>
          <ac:spMkLst>
            <pc:docMk/>
            <pc:sldMk cId="1716524251" sldId="414"/>
            <ac:spMk id="2" creationId="{E169AC77-4D37-4FF1-BB02-DF5A1A26BD0F}"/>
          </ac:spMkLst>
        </pc:spChg>
        <pc:spChg chg="mod">
          <ac:chgData name="今田 祥司" userId="eff4a765-cbdb-43b5-a0b1-0b31f0c71b0b" providerId="ADAL" clId="{AB938B94-508C-4ECC-85C2-4732AF7F4E4A}" dt="2020-11-07T08:39:58.646" v="5244" actId="1076"/>
          <ac:spMkLst>
            <pc:docMk/>
            <pc:sldMk cId="1716524251" sldId="414"/>
            <ac:spMk id="4" creationId="{26C61898-59E6-4D3F-A34A-3C9AFF6475DB}"/>
          </ac:spMkLst>
        </pc:spChg>
      </pc:sldChg>
      <pc:sldChg chg="modSp mod ord">
        <pc:chgData name="今田 祥司" userId="eff4a765-cbdb-43b5-a0b1-0b31f0c71b0b" providerId="ADAL" clId="{AB938B94-508C-4ECC-85C2-4732AF7F4E4A}" dt="2020-11-13T11:53:34.469" v="5302" actId="20577"/>
        <pc:sldMkLst>
          <pc:docMk/>
          <pc:sldMk cId="15307783" sldId="416"/>
        </pc:sldMkLst>
        <pc:spChg chg="mod">
          <ac:chgData name="今田 祥司" userId="eff4a765-cbdb-43b5-a0b1-0b31f0c71b0b" providerId="ADAL" clId="{AB938B94-508C-4ECC-85C2-4732AF7F4E4A}" dt="2020-11-13T11:53:34.469" v="5302" actId="20577"/>
          <ac:spMkLst>
            <pc:docMk/>
            <pc:sldMk cId="15307783" sldId="416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07T05:31:25.630" v="58" actId="20577"/>
        <pc:sldMkLst>
          <pc:docMk/>
          <pc:sldMk cId="899775053" sldId="418"/>
        </pc:sldMkLst>
        <pc:spChg chg="mod">
          <ac:chgData name="今田 祥司" userId="eff4a765-cbdb-43b5-a0b1-0b31f0c71b0b" providerId="ADAL" clId="{AB938B94-508C-4ECC-85C2-4732AF7F4E4A}" dt="2020-11-07T05:31:25.630" v="58" actId="20577"/>
          <ac:spMkLst>
            <pc:docMk/>
            <pc:sldMk cId="899775053" sldId="418"/>
            <ac:spMk id="6" creationId="{1887B7A5-9CEE-42D3-AD0D-503339DC8983}"/>
          </ac:spMkLst>
        </pc:spChg>
      </pc:sldChg>
      <pc:sldChg chg="modSp mod">
        <pc:chgData name="今田 祥司" userId="eff4a765-cbdb-43b5-a0b1-0b31f0c71b0b" providerId="ADAL" clId="{AB938B94-508C-4ECC-85C2-4732AF7F4E4A}" dt="2020-11-07T08:36:29.958" v="5105" actId="20577"/>
        <pc:sldMkLst>
          <pc:docMk/>
          <pc:sldMk cId="3566550584" sldId="419"/>
        </pc:sldMkLst>
        <pc:spChg chg="mod">
          <ac:chgData name="今田 祥司" userId="eff4a765-cbdb-43b5-a0b1-0b31f0c71b0b" providerId="ADAL" clId="{AB938B94-508C-4ECC-85C2-4732AF7F4E4A}" dt="2020-11-07T08:36:29.958" v="5105" actId="20577"/>
          <ac:spMkLst>
            <pc:docMk/>
            <pc:sldMk cId="3566550584" sldId="419"/>
            <ac:spMk id="6" creationId="{1887B7A5-9CEE-42D3-AD0D-503339DC8983}"/>
          </ac:spMkLst>
        </pc:spChg>
      </pc:sldChg>
      <pc:sldChg chg="modSp mod ord">
        <pc:chgData name="今田 祥司" userId="eff4a765-cbdb-43b5-a0b1-0b31f0c71b0b" providerId="ADAL" clId="{AB938B94-508C-4ECC-85C2-4732AF7F4E4A}" dt="2020-11-13T11:53:31.101" v="5301" actId="20577"/>
        <pc:sldMkLst>
          <pc:docMk/>
          <pc:sldMk cId="1602906315" sldId="420"/>
        </pc:sldMkLst>
        <pc:spChg chg="mod">
          <ac:chgData name="今田 祥司" userId="eff4a765-cbdb-43b5-a0b1-0b31f0c71b0b" providerId="ADAL" clId="{AB938B94-508C-4ECC-85C2-4732AF7F4E4A}" dt="2020-11-13T11:53:31.101" v="5301" actId="20577"/>
          <ac:spMkLst>
            <pc:docMk/>
            <pc:sldMk cId="1602906315" sldId="420"/>
            <ac:spMk id="2" creationId="{E169AC77-4D37-4FF1-BB02-DF5A1A26BD0F}"/>
          </ac:spMkLst>
        </pc:spChg>
      </pc:sldChg>
      <pc:sldChg chg="del">
        <pc:chgData name="今田 祥司" userId="eff4a765-cbdb-43b5-a0b1-0b31f0c71b0b" providerId="ADAL" clId="{AB938B94-508C-4ECC-85C2-4732AF7F4E4A}" dt="2020-11-07T06:34:40.665" v="392" actId="2696"/>
        <pc:sldMkLst>
          <pc:docMk/>
          <pc:sldMk cId="3280117941" sldId="421"/>
        </pc:sldMkLst>
      </pc:sldChg>
      <pc:sldChg chg="modSp mod">
        <pc:chgData name="今田 祥司" userId="eff4a765-cbdb-43b5-a0b1-0b31f0c71b0b" providerId="ADAL" clId="{AB938B94-508C-4ECC-85C2-4732AF7F4E4A}" dt="2020-11-07T05:28:56.919" v="35" actId="166"/>
        <pc:sldMkLst>
          <pc:docMk/>
          <pc:sldMk cId="3710088862" sldId="422"/>
        </pc:sldMkLst>
        <pc:spChg chg="ord">
          <ac:chgData name="今田 祥司" userId="eff4a765-cbdb-43b5-a0b1-0b31f0c71b0b" providerId="ADAL" clId="{AB938B94-508C-4ECC-85C2-4732AF7F4E4A}" dt="2020-11-07T05:28:56.919" v="35" actId="166"/>
          <ac:spMkLst>
            <pc:docMk/>
            <pc:sldMk cId="3710088862" sldId="422"/>
            <ac:spMk id="4" creationId="{ACD0301C-B90F-4B7F-8C20-EBC00879F02D}"/>
          </ac:spMkLst>
        </pc:spChg>
        <pc:spChg chg="mod ord">
          <ac:chgData name="今田 祥司" userId="eff4a765-cbdb-43b5-a0b1-0b31f0c71b0b" providerId="ADAL" clId="{AB938B94-508C-4ECC-85C2-4732AF7F4E4A}" dt="2020-11-07T05:26:33.452" v="30" actId="167"/>
          <ac:spMkLst>
            <pc:docMk/>
            <pc:sldMk cId="3710088862" sldId="422"/>
            <ac:spMk id="6" creationId="{1887B7A5-9CEE-42D3-AD0D-503339DC8983}"/>
          </ac:spMkLst>
        </pc:spChg>
        <pc:spChg chg="mod ord">
          <ac:chgData name="今田 祥司" userId="eff4a765-cbdb-43b5-a0b1-0b31f0c71b0b" providerId="ADAL" clId="{AB938B94-508C-4ECC-85C2-4732AF7F4E4A}" dt="2020-11-07T05:28:33.056" v="34" actId="166"/>
          <ac:spMkLst>
            <pc:docMk/>
            <pc:sldMk cId="3710088862" sldId="422"/>
            <ac:spMk id="9" creationId="{D4A04759-A89F-4B1C-9562-917AF63633B2}"/>
          </ac:spMkLst>
        </pc:spChg>
      </pc:sldChg>
      <pc:sldChg chg="modSp mod">
        <pc:chgData name="今田 祥司" userId="eff4a765-cbdb-43b5-a0b1-0b31f0c71b0b" providerId="ADAL" clId="{AB938B94-508C-4ECC-85C2-4732AF7F4E4A}" dt="2020-11-07T05:35:11.113" v="77"/>
        <pc:sldMkLst>
          <pc:docMk/>
          <pc:sldMk cId="2520025416" sldId="423"/>
        </pc:sldMkLst>
        <pc:graphicFrameChg chg="mod modGraphic">
          <ac:chgData name="今田 祥司" userId="eff4a765-cbdb-43b5-a0b1-0b31f0c71b0b" providerId="ADAL" clId="{AB938B94-508C-4ECC-85C2-4732AF7F4E4A}" dt="2020-11-07T05:35:11.113" v="77"/>
          <ac:graphicFrameMkLst>
            <pc:docMk/>
            <pc:sldMk cId="2520025416" sldId="423"/>
            <ac:graphicFrameMk id="9" creationId="{70FAC6AA-D574-4812-B101-FDFD858F931F}"/>
          </ac:graphicFrameMkLst>
        </pc:graphicFrameChg>
      </pc:sldChg>
      <pc:sldChg chg="modSp mod">
        <pc:chgData name="今田 祥司" userId="eff4a765-cbdb-43b5-a0b1-0b31f0c71b0b" providerId="ADAL" clId="{AB938B94-508C-4ECC-85C2-4732AF7F4E4A}" dt="2020-11-07T05:50:27.746" v="181" actId="20577"/>
        <pc:sldMkLst>
          <pc:docMk/>
          <pc:sldMk cId="3990676374" sldId="425"/>
        </pc:sldMkLst>
        <pc:spChg chg="mod">
          <ac:chgData name="今田 祥司" userId="eff4a765-cbdb-43b5-a0b1-0b31f0c71b0b" providerId="ADAL" clId="{AB938B94-508C-4ECC-85C2-4732AF7F4E4A}" dt="2020-11-07T05:50:12.726" v="165" actId="20577"/>
          <ac:spMkLst>
            <pc:docMk/>
            <pc:sldMk cId="3990676374" sldId="425"/>
            <ac:spMk id="7" creationId="{221D6C46-28B2-4E26-8F5F-463A28132DCC}"/>
          </ac:spMkLst>
        </pc:spChg>
        <pc:spChg chg="mod">
          <ac:chgData name="今田 祥司" userId="eff4a765-cbdb-43b5-a0b1-0b31f0c71b0b" providerId="ADAL" clId="{AB938B94-508C-4ECC-85C2-4732AF7F4E4A}" dt="2020-11-07T05:50:18.482" v="171" actId="20577"/>
          <ac:spMkLst>
            <pc:docMk/>
            <pc:sldMk cId="3990676374" sldId="425"/>
            <ac:spMk id="8" creationId="{30200396-41AF-44C8-98A0-16275B47BACB}"/>
          </ac:spMkLst>
        </pc:spChg>
        <pc:spChg chg="mod">
          <ac:chgData name="今田 祥司" userId="eff4a765-cbdb-43b5-a0b1-0b31f0c71b0b" providerId="ADAL" clId="{AB938B94-508C-4ECC-85C2-4732AF7F4E4A}" dt="2020-11-07T05:50:27.746" v="181" actId="20577"/>
          <ac:spMkLst>
            <pc:docMk/>
            <pc:sldMk cId="3990676374" sldId="425"/>
            <ac:spMk id="18" creationId="{92999D76-8871-4C26-A22C-3B70AB15D127}"/>
          </ac:spMkLst>
        </pc:spChg>
      </pc:sldChg>
      <pc:sldChg chg="modSp mod ord">
        <pc:chgData name="今田 祥司" userId="eff4a765-cbdb-43b5-a0b1-0b31f0c71b0b" providerId="ADAL" clId="{AB938B94-508C-4ECC-85C2-4732AF7F4E4A}" dt="2020-11-13T11:50:46.209" v="5255"/>
        <pc:sldMkLst>
          <pc:docMk/>
          <pc:sldMk cId="942729367" sldId="434"/>
        </pc:sldMkLst>
        <pc:spChg chg="mod">
          <ac:chgData name="今田 祥司" userId="eff4a765-cbdb-43b5-a0b1-0b31f0c71b0b" providerId="ADAL" clId="{AB938B94-508C-4ECC-85C2-4732AF7F4E4A}" dt="2020-11-13T11:50:46.209" v="5255"/>
          <ac:spMkLst>
            <pc:docMk/>
            <pc:sldMk cId="942729367" sldId="434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13T11:51:03.789" v="5262"/>
        <pc:sldMkLst>
          <pc:docMk/>
          <pc:sldMk cId="3440310357" sldId="435"/>
        </pc:sldMkLst>
        <pc:spChg chg="mod">
          <ac:chgData name="今田 祥司" userId="eff4a765-cbdb-43b5-a0b1-0b31f0c71b0b" providerId="ADAL" clId="{AB938B94-508C-4ECC-85C2-4732AF7F4E4A}" dt="2020-11-13T11:51:03.789" v="5262"/>
          <ac:spMkLst>
            <pc:docMk/>
            <pc:sldMk cId="3440310357" sldId="435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13T11:53:15.500" v="5296" actId="20577"/>
        <pc:sldMkLst>
          <pc:docMk/>
          <pc:sldMk cId="2474019429" sldId="436"/>
        </pc:sldMkLst>
        <pc:spChg chg="mod">
          <ac:chgData name="今田 祥司" userId="eff4a765-cbdb-43b5-a0b1-0b31f0c71b0b" providerId="ADAL" clId="{AB938B94-508C-4ECC-85C2-4732AF7F4E4A}" dt="2020-11-13T11:53:15.500" v="5296" actId="20577"/>
          <ac:spMkLst>
            <pc:docMk/>
            <pc:sldMk cId="2474019429" sldId="436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13T11:53:19.551" v="5297" actId="20577"/>
        <pc:sldMkLst>
          <pc:docMk/>
          <pc:sldMk cId="2330406770" sldId="438"/>
        </pc:sldMkLst>
        <pc:spChg chg="mod">
          <ac:chgData name="今田 祥司" userId="eff4a765-cbdb-43b5-a0b1-0b31f0c71b0b" providerId="ADAL" clId="{AB938B94-508C-4ECC-85C2-4732AF7F4E4A}" dt="2020-11-13T11:53:19.551" v="5297" actId="20577"/>
          <ac:spMkLst>
            <pc:docMk/>
            <pc:sldMk cId="2330406770" sldId="438"/>
            <ac:spMk id="2" creationId="{E169AC77-4D37-4FF1-BB02-DF5A1A26BD0F}"/>
          </ac:spMkLst>
        </pc:spChg>
      </pc:sldChg>
      <pc:sldChg chg="addSp delSp modSp mod">
        <pc:chgData name="今田 祥司" userId="eff4a765-cbdb-43b5-a0b1-0b31f0c71b0b" providerId="ADAL" clId="{AB938B94-508C-4ECC-85C2-4732AF7F4E4A}" dt="2020-11-13T11:53:23.523" v="5299" actId="20577"/>
        <pc:sldMkLst>
          <pc:docMk/>
          <pc:sldMk cId="3650151645" sldId="439"/>
        </pc:sldMkLst>
        <pc:spChg chg="mod">
          <ac:chgData name="今田 祥司" userId="eff4a765-cbdb-43b5-a0b1-0b31f0c71b0b" providerId="ADAL" clId="{AB938B94-508C-4ECC-85C2-4732AF7F4E4A}" dt="2020-11-13T11:53:23.523" v="5299" actId="20577"/>
          <ac:spMkLst>
            <pc:docMk/>
            <pc:sldMk cId="3650151645" sldId="439"/>
            <ac:spMk id="2" creationId="{E169AC77-4D37-4FF1-BB02-DF5A1A26BD0F}"/>
          </ac:spMkLst>
        </pc:spChg>
        <pc:spChg chg="add del mod">
          <ac:chgData name="今田 祥司" userId="eff4a765-cbdb-43b5-a0b1-0b31f0c71b0b" providerId="ADAL" clId="{AB938B94-508C-4ECC-85C2-4732AF7F4E4A}" dt="2020-11-07T06:47:29.404" v="453" actId="478"/>
          <ac:spMkLst>
            <pc:docMk/>
            <pc:sldMk cId="3650151645" sldId="439"/>
            <ac:spMk id="4" creationId="{0D1629DC-3D22-4F11-8CAA-D63DEF7E07BF}"/>
          </ac:spMkLst>
        </pc:spChg>
        <pc:spChg chg="mod">
          <ac:chgData name="今田 祥司" userId="eff4a765-cbdb-43b5-a0b1-0b31f0c71b0b" providerId="ADAL" clId="{AB938B94-508C-4ECC-85C2-4732AF7F4E4A}" dt="2020-11-07T08:38:20.301" v="5243" actId="20577"/>
          <ac:spMkLst>
            <pc:docMk/>
            <pc:sldMk cId="3650151645" sldId="439"/>
            <ac:spMk id="9" creationId="{9810306B-79EC-4C5B-91C1-8C1AF7B01474}"/>
          </ac:spMkLst>
        </pc:spChg>
      </pc:sldChg>
      <pc:sldChg chg="mod modShow">
        <pc:chgData name="今田 祥司" userId="eff4a765-cbdb-43b5-a0b1-0b31f0c71b0b" providerId="ADAL" clId="{AB938B94-508C-4ECC-85C2-4732AF7F4E4A}" dt="2020-11-07T06:34:24.426" v="391" actId="729"/>
        <pc:sldMkLst>
          <pc:docMk/>
          <pc:sldMk cId="4123351951" sldId="440"/>
        </pc:sldMkLst>
      </pc:sldChg>
      <pc:sldChg chg="modSp mod">
        <pc:chgData name="今田 祥司" userId="eff4a765-cbdb-43b5-a0b1-0b31f0c71b0b" providerId="ADAL" clId="{AB938B94-508C-4ECC-85C2-4732AF7F4E4A}" dt="2020-11-13T11:52:13.414" v="5285" actId="20577"/>
        <pc:sldMkLst>
          <pc:docMk/>
          <pc:sldMk cId="192586410" sldId="441"/>
        </pc:sldMkLst>
        <pc:spChg chg="mod">
          <ac:chgData name="今田 祥司" userId="eff4a765-cbdb-43b5-a0b1-0b31f0c71b0b" providerId="ADAL" clId="{AB938B94-508C-4ECC-85C2-4732AF7F4E4A}" dt="2020-11-13T11:52:13.414" v="5285" actId="20577"/>
          <ac:spMkLst>
            <pc:docMk/>
            <pc:sldMk cId="192586410" sldId="441"/>
            <ac:spMk id="2" creationId="{E169AC77-4D37-4FF1-BB02-DF5A1A26BD0F}"/>
          </ac:spMkLst>
        </pc:spChg>
      </pc:sldChg>
      <pc:sldChg chg="addSp modSp mod">
        <pc:chgData name="今田 祥司" userId="eff4a765-cbdb-43b5-a0b1-0b31f0c71b0b" providerId="ADAL" clId="{AB938B94-508C-4ECC-85C2-4732AF7F4E4A}" dt="2020-11-13T11:52:23.832" v="5291" actId="20577"/>
        <pc:sldMkLst>
          <pc:docMk/>
          <pc:sldMk cId="354506127" sldId="442"/>
        </pc:sldMkLst>
        <pc:spChg chg="mod">
          <ac:chgData name="今田 祥司" userId="eff4a765-cbdb-43b5-a0b1-0b31f0c71b0b" providerId="ADAL" clId="{AB938B94-508C-4ECC-85C2-4732AF7F4E4A}" dt="2020-11-13T11:52:23.832" v="5291" actId="20577"/>
          <ac:spMkLst>
            <pc:docMk/>
            <pc:sldMk cId="354506127" sldId="442"/>
            <ac:spMk id="2" creationId="{E169AC77-4D37-4FF1-BB02-DF5A1A26BD0F}"/>
          </ac:spMkLst>
        </pc:spChg>
        <pc:spChg chg="add mod">
          <ac:chgData name="今田 祥司" userId="eff4a765-cbdb-43b5-a0b1-0b31f0c71b0b" providerId="ADAL" clId="{AB938B94-508C-4ECC-85C2-4732AF7F4E4A}" dt="2020-11-07T07:27:30.460" v="849" actId="1076"/>
          <ac:spMkLst>
            <pc:docMk/>
            <pc:sldMk cId="354506127" sldId="442"/>
            <ac:spMk id="4" creationId="{49524DCD-2910-48CA-BDB0-01E452ED7004}"/>
          </ac:spMkLst>
        </pc:spChg>
      </pc:sldChg>
      <pc:sldChg chg="modSp mod">
        <pc:chgData name="今田 祥司" userId="eff4a765-cbdb-43b5-a0b1-0b31f0c71b0b" providerId="ADAL" clId="{AB938B94-508C-4ECC-85C2-4732AF7F4E4A}" dt="2020-11-13T11:52:29.031" v="5293" actId="20577"/>
        <pc:sldMkLst>
          <pc:docMk/>
          <pc:sldMk cId="2567543025" sldId="443"/>
        </pc:sldMkLst>
        <pc:spChg chg="mod">
          <ac:chgData name="今田 祥司" userId="eff4a765-cbdb-43b5-a0b1-0b31f0c71b0b" providerId="ADAL" clId="{AB938B94-508C-4ECC-85C2-4732AF7F4E4A}" dt="2020-11-13T11:52:29.031" v="5293" actId="20577"/>
          <ac:spMkLst>
            <pc:docMk/>
            <pc:sldMk cId="2567543025" sldId="443"/>
            <ac:spMk id="2" creationId="{E169AC77-4D37-4FF1-BB02-DF5A1A26BD0F}"/>
          </ac:spMkLst>
        </pc:spChg>
      </pc:sldChg>
      <pc:sldChg chg="modSp mod">
        <pc:chgData name="今田 祥司" userId="eff4a765-cbdb-43b5-a0b1-0b31f0c71b0b" providerId="ADAL" clId="{AB938B94-508C-4ECC-85C2-4732AF7F4E4A}" dt="2020-11-13T11:50:05.996" v="5248"/>
        <pc:sldMkLst>
          <pc:docMk/>
          <pc:sldMk cId="732173940" sldId="445"/>
        </pc:sldMkLst>
        <pc:spChg chg="mod">
          <ac:chgData name="今田 祥司" userId="eff4a765-cbdb-43b5-a0b1-0b31f0c71b0b" providerId="ADAL" clId="{AB938B94-508C-4ECC-85C2-4732AF7F4E4A}" dt="2020-11-13T11:50:05.996" v="5248"/>
          <ac:spMkLst>
            <pc:docMk/>
            <pc:sldMk cId="732173940" sldId="445"/>
            <ac:spMk id="2" creationId="{E169AC77-4D37-4FF1-BB02-DF5A1A26BD0F}"/>
          </ac:spMkLst>
        </pc:spChg>
      </pc:sldChg>
    </pc:docChg>
  </pc:docChgLst>
  <pc:docChgLst>
    <pc:chgData name="浦城 奈美" userId="S::nuraki@anvil.ne.jp::dad0e6e7-97ba-48c4-a667-1173aa657d86" providerId="AD" clId="Web-{A68E342E-479E-A560-509F-F492FBB71A6D}"/>
    <pc:docChg chg="modSld">
      <pc:chgData name="浦城 奈美" userId="S::nuraki@anvil.ne.jp::dad0e6e7-97ba-48c4-a667-1173aa657d86" providerId="AD" clId="Web-{A68E342E-479E-A560-509F-F492FBB71A6D}" dt="2020-05-20T04:38:33.064" v="1" actId="1076"/>
      <pc:docMkLst>
        <pc:docMk/>
      </pc:docMkLst>
      <pc:sldChg chg="modSp">
        <pc:chgData name="浦城 奈美" userId="S::nuraki@anvil.ne.jp::dad0e6e7-97ba-48c4-a667-1173aa657d86" providerId="AD" clId="Web-{A68E342E-479E-A560-509F-F492FBB71A6D}" dt="2020-05-20T04:38:33.064" v="1" actId="1076"/>
        <pc:sldMkLst>
          <pc:docMk/>
          <pc:sldMk cId="2231626065" sldId="301"/>
        </pc:sldMkLst>
        <pc:spChg chg="mod">
          <ac:chgData name="浦城 奈美" userId="S::nuraki@anvil.ne.jp::dad0e6e7-97ba-48c4-a667-1173aa657d86" providerId="AD" clId="Web-{A68E342E-479E-A560-509F-F492FBB71A6D}" dt="2020-05-20T04:38:33.064" v="1" actId="1076"/>
          <ac:spMkLst>
            <pc:docMk/>
            <pc:sldMk cId="2231626065" sldId="301"/>
            <ac:spMk id="6" creationId="{BEDE6ECF-90C1-4E17-9D94-272DBA778B92}"/>
          </ac:spMkLst>
        </pc:spChg>
      </pc:sldChg>
    </pc:docChg>
  </pc:docChgLst>
  <pc:docChgLst>
    <pc:chgData name="門井 康徳" userId="981071aa2ae8eead" providerId="LiveId" clId="{05F7CEB9-6582-4D16-ABCA-054071776FA7}"/>
    <pc:docChg chg="undo custSel addSld delSld modSld modMainMaster">
      <pc:chgData name="門井 康徳" userId="981071aa2ae8eead" providerId="LiveId" clId="{05F7CEB9-6582-4D16-ABCA-054071776FA7}" dt="2020-01-03T05:44:57.833" v="4794"/>
      <pc:docMkLst>
        <pc:docMk/>
      </pc:docMkLst>
      <pc:sldChg chg="addSp delSp modSp add">
        <pc:chgData name="門井 康徳" userId="981071aa2ae8eead" providerId="LiveId" clId="{05F7CEB9-6582-4D16-ABCA-054071776FA7}" dt="2020-01-03T05:25:54.911" v="4152"/>
        <pc:sldMkLst>
          <pc:docMk/>
          <pc:sldMk cId="2736819290" sldId="256"/>
        </pc:sldMkLst>
        <pc:spChg chg="del">
          <ac:chgData name="門井 康徳" userId="981071aa2ae8eead" providerId="LiveId" clId="{05F7CEB9-6582-4D16-ABCA-054071776FA7}" dt="2019-12-19T06:09:57.924" v="2"/>
          <ac:spMkLst>
            <pc:docMk/>
            <pc:sldMk cId="2736819290" sldId="256"/>
            <ac:spMk id="2" creationId="{D7F7306D-F461-4BB0-9C5C-F4030F4EA394}"/>
          </ac:spMkLst>
        </pc:spChg>
        <pc:spChg chg="del">
          <ac:chgData name="門井 康徳" userId="981071aa2ae8eead" providerId="LiveId" clId="{05F7CEB9-6582-4D16-ABCA-054071776FA7}" dt="2019-12-19T06:09:57.924" v="2"/>
          <ac:spMkLst>
            <pc:docMk/>
            <pc:sldMk cId="2736819290" sldId="256"/>
            <ac:spMk id="3" creationId="{45538209-2C42-4EF7-AA3B-544DCDB5DCE4}"/>
          </ac:spMkLst>
        </pc:spChg>
        <pc:spChg chg="add mod">
          <ac:chgData name="門井 康徳" userId="981071aa2ae8eead" providerId="LiveId" clId="{05F7CEB9-6582-4D16-ABCA-054071776FA7}" dt="2020-01-03T05:25:54.911" v="4152"/>
          <ac:spMkLst>
            <pc:docMk/>
            <pc:sldMk cId="2736819290" sldId="256"/>
            <ac:spMk id="4" creationId="{CAD34C58-1F47-4F99-B4A3-668806585E67}"/>
          </ac:spMkLst>
        </pc:spChg>
        <pc:spChg chg="add mod">
          <ac:chgData name="門井 康徳" userId="981071aa2ae8eead" providerId="LiveId" clId="{05F7CEB9-6582-4D16-ABCA-054071776FA7}" dt="2020-01-03T05:21:51.728" v="4140"/>
          <ac:spMkLst>
            <pc:docMk/>
            <pc:sldMk cId="2736819290" sldId="256"/>
            <ac:spMk id="6" creationId="{4BAE858D-D055-404F-82E5-CEE8EB478703}"/>
          </ac:spMkLst>
        </pc:spChg>
        <pc:spChg chg="add del mod ord">
          <ac:chgData name="門井 康徳" userId="981071aa2ae8eead" providerId="LiveId" clId="{05F7CEB9-6582-4D16-ABCA-054071776FA7}" dt="2019-12-28T05:53:17.507" v="2554" actId="478"/>
          <ac:spMkLst>
            <pc:docMk/>
            <pc:sldMk cId="2736819290" sldId="256"/>
            <ac:spMk id="7" creationId="{27AB5737-0E1E-4204-902A-8BFA9623C27C}"/>
          </ac:spMkLst>
        </pc:spChg>
        <pc:spChg chg="add del mod">
          <ac:chgData name="門井 康徳" userId="981071aa2ae8eead" providerId="LiveId" clId="{05F7CEB9-6582-4D16-ABCA-054071776FA7}" dt="2019-12-19T06:30:09.067" v="551" actId="478"/>
          <ac:spMkLst>
            <pc:docMk/>
            <pc:sldMk cId="2736819290" sldId="256"/>
            <ac:spMk id="7" creationId="{77210BFB-5E9C-4D70-B61B-4C31A17E2A67}"/>
          </ac:spMkLst>
        </pc:spChg>
        <pc:spChg chg="add del mod">
          <ac:chgData name="門井 康徳" userId="981071aa2ae8eead" providerId="LiveId" clId="{05F7CEB9-6582-4D16-ABCA-054071776FA7}" dt="2019-12-23T06:00:12.741" v="2137" actId="478"/>
          <ac:spMkLst>
            <pc:docMk/>
            <pc:sldMk cId="2736819290" sldId="256"/>
            <ac:spMk id="8" creationId="{3DAAABD8-7AED-4C24-988C-10C8D251E394}"/>
          </ac:spMkLst>
        </pc:spChg>
        <pc:spChg chg="add del mod">
          <ac:chgData name="門井 康徳" userId="981071aa2ae8eead" providerId="LiveId" clId="{05F7CEB9-6582-4D16-ABCA-054071776FA7}" dt="2019-12-23T06:00:11.239" v="2136" actId="478"/>
          <ac:spMkLst>
            <pc:docMk/>
            <pc:sldMk cId="2736819290" sldId="256"/>
            <ac:spMk id="9" creationId="{8BA3964F-1809-4B77-B671-C580F7B8CEBA}"/>
          </ac:spMkLst>
        </pc:spChg>
        <pc:spChg chg="add del mod">
          <ac:chgData name="門井 康徳" userId="981071aa2ae8eead" providerId="LiveId" clId="{05F7CEB9-6582-4D16-ABCA-054071776FA7}" dt="2019-12-23T06:00:29.983" v="2140" actId="478"/>
          <ac:spMkLst>
            <pc:docMk/>
            <pc:sldMk cId="2736819290" sldId="256"/>
            <ac:spMk id="10" creationId="{0406F9E8-7879-453A-B1DC-C387B646D878}"/>
          </ac:spMkLst>
        </pc:spChg>
        <pc:spChg chg="add del mod">
          <ac:chgData name="門井 康徳" userId="981071aa2ae8eead" providerId="LiveId" clId="{05F7CEB9-6582-4D16-ABCA-054071776FA7}" dt="2019-12-28T05:53:18.773" v="2555" actId="478"/>
          <ac:spMkLst>
            <pc:docMk/>
            <pc:sldMk cId="2736819290" sldId="256"/>
            <ac:spMk id="12" creationId="{D2B9090A-28F0-4060-82A7-666DF54ED598}"/>
          </ac:spMkLst>
        </pc:spChg>
        <pc:spChg chg="add mod">
          <ac:chgData name="門井 康徳" userId="981071aa2ae8eead" providerId="LiveId" clId="{05F7CEB9-6582-4D16-ABCA-054071776FA7}" dt="2019-12-28T05:52:06.773" v="2524" actId="571"/>
          <ac:spMkLst>
            <pc:docMk/>
            <pc:sldMk cId="2736819290" sldId="256"/>
            <ac:spMk id="13" creationId="{1FD81DE6-409C-455D-B8E1-8EED3FC59257}"/>
          </ac:spMkLst>
        </pc:spChg>
        <pc:spChg chg="add mod">
          <ac:chgData name="門井 康徳" userId="981071aa2ae8eead" providerId="LiveId" clId="{05F7CEB9-6582-4D16-ABCA-054071776FA7}" dt="2019-12-28T06:04:03.094" v="2756"/>
          <ac:spMkLst>
            <pc:docMk/>
            <pc:sldMk cId="2736819290" sldId="256"/>
            <ac:spMk id="14" creationId="{D2BF23ED-3E8F-47F7-8E51-47B939A282BD}"/>
          </ac:spMkLst>
        </pc:spChg>
        <pc:spChg chg="add mod">
          <ac:chgData name="門井 康徳" userId="981071aa2ae8eead" providerId="LiveId" clId="{05F7CEB9-6582-4D16-ABCA-054071776FA7}" dt="2019-12-28T07:04:40.975" v="3717"/>
          <ac:spMkLst>
            <pc:docMk/>
            <pc:sldMk cId="2736819290" sldId="256"/>
            <ac:spMk id="15" creationId="{FD03D49F-C364-4FCB-AC80-4E160D97A1F7}"/>
          </ac:spMkLst>
        </pc:spChg>
        <pc:spChg chg="add mod">
          <ac:chgData name="門井 康徳" userId="981071aa2ae8eead" providerId="LiveId" clId="{05F7CEB9-6582-4D16-ABCA-054071776FA7}" dt="2019-12-28T07:07:58.210" v="3787"/>
          <ac:spMkLst>
            <pc:docMk/>
            <pc:sldMk cId="2736819290" sldId="256"/>
            <ac:spMk id="16" creationId="{E837630D-26F3-4EEE-BA8E-963D27A5DFF4}"/>
          </ac:spMkLst>
        </pc:spChg>
        <pc:spChg chg="add mod">
          <ac:chgData name="門井 康徳" userId="981071aa2ae8eead" providerId="LiveId" clId="{05F7CEB9-6582-4D16-ABCA-054071776FA7}" dt="2019-12-28T07:07:35.809" v="3746"/>
          <ac:spMkLst>
            <pc:docMk/>
            <pc:sldMk cId="2736819290" sldId="256"/>
            <ac:spMk id="17" creationId="{DD4A5628-695C-4644-8681-363EFE9E52F8}"/>
          </ac:spMkLst>
        </pc:spChg>
        <pc:spChg chg="add del mod">
          <ac:chgData name="門井 康徳" userId="981071aa2ae8eead" providerId="LiveId" clId="{05F7CEB9-6582-4D16-ABCA-054071776FA7}" dt="2020-01-03T05:24:32.416" v="4148" actId="478"/>
          <ac:spMkLst>
            <pc:docMk/>
            <pc:sldMk cId="2736819290" sldId="256"/>
            <ac:spMk id="18" creationId="{962504BB-14A8-4223-AF04-78EC3A3AA460}"/>
          </ac:spMkLst>
        </pc:spChg>
        <pc:graphicFrameChg chg="add del mod">
          <ac:chgData name="門井 康徳" userId="981071aa2ae8eead" providerId="LiveId" clId="{05F7CEB9-6582-4D16-ABCA-054071776FA7}" dt="2019-12-23T05:54:41.828" v="2003" actId="478"/>
          <ac:graphicFrameMkLst>
            <pc:docMk/>
            <pc:sldMk cId="2736819290" sldId="256"/>
            <ac:graphicFrameMk id="2" creationId="{15B57058-03F7-487E-9C03-DB030080AE56}"/>
          </ac:graphicFrameMkLst>
        </pc:graphicFrameChg>
        <pc:graphicFrameChg chg="add mod ord">
          <ac:chgData name="門井 康徳" userId="981071aa2ae8eead" providerId="LiveId" clId="{05F7CEB9-6582-4D16-ABCA-054071776FA7}" dt="2020-01-03T05:24:46.919" v="4150" actId="208"/>
          <ac:graphicFrameMkLst>
            <pc:docMk/>
            <pc:sldMk cId="2736819290" sldId="256"/>
            <ac:graphicFrameMk id="3" creationId="{79BE2200-E448-4130-812E-E181D73A38E6}"/>
          </ac:graphicFrameMkLst>
        </pc:graphicFrameChg>
        <pc:graphicFrameChg chg="add del mod">
          <ac:chgData name="門井 康徳" userId="981071aa2ae8eead" providerId="LiveId" clId="{05F7CEB9-6582-4D16-ABCA-054071776FA7}" dt="2019-12-23T06:00:06.648" v="2134" actId="478"/>
          <ac:graphicFrameMkLst>
            <pc:docMk/>
            <pc:sldMk cId="2736819290" sldId="256"/>
            <ac:graphicFrameMk id="5" creationId="{3AB46F1F-C0F5-43C7-83F2-7E243CED4EF9}"/>
          </ac:graphicFrameMkLst>
        </pc:graphicFrameChg>
      </pc:sldChg>
      <pc:sldChg chg="del">
        <pc:chgData name="門井 康徳" userId="981071aa2ae8eead" providerId="LiveId" clId="{05F7CEB9-6582-4D16-ABCA-054071776FA7}" dt="2019-12-19T06:09:50.585" v="0" actId="47"/>
        <pc:sldMkLst>
          <pc:docMk/>
          <pc:sldMk cId="3193676939" sldId="256"/>
        </pc:sldMkLst>
      </pc:sldChg>
      <pc:sldChg chg="modSp add">
        <pc:chgData name="門井 康徳" userId="981071aa2ae8eead" providerId="LiveId" clId="{05F7CEB9-6582-4D16-ABCA-054071776FA7}" dt="2019-12-19T06:36:30.242" v="768" actId="113"/>
        <pc:sldMkLst>
          <pc:docMk/>
          <pc:sldMk cId="2192198608" sldId="257"/>
        </pc:sldMkLst>
        <pc:spChg chg="mod">
          <ac:chgData name="門井 康徳" userId="981071aa2ae8eead" providerId="LiveId" clId="{05F7CEB9-6582-4D16-ABCA-054071776FA7}" dt="2019-12-19T06:36:30.242" v="768" actId="113"/>
          <ac:spMkLst>
            <pc:docMk/>
            <pc:sldMk cId="2192198608" sldId="257"/>
            <ac:spMk id="2" creationId="{50BCD45C-D439-4591-A178-A720108F6D0F}"/>
          </ac:spMkLst>
        </pc:spChg>
        <pc:spChg chg="mod">
          <ac:chgData name="門井 康徳" userId="981071aa2ae8eead" providerId="LiveId" clId="{05F7CEB9-6582-4D16-ABCA-054071776FA7}" dt="2019-12-19T06:36:20.708" v="767" actId="20577"/>
          <ac:spMkLst>
            <pc:docMk/>
            <pc:sldMk cId="2192198608" sldId="257"/>
            <ac:spMk id="3" creationId="{85E5ADEE-5975-4434-A8D0-B74CA677D3B6}"/>
          </ac:spMkLst>
        </pc:spChg>
      </pc:sldChg>
      <pc:sldChg chg="addSp delSp modSp add">
        <pc:chgData name="門井 康徳" userId="981071aa2ae8eead" providerId="LiveId" clId="{05F7CEB9-6582-4D16-ABCA-054071776FA7}" dt="2020-01-03T05:44:57.833" v="4794"/>
        <pc:sldMkLst>
          <pc:docMk/>
          <pc:sldMk cId="1551394725" sldId="258"/>
        </pc:sldMkLst>
        <pc:spChg chg="add mod">
          <ac:chgData name="門井 康徳" userId="981071aa2ae8eead" providerId="LiveId" clId="{05F7CEB9-6582-4D16-ABCA-054071776FA7}" dt="2020-01-03T05:34:40.858" v="4309"/>
          <ac:spMkLst>
            <pc:docMk/>
            <pc:sldMk cId="1551394725" sldId="258"/>
            <ac:spMk id="3" creationId="{77A737AD-2DAA-4856-8F04-9AD747D22C9B}"/>
          </ac:spMkLst>
        </pc:spChg>
        <pc:spChg chg="mod">
          <ac:chgData name="門井 康徳" userId="981071aa2ae8eead" providerId="LiveId" clId="{05F7CEB9-6582-4D16-ABCA-054071776FA7}" dt="2019-12-19T06:43:59.808" v="977"/>
          <ac:spMkLst>
            <pc:docMk/>
            <pc:sldMk cId="1551394725" sldId="258"/>
            <ac:spMk id="4" creationId="{CAD34C58-1F47-4F99-B4A3-668806585E67}"/>
          </ac:spMkLst>
        </pc:spChg>
        <pc:spChg chg="del">
          <ac:chgData name="門井 康徳" userId="981071aa2ae8eead" providerId="LiveId" clId="{05F7CEB9-6582-4D16-ABCA-054071776FA7}" dt="2019-12-19T06:37:44.274" v="834" actId="478"/>
          <ac:spMkLst>
            <pc:docMk/>
            <pc:sldMk cId="1551394725" sldId="258"/>
            <ac:spMk id="6" creationId="{4BAE858D-D055-404F-82E5-CEE8EB478703}"/>
          </ac:spMkLst>
        </pc:spChg>
        <pc:spChg chg="del">
          <ac:chgData name="門井 康徳" userId="981071aa2ae8eead" providerId="LiveId" clId="{05F7CEB9-6582-4D16-ABCA-054071776FA7}" dt="2019-12-19T06:56:07.450" v="1388" actId="478"/>
          <ac:spMkLst>
            <pc:docMk/>
            <pc:sldMk cId="1551394725" sldId="258"/>
            <ac:spMk id="8" creationId="{3DAAABD8-7AED-4C24-988C-10C8D251E394}"/>
          </ac:spMkLst>
        </pc:spChg>
        <pc:spChg chg="del">
          <ac:chgData name="門井 康徳" userId="981071aa2ae8eead" providerId="LiveId" clId="{05F7CEB9-6582-4D16-ABCA-054071776FA7}" dt="2019-12-19T06:55:03.796" v="1283" actId="478"/>
          <ac:spMkLst>
            <pc:docMk/>
            <pc:sldMk cId="1551394725" sldId="258"/>
            <ac:spMk id="9" creationId="{8BA3964F-1809-4B77-B671-C580F7B8CEBA}"/>
          </ac:spMkLst>
        </pc:spChg>
        <pc:spChg chg="del mod">
          <ac:chgData name="門井 康徳" userId="981071aa2ae8eead" providerId="LiveId" clId="{05F7CEB9-6582-4D16-ABCA-054071776FA7}" dt="2019-12-19T06:56:05.515" v="1387" actId="478"/>
          <ac:spMkLst>
            <pc:docMk/>
            <pc:sldMk cId="1551394725" sldId="258"/>
            <ac:spMk id="10" creationId="{0406F9E8-7879-453A-B1DC-C387B646D878}"/>
          </ac:spMkLst>
        </pc:spChg>
        <pc:graphicFrameChg chg="add mod modGraphic">
          <ac:chgData name="門井 康徳" userId="981071aa2ae8eead" providerId="LiveId" clId="{05F7CEB9-6582-4D16-ABCA-054071776FA7}" dt="2020-01-03T05:44:57.833" v="4794"/>
          <ac:graphicFrameMkLst>
            <pc:docMk/>
            <pc:sldMk cId="1551394725" sldId="258"/>
            <ac:graphicFrameMk id="2" creationId="{FA5F5DDE-4858-4453-A59F-960ECF8AE0B7}"/>
          </ac:graphicFrameMkLst>
        </pc:graphicFrameChg>
        <pc:graphicFrameChg chg="del mod">
          <ac:chgData name="門井 康徳" userId="981071aa2ae8eead" providerId="LiveId" clId="{05F7CEB9-6582-4D16-ABCA-054071776FA7}" dt="2019-12-19T06:50:50.634" v="1056" actId="478"/>
          <ac:graphicFrameMkLst>
            <pc:docMk/>
            <pc:sldMk cId="1551394725" sldId="258"/>
            <ac:graphicFrameMk id="5" creationId="{3AB46F1F-C0F5-43C7-83F2-7E243CED4EF9}"/>
          </ac:graphicFrameMkLst>
        </pc:graphicFrameChg>
      </pc:sldChg>
      <pc:sldMasterChg chg="modSldLayout">
        <pc:chgData name="門井 康徳" userId="981071aa2ae8eead" providerId="LiveId" clId="{05F7CEB9-6582-4D16-ABCA-054071776FA7}" dt="2019-12-19T06:35:10.795" v="667" actId="1076"/>
        <pc:sldMasterMkLst>
          <pc:docMk/>
          <pc:sldMasterMk cId="244209589" sldId="2147483648"/>
        </pc:sldMasterMkLst>
        <pc:sldLayoutChg chg="addSp delSp modSp setBg">
          <pc:chgData name="門井 康徳" userId="981071aa2ae8eead" providerId="LiveId" clId="{05F7CEB9-6582-4D16-ABCA-054071776FA7}" dt="2019-12-19T06:35:10.795" v="667" actId="1076"/>
          <pc:sldLayoutMkLst>
            <pc:docMk/>
            <pc:sldMasterMk cId="244209589" sldId="2147483648"/>
            <pc:sldLayoutMk cId="2817469286" sldId="2147483649"/>
          </pc:sldLayoutMkLst>
          <pc:spChg chg="mod">
            <ac:chgData name="門井 康徳" userId="981071aa2ae8eead" providerId="LiveId" clId="{05F7CEB9-6582-4D16-ABCA-054071776FA7}" dt="2019-12-19T06:34:46.505" v="657" actId="207"/>
            <ac:spMkLst>
              <pc:docMk/>
              <pc:sldMasterMk cId="244209589" sldId="2147483648"/>
              <pc:sldLayoutMk cId="2817469286" sldId="2147483649"/>
              <ac:spMk id="2" creationId="{4DE31F2A-5A6F-46A3-811D-E1E07693BAC4}"/>
            </ac:spMkLst>
          </pc:spChg>
          <pc:spChg chg="mod">
            <ac:chgData name="門井 康徳" userId="981071aa2ae8eead" providerId="LiveId" clId="{05F7CEB9-6582-4D16-ABCA-054071776FA7}" dt="2019-12-19T06:34:49.853" v="658" actId="207"/>
            <ac:spMkLst>
              <pc:docMk/>
              <pc:sldMasterMk cId="244209589" sldId="2147483648"/>
              <pc:sldLayoutMk cId="2817469286" sldId="2147483649"/>
              <ac:spMk id="3" creationId="{2B59419C-D265-418F-BC9F-A5195E4A25C3}"/>
            </ac:spMkLst>
          </pc:spChg>
          <pc:spChg chg="del">
            <ac:chgData name="門井 康徳" userId="981071aa2ae8eead" providerId="LiveId" clId="{05F7CEB9-6582-4D16-ABCA-054071776FA7}" dt="2019-12-19T06:34:08.472" v="655"/>
            <ac:spMkLst>
              <pc:docMk/>
              <pc:sldMasterMk cId="244209589" sldId="2147483648"/>
              <pc:sldLayoutMk cId="2817469286" sldId="2147483649"/>
              <ac:spMk id="4" creationId="{9265F4D7-A065-4D57-B928-425776B6CE25}"/>
            </ac:spMkLst>
          </pc:spChg>
          <pc:spChg chg="del">
            <ac:chgData name="門井 康徳" userId="981071aa2ae8eead" providerId="LiveId" clId="{05F7CEB9-6582-4D16-ABCA-054071776FA7}" dt="2019-12-19T06:34:08.472" v="655"/>
            <ac:spMkLst>
              <pc:docMk/>
              <pc:sldMasterMk cId="244209589" sldId="2147483648"/>
              <pc:sldLayoutMk cId="2817469286" sldId="2147483649"/>
              <ac:spMk id="5" creationId="{32D80286-3CDD-465F-92AE-747A3944CA64}"/>
            </ac:spMkLst>
          </pc:spChg>
          <pc:spChg chg="del">
            <ac:chgData name="門井 康徳" userId="981071aa2ae8eead" providerId="LiveId" clId="{05F7CEB9-6582-4D16-ABCA-054071776FA7}" dt="2019-12-19T06:34:08.472" v="655"/>
            <ac:spMkLst>
              <pc:docMk/>
              <pc:sldMasterMk cId="244209589" sldId="2147483648"/>
              <pc:sldLayoutMk cId="2817469286" sldId="2147483649"/>
              <ac:spMk id="6" creationId="{0A123692-BFAD-424F-8960-6ABD863B5C8C}"/>
            </ac:spMkLst>
          </pc:spChg>
          <pc:picChg chg="add mod">
            <ac:chgData name="門井 康徳" userId="981071aa2ae8eead" providerId="LiveId" clId="{05F7CEB9-6582-4D16-ABCA-054071776FA7}" dt="2019-12-19T06:35:10.795" v="667" actId="1076"/>
            <ac:picMkLst>
              <pc:docMk/>
              <pc:sldMasterMk cId="244209589" sldId="2147483648"/>
              <pc:sldLayoutMk cId="2817469286" sldId="2147483649"/>
              <ac:picMk id="8" creationId="{5BED9CB1-E3FD-4F68-A5D2-30407769DD6A}"/>
            </ac:picMkLst>
          </pc:picChg>
        </pc:sldLayoutChg>
      </pc:sldMasterChg>
    </pc:docChg>
  </pc:docChgLst>
  <pc:docChgLst>
    <pc:chgData name="今田 祥司" userId="eff4a765-cbdb-43b5-a0b1-0b31f0c71b0b" providerId="ADAL" clId="{B06B1D70-5E95-4D71-A534-F92F7B9DC4FD}"/>
    <pc:docChg chg="undo custSel modSld">
      <pc:chgData name="今田 祥司" userId="eff4a765-cbdb-43b5-a0b1-0b31f0c71b0b" providerId="ADAL" clId="{B06B1D70-5E95-4D71-A534-F92F7B9DC4FD}" dt="2020-10-07T13:01:09.272" v="35"/>
      <pc:docMkLst>
        <pc:docMk/>
      </pc:docMkLst>
      <pc:sldChg chg="addSp modSp mod">
        <pc:chgData name="今田 祥司" userId="eff4a765-cbdb-43b5-a0b1-0b31f0c71b0b" providerId="ADAL" clId="{B06B1D70-5E95-4D71-A534-F92F7B9DC4FD}" dt="2020-10-07T13:01:09.272" v="35"/>
        <pc:sldMkLst>
          <pc:docMk/>
          <pc:sldMk cId="2192198608" sldId="257"/>
        </pc:sldMkLst>
        <pc:spChg chg="mod">
          <ac:chgData name="今田 祥司" userId="eff4a765-cbdb-43b5-a0b1-0b31f0c71b0b" providerId="ADAL" clId="{B06B1D70-5E95-4D71-A534-F92F7B9DC4FD}" dt="2020-09-27T00:32:07.044" v="10" actId="1076"/>
          <ac:spMkLst>
            <pc:docMk/>
            <pc:sldMk cId="2192198608" sldId="257"/>
            <ac:spMk id="2" creationId="{50BCD45C-D439-4591-A178-A720108F6D0F}"/>
          </ac:spMkLst>
        </pc:spChg>
        <pc:spChg chg="mod">
          <ac:chgData name="今田 祥司" userId="eff4a765-cbdb-43b5-a0b1-0b31f0c71b0b" providerId="ADAL" clId="{B06B1D70-5E95-4D71-A534-F92F7B9DC4FD}" dt="2020-10-07T13:01:09.272" v="35"/>
          <ac:spMkLst>
            <pc:docMk/>
            <pc:sldMk cId="2192198608" sldId="257"/>
            <ac:spMk id="3" creationId="{85E5ADEE-5975-4434-A8D0-B74CA677D3B6}"/>
          </ac:spMkLst>
        </pc:spChg>
        <pc:picChg chg="add mod">
          <ac:chgData name="今田 祥司" userId="eff4a765-cbdb-43b5-a0b1-0b31f0c71b0b" providerId="ADAL" clId="{B06B1D70-5E95-4D71-A534-F92F7B9DC4FD}" dt="2020-09-27T00:32:10.324" v="11" actId="1076"/>
          <ac:picMkLst>
            <pc:docMk/>
            <pc:sldMk cId="2192198608" sldId="257"/>
            <ac:picMk id="5" creationId="{5DE2781C-2082-4240-8A13-1BF963DFA0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0751B-6877-4AEC-9341-697672F0D48E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6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AD26A-15DA-4291-8E1E-1496D9331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AD26A-15DA-4291-8E1E-1496D9331C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6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97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31F2A-5A6F-46A3-811D-E1E07693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59419C-D265-418F-BC9F-A5195E4A2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8" name="図 7" descr="挿絵, 抽象, 記号 が含まれている画像&#10;&#10;自動的に生成された説明">
            <a:extLst>
              <a:ext uri="{FF2B5EF4-FFF2-40B4-BE49-F238E27FC236}">
                <a16:creationId xmlns:a16="http://schemas.microsoft.com/office/drawing/2014/main" id="{5BED9CB1-E3FD-4F68-A5D2-30407769D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44" y="5890909"/>
            <a:ext cx="2063940" cy="7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3D48E-953B-4EFC-8829-0A868BAD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9BD326-B00C-407E-A8E1-050B3C9A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6D70C-DB87-4E72-B274-CACEE1B3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062F7-66F0-49C5-A53E-8A04A9EB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B6ECB-8E3F-47F8-9BD2-90F7E4A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30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A4082A-E492-4950-ADB3-2560FB246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C9254-3A24-4A04-8642-BEFC7888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01DBC-8458-4A44-8075-43F83671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F747A-19B5-4578-A675-9DB0310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56E08-5742-4911-AA40-AC82A019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0853F-C72F-4E5C-BB7D-4E280245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F9775-BA09-4C66-A13C-AD2C995D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7C6EA-B67C-4C99-9731-7E8CC61B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AB345-C71D-4C4D-A592-B4CAB348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DDD0D-1D21-402C-BBE5-66687E69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4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7F642-C786-4CAE-82A5-D465A64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A7434-D76E-4891-87A8-78F2FB93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39105-04AD-4987-AF4B-0657CDA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A7DBE-82DC-4EDB-909B-C16C9D14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47A09D-A098-401A-9647-DBFE93BC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1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F7056-ED6C-4AA0-AC26-D06AC33D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BEB898-7974-4EB1-AE7C-FB9ECD29B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953C2F-F104-4226-B63C-379E2125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3DD451-607C-4AA7-81FB-2104A128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7BCBD-ACBA-456A-B0C1-1957AA16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6C2763-B7AA-4632-BFB7-E359C9A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2AE6C-BF1B-41AC-B61D-E71FD0A0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078276-3A77-4762-A86E-25DAA29B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105C76-1C67-4A83-A55B-E94FFEEE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17DDE0-C4F7-4F48-B6D1-04E1B97F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E2F7A1-83B0-4C2D-974B-14F88A094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5029D-543D-4D76-A712-D99918FC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3C882B-FC2E-46DD-B5EC-AD748AB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6292F7-3D12-4C11-91C0-9FF249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C877AB-45DA-4B99-9A1F-ACBE25341376}"/>
              </a:ext>
            </a:extLst>
          </p:cNvPr>
          <p:cNvSpPr/>
          <p:nvPr userDrawn="1"/>
        </p:nvSpPr>
        <p:spPr>
          <a:xfrm>
            <a:off x="0" y="0"/>
            <a:ext cx="12192000" cy="634482"/>
          </a:xfrm>
          <a:prstGeom prst="rect">
            <a:avLst/>
          </a:prstGeom>
          <a:solidFill>
            <a:srgbClr val="00978F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2022F8-F24E-4C49-BCFA-0A4A9F3E8D0C}"/>
              </a:ext>
            </a:extLst>
          </p:cNvPr>
          <p:cNvSpPr/>
          <p:nvPr userDrawn="1"/>
        </p:nvSpPr>
        <p:spPr>
          <a:xfrm>
            <a:off x="0" y="6424612"/>
            <a:ext cx="12192000" cy="433388"/>
          </a:xfrm>
          <a:prstGeom prst="rect">
            <a:avLst/>
          </a:prstGeom>
          <a:solidFill>
            <a:srgbClr val="00978F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6CAC-34A8-4C3F-923C-6A9100A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" y="247513"/>
            <a:ext cx="10515600" cy="269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4B0275-A76B-4BF9-90D5-480F7D52F14B}"/>
              </a:ext>
            </a:extLst>
          </p:cNvPr>
          <p:cNvSpPr/>
          <p:nvPr userDrawn="1"/>
        </p:nvSpPr>
        <p:spPr>
          <a:xfrm>
            <a:off x="-94861" y="6492875"/>
            <a:ext cx="260324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株式会社アンヴィル</a:t>
            </a:r>
          </a:p>
        </p:txBody>
      </p:sp>
      <p:pic>
        <p:nvPicPr>
          <p:cNvPr id="10" name="図 9" descr="挿絵, 抽象, 記号 が含まれている画像&#10;&#10;自動的に生成された説明">
            <a:extLst>
              <a:ext uri="{FF2B5EF4-FFF2-40B4-BE49-F238E27FC236}">
                <a16:creationId xmlns:a16="http://schemas.microsoft.com/office/drawing/2014/main" id="{21677C8A-16B4-4AE2-B5FD-B73E552A1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8" y="60923"/>
            <a:ext cx="1475986" cy="55022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48E975-27BE-45FF-83D6-DAF5BC8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387" y="645874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7BB20C-CBA1-4A4B-A7BE-81381A2F4B4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90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6A878E-4413-461D-B61C-4F1ED46FA92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78F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1F468F1-6151-44D8-9468-5AA2F5B27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300" y="646225"/>
            <a:ext cx="7886700" cy="1325563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sz="60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第０章</a:t>
            </a:r>
            <a:br>
              <a:rPr kumimoji="1" lang="en-US" altLang="ja-JP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67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タイトル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BFDD6D-9E7E-431A-9FCE-7EB407EF65A3}"/>
              </a:ext>
            </a:extLst>
          </p:cNvPr>
          <p:cNvCxnSpPr/>
          <p:nvPr userDrawn="1"/>
        </p:nvCxnSpPr>
        <p:spPr>
          <a:xfrm>
            <a:off x="1901155" y="2200758"/>
            <a:ext cx="83858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13">
            <a:extLst>
              <a:ext uri="{FF2B5EF4-FFF2-40B4-BE49-F238E27FC236}">
                <a16:creationId xmlns:a16="http://schemas.microsoft.com/office/drawing/2014/main" id="{4A0536AB-ECD9-4EE3-A0EB-B4192316EE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1331" y="2367284"/>
            <a:ext cx="6624638" cy="379894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AF2D00-4035-4B8E-8EAC-2691D286B425}"/>
              </a:ext>
            </a:extLst>
          </p:cNvPr>
          <p:cNvSpPr/>
          <p:nvPr userDrawn="1"/>
        </p:nvSpPr>
        <p:spPr>
          <a:xfrm>
            <a:off x="-94861" y="6492875"/>
            <a:ext cx="260324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株式会社アンヴィル</a:t>
            </a:r>
          </a:p>
        </p:txBody>
      </p:sp>
    </p:spTree>
    <p:extLst>
      <p:ext uri="{BB962C8B-B14F-4D97-AF65-F5344CB8AC3E}">
        <p14:creationId xmlns:p14="http://schemas.microsoft.com/office/powerpoint/2010/main" val="118818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5966B-37D4-4B52-B64A-4D409204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D9C33-41F5-4422-A09D-84F7A67E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8FAC5F-7447-45AD-B3FF-CF2756A8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9DE933-A822-45E6-88BE-2F99859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FF03B0-BA4E-4941-8470-F635952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115BDB-D359-4B3C-9381-15E018D9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FDF47-D760-4DDC-9BAF-CB121130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C989D5-AEFA-466D-BF55-2E54175CD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1EB8BA-EB5B-43F1-A180-30520313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9B92AD-4D53-4137-9CCC-3C2C36A0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F8E38-7AD3-449C-903D-FED59298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960E7-B1E4-453B-8BD1-B99F21AC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9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B71F4-D5C4-4519-A1C6-21659EF8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A1538-BD48-433B-874A-C741AA6C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4E78D-7B76-419C-B1EA-319E0A8E7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BE6D6-676C-4EE4-9AFC-E7B88BFF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4F5C77-0707-4D48-B50A-1115BB00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B20C-CBA1-4A4B-A7BE-81381A2F4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CD45C-D439-4591-A178-A720108F6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332"/>
            <a:ext cx="9144000" cy="2195494"/>
          </a:xfrm>
        </p:spPr>
        <p:txBody>
          <a:bodyPr>
            <a:normAutofit fontScale="90000"/>
          </a:bodyPr>
          <a:lstStyle/>
          <a:p>
            <a:r>
              <a:rPr lang="ja-JP" altLang="en-US" sz="4000" b="1" dirty="0">
                <a:ea typeface="游ゴシック Light"/>
              </a:rPr>
              <a:t>技術研修</a:t>
            </a:r>
            <a:br>
              <a:rPr lang="en-US" altLang="ja-JP" sz="4000" b="1" dirty="0">
                <a:ea typeface="游ゴシック Light"/>
              </a:rPr>
            </a:br>
            <a:br>
              <a:rPr lang="en-US" altLang="ja-JP" sz="4000" b="1" dirty="0"/>
            </a:br>
            <a:r>
              <a:rPr lang="ja-JP" altLang="en-US" i="1" dirty="0">
                <a:latin typeface="メイリオ"/>
                <a:ea typeface="メイリオ"/>
              </a:rPr>
              <a:t>プログラミング入門</a:t>
            </a:r>
            <a:r>
              <a:rPr lang="en-US" altLang="ja-JP" dirty="0">
                <a:latin typeface="メイリオ"/>
                <a:ea typeface="メイリオ"/>
              </a:rPr>
              <a:t>(</a:t>
            </a:r>
            <a:r>
              <a:rPr lang="ja-JP" altLang="en-US" i="1" dirty="0">
                <a:latin typeface="メイリオ"/>
                <a:ea typeface="メイリオ"/>
              </a:rPr>
              <a:t>仮題</a:t>
            </a:r>
            <a:r>
              <a:rPr lang="en-US" altLang="ja-JP" dirty="0">
                <a:latin typeface="メイリオ"/>
                <a:ea typeface="メイリオ"/>
              </a:rPr>
              <a:t>)</a:t>
            </a:r>
            <a:br>
              <a:rPr lang="en-US" altLang="ja-JP" dirty="0">
                <a:latin typeface="メイリオ"/>
                <a:ea typeface="メイリオ"/>
              </a:rPr>
            </a:br>
            <a:r>
              <a:rPr lang="ja-JP" altLang="en-US" dirty="0">
                <a:latin typeface="メイリオ"/>
                <a:ea typeface="メイリオ"/>
              </a:rPr>
              <a:t>第</a:t>
            </a:r>
            <a:r>
              <a:rPr lang="en-US" altLang="ja-JP" dirty="0">
                <a:latin typeface="メイリオ"/>
                <a:ea typeface="メイリオ"/>
              </a:rPr>
              <a:t>3</a:t>
            </a:r>
            <a:r>
              <a:rPr lang="ja-JP" altLang="en-US" dirty="0">
                <a:latin typeface="メイリオ"/>
                <a:ea typeface="メイリオ"/>
              </a:rPr>
              <a:t>回 表示、登録機能の実装</a:t>
            </a:r>
            <a:endParaRPr kumimoji="1" lang="ja-JP" altLang="en-US" b="1" dirty="0">
              <a:latin typeface="メイリオ"/>
              <a:ea typeface="メイリオ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E5ADEE-5975-4434-A8D0-B74CA677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583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游ゴシック"/>
              </a:rPr>
              <a:t>開発第１部、技術支援室</a:t>
            </a:r>
            <a:endParaRPr kumimoji="1" lang="en-US" altLang="ja-JP" dirty="0">
              <a:ea typeface="游ゴシック"/>
            </a:endParaRPr>
          </a:p>
          <a:p>
            <a:endParaRPr kumimoji="1" lang="en-US" altLang="ja-JP" dirty="0">
              <a:ea typeface="游ゴシック"/>
            </a:endParaRPr>
          </a:p>
          <a:p>
            <a:endParaRPr kumimoji="1"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9219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ボタンイベントの作成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8734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2-2.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登録処理の実装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49346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モデルクラス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21553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4818-0FA6-4933-B467-EFF8C2F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5400" dirty="0"/>
              <a:t>目次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605A0-79AA-42D5-8D94-EDDC73EB8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1331" y="2412833"/>
            <a:ext cx="6624638" cy="379894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0.</a:t>
            </a:r>
            <a:r>
              <a:rPr lang="ja-JP" altLang="en-US" dirty="0"/>
              <a:t> 表示、登録機能概要</a:t>
            </a:r>
            <a:endParaRPr lang="en-US" altLang="ja-JP" dirty="0"/>
          </a:p>
          <a:p>
            <a:r>
              <a:rPr lang="en-US" altLang="ja-JP" dirty="0"/>
              <a:t>1. </a:t>
            </a:r>
            <a:r>
              <a:rPr lang="ja-JP" altLang="en-US" dirty="0"/>
              <a:t>表示機能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1-1.</a:t>
            </a:r>
            <a:r>
              <a:rPr lang="ja-JP" altLang="en-US" dirty="0"/>
              <a:t> モデルクラス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1-2. </a:t>
            </a:r>
            <a:r>
              <a:rPr lang="ja-JP" altLang="en-US" dirty="0"/>
              <a:t>グリッドとモデルクラス紐づけ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1-3. </a:t>
            </a:r>
            <a:r>
              <a:rPr lang="ja-JP" altLang="en-US" dirty="0"/>
              <a:t>テストデータの作成と動作確認</a:t>
            </a:r>
            <a:endParaRPr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 登録機能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2-1. </a:t>
            </a:r>
            <a:r>
              <a:rPr lang="ja-JP" altLang="en-US" dirty="0"/>
              <a:t>ボタンイベントの作成</a:t>
            </a:r>
            <a:endParaRPr lang="en-US" altLang="ja-JP" dirty="0"/>
          </a:p>
          <a:p>
            <a:r>
              <a:rPr lang="en-US" altLang="ja-JP" dirty="0"/>
              <a:t>   2-2. </a:t>
            </a:r>
            <a:r>
              <a:rPr lang="ja-JP" altLang="en-US" dirty="0"/>
              <a:t>登録処理の実装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ja-JP" altLang="en-US" dirty="0"/>
              <a:t>リファクタリング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00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表示、登録機能概要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すごいみやすいフローとすごいわかりやすい説明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99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1-1.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09674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4818-0FA6-4933-B467-EFF8C2FE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380" y="646225"/>
            <a:ext cx="8409135" cy="1325563"/>
          </a:xfrm>
        </p:spPr>
        <p:txBody>
          <a:bodyPr/>
          <a:lstStyle/>
          <a:p>
            <a:pPr algn="ctr"/>
            <a:r>
              <a:rPr kumimoji="1" lang="en-US" altLang="ja-JP" sz="5400" dirty="0"/>
              <a:t>1. </a:t>
            </a:r>
            <a:r>
              <a:rPr lang="ja-JP" altLang="en-US" sz="5400" dirty="0"/>
              <a:t>表示機能の実装</a:t>
            </a:r>
            <a:endParaRPr kumimoji="1" lang="ja-JP" altLang="en-US" sz="5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605A0-79AA-42D5-8D94-EDDC73EB8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179" y="2367284"/>
            <a:ext cx="7975352" cy="3798942"/>
          </a:xfrm>
        </p:spPr>
        <p:txBody>
          <a:bodyPr/>
          <a:lstStyle/>
          <a:p>
            <a:r>
              <a:rPr lang="en-US" altLang="ja-JP" dirty="0"/>
              <a:t>	1-1.</a:t>
            </a:r>
            <a:r>
              <a:rPr lang="ja-JP" altLang="en-US" dirty="0"/>
              <a:t> モデルクラス</a:t>
            </a:r>
            <a:endParaRPr lang="en-US" altLang="ja-JP" dirty="0"/>
          </a:p>
          <a:p>
            <a:r>
              <a:rPr lang="en-US" altLang="ja-JP" dirty="0"/>
              <a:t>	1-2. </a:t>
            </a:r>
            <a:r>
              <a:rPr lang="ja-JP" altLang="en-US" dirty="0"/>
              <a:t>グリッドとモデルクラス紐づけ</a:t>
            </a:r>
            <a:endParaRPr lang="en-US" altLang="ja-JP" dirty="0"/>
          </a:p>
          <a:p>
            <a:r>
              <a:rPr lang="en-US" altLang="ja-JP" dirty="0"/>
              <a:t>	1-3. </a:t>
            </a:r>
            <a:r>
              <a:rPr lang="ja-JP" altLang="en-US" dirty="0"/>
              <a:t>テストデータの作成と動作確認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23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1-1.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モデルクラス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4417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1-2.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グリッドとモデルクラス紐づけ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8432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9AC77-4D37-4FF1-BB02-DF5A1A2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1-3. 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テストデータの作成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6D5E0-7A7C-45AE-8745-F27CF44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20C-CBA1-4A4B-A7BE-81381A2F4B47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887B7A5-9CEE-42D3-AD0D-503339DC8983}"/>
              </a:ext>
            </a:extLst>
          </p:cNvPr>
          <p:cNvSpPr txBox="1">
            <a:spLocks/>
          </p:cNvSpPr>
          <p:nvPr/>
        </p:nvSpPr>
        <p:spPr>
          <a:xfrm>
            <a:off x="345558" y="7286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7F8100B-6501-43F6-ABDC-6CEC33ABF423}"/>
              </a:ext>
            </a:extLst>
          </p:cNvPr>
          <p:cNvSpPr txBox="1">
            <a:spLocks/>
          </p:cNvSpPr>
          <p:nvPr/>
        </p:nvSpPr>
        <p:spPr>
          <a:xfrm>
            <a:off x="497958" y="881071"/>
            <a:ext cx="11762077" cy="5620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また、コンピュータ上でデータベースを管理するシステム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Database Management System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）のことや、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そのシステム上で扱うデータ群のことを、</a:t>
            </a:r>
            <a:endParaRPr lang="en-US" altLang="ja-JP" sz="2800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l">
              <a:buNone/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単に「データベース」と呼ぶ場合もあります。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372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74818-0FA6-4933-B467-EFF8C2FE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55" y="637304"/>
            <a:ext cx="8409135" cy="1325563"/>
          </a:xfrm>
        </p:spPr>
        <p:txBody>
          <a:bodyPr/>
          <a:lstStyle/>
          <a:p>
            <a:pPr algn="ctr"/>
            <a:r>
              <a:rPr lang="en-US" altLang="ja-JP" sz="5400" dirty="0"/>
              <a:t>2</a:t>
            </a:r>
            <a:r>
              <a:rPr kumimoji="1" lang="en-US" altLang="ja-JP" sz="5400" dirty="0"/>
              <a:t>. </a:t>
            </a:r>
            <a:r>
              <a:rPr lang="ja-JP" altLang="en-US" sz="5400" dirty="0"/>
              <a:t>登録機能の実装</a:t>
            </a:r>
            <a:endParaRPr kumimoji="1" lang="ja-JP" altLang="en-US" sz="5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605A0-79AA-42D5-8D94-EDDC73EB8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179" y="2367284"/>
            <a:ext cx="7975352" cy="3798942"/>
          </a:xfrm>
        </p:spPr>
        <p:txBody>
          <a:bodyPr/>
          <a:lstStyle/>
          <a:p>
            <a:r>
              <a:rPr lang="en-US" altLang="ja-JP" dirty="0"/>
              <a:t>	2-1. </a:t>
            </a:r>
            <a:r>
              <a:rPr lang="ja-JP" altLang="en-US" dirty="0"/>
              <a:t>ボタンイベントの作成</a:t>
            </a:r>
            <a:endParaRPr lang="en-US" altLang="ja-JP" dirty="0"/>
          </a:p>
          <a:p>
            <a:r>
              <a:rPr lang="en-US" altLang="ja-JP" dirty="0"/>
              <a:t> 	2-2. </a:t>
            </a:r>
            <a:r>
              <a:rPr lang="ja-JP" altLang="en-US" dirty="0"/>
              <a:t>登録処理の実装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0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05D111FBC374B46BCD7BDFD2D12D460" ma:contentTypeVersion="5" ma:contentTypeDescription="新しいドキュメントを作成します。" ma:contentTypeScope="" ma:versionID="43d8558112f54fad5fdc36ef027dffee">
  <xsd:schema xmlns:xsd="http://www.w3.org/2001/XMLSchema" xmlns:xs="http://www.w3.org/2001/XMLSchema" xmlns:p="http://schemas.microsoft.com/office/2006/metadata/properties" xmlns:ns2="612700f9-a587-46d0-8287-38f7c13808a2" targetNamespace="http://schemas.microsoft.com/office/2006/metadata/properties" ma:root="true" ma:fieldsID="7826e261ad7cea19c4aaa75668ba05f1" ns2:_="">
    <xsd:import namespace="612700f9-a587-46d0-8287-38f7c13808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700f9-a587-46d0-8287-38f7c13808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C1241-B022-4298-9CF2-BB9A13E4E5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12700f9-a587-46d0-8287-38f7c13808a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8CB68-29B2-4AAB-BE9C-D02EAD41A79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54A504-D7F0-4927-A79E-765B59A895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457</Words>
  <Application>Microsoft Office PowerPoint</Application>
  <PresentationFormat>ワイド画面</PresentationFormat>
  <Paragraphs>67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ＭＳ ゴシック</vt:lpstr>
      <vt:lpstr>メイリオ</vt:lpstr>
      <vt:lpstr>游ゴシック</vt:lpstr>
      <vt:lpstr>游ゴシック Light</vt:lpstr>
      <vt:lpstr>Arial</vt:lpstr>
      <vt:lpstr>Office テーマ</vt:lpstr>
      <vt:lpstr>技術研修  プログラミング入門(仮題) 第3回 表示、登録機能の実装</vt:lpstr>
      <vt:lpstr>目次 </vt:lpstr>
      <vt:lpstr>0.表示、登録機能概要</vt:lpstr>
      <vt:lpstr>1-1.データベースとは</vt:lpstr>
      <vt:lpstr>1. 表示機能の実装</vt:lpstr>
      <vt:lpstr>1-1. モデルクラス</vt:lpstr>
      <vt:lpstr>1-2. グリッドとモデルクラス紐づけ</vt:lpstr>
      <vt:lpstr>1-3. テストデータの作成</vt:lpstr>
      <vt:lpstr>2. 登録機能の実装</vt:lpstr>
      <vt:lpstr>2-1. ボタンイベントの作成</vt:lpstr>
      <vt:lpstr>2-2. 登録処理の実装</vt:lpstr>
      <vt:lpstr>1-1. モデルクラス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門井 康徳</dc:creator>
  <cp:lastModifiedBy>今田 祥司</cp:lastModifiedBy>
  <cp:revision>12</cp:revision>
  <dcterms:created xsi:type="dcterms:W3CDTF">2019-12-19T06:02:04Z</dcterms:created>
  <dcterms:modified xsi:type="dcterms:W3CDTF">2021-08-31T10:10:49Z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0x010100C05D111FBC374B46BCD7BDFD2D12D460</vt:lpwstr>
  </property>
</Properties>
</file>