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9" r:id="rId2"/>
    <p:sldId id="280" r:id="rId3"/>
    <p:sldId id="281" r:id="rId4"/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1" r:id="rId17"/>
    <p:sldId id="278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2F9E5-22C7-4D67-BFE7-9836B898E847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18F1B-9A91-4E6A-A3A3-2BB71CD43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06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8F1B-9A91-4E6A-A3A3-2BB71CD430D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300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8F1B-9A91-4E6A-A3A3-2BB71CD430D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11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75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23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3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77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30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50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75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59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06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91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09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A1D1-5B79-412D-8149-C192A605B75C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93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81"/>
          <p:cNvSpPr/>
          <p:nvPr/>
        </p:nvSpPr>
        <p:spPr>
          <a:xfrm>
            <a:off x="1063257" y="393405"/>
            <a:ext cx="8114222" cy="48457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697174" y="487383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HTTPTransaction1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円/楕円 16"/>
          <p:cNvSpPr/>
          <p:nvPr/>
        </p:nvSpPr>
        <p:spPr>
          <a:xfrm>
            <a:off x="1177159" y="2101363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2"/>
            <a:endCxn id="5" idx="7"/>
          </p:cNvCxnSpPr>
          <p:nvPr/>
        </p:nvCxnSpPr>
        <p:spPr>
          <a:xfrm flipH="1">
            <a:off x="2766049" y="1504538"/>
            <a:ext cx="375191" cy="7051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5548666" y="491689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4" idx="2"/>
            <a:endCxn id="101" idx="1"/>
          </p:cNvCxnSpPr>
          <p:nvPr/>
        </p:nvCxnSpPr>
        <p:spPr>
          <a:xfrm>
            <a:off x="3141240" y="1504538"/>
            <a:ext cx="2173214" cy="69875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1" idx="2"/>
            <a:endCxn id="100" idx="7"/>
          </p:cNvCxnSpPr>
          <p:nvPr/>
        </p:nvCxnSpPr>
        <p:spPr>
          <a:xfrm flipH="1">
            <a:off x="4698391" y="1508844"/>
            <a:ext cx="2294341" cy="69964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2"/>
            <a:endCxn id="106" idx="1"/>
          </p:cNvCxnSpPr>
          <p:nvPr/>
        </p:nvCxnSpPr>
        <p:spPr>
          <a:xfrm>
            <a:off x="6992732" y="1508844"/>
            <a:ext cx="258531" cy="70147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36" idx="2"/>
            <a:endCxn id="164" idx="2"/>
          </p:cNvCxnSpPr>
          <p:nvPr/>
        </p:nvCxnSpPr>
        <p:spPr>
          <a:xfrm rot="16200000" flipH="1">
            <a:off x="4040143" y="2282851"/>
            <a:ext cx="215" cy="3864683"/>
          </a:xfrm>
          <a:prstGeom prst="bentConnector3">
            <a:avLst>
              <a:gd name="adj1" fmla="val 86644186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58" idx="2"/>
            <a:endCxn id="170" idx="2"/>
          </p:cNvCxnSpPr>
          <p:nvPr/>
        </p:nvCxnSpPr>
        <p:spPr>
          <a:xfrm rot="16200000" flipH="1">
            <a:off x="5968399" y="2280803"/>
            <a:ext cx="8386" cy="3864682"/>
          </a:xfrm>
          <a:prstGeom prst="bentConnector3">
            <a:avLst>
              <a:gd name="adj1" fmla="val 3840293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1177159" y="4818131"/>
            <a:ext cx="7934943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150443" y="4448799"/>
            <a:ext cx="72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Time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757687" y="1504323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3881162" y="1500735"/>
            <a:ext cx="116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grpSp>
        <p:nvGrpSpPr>
          <p:cNvPr id="132" name="グループ化 131"/>
          <p:cNvGrpSpPr/>
          <p:nvPr/>
        </p:nvGrpSpPr>
        <p:grpSpPr>
          <a:xfrm>
            <a:off x="5066516" y="4826835"/>
            <a:ext cx="4110962" cy="369332"/>
            <a:chOff x="5193862" y="3232992"/>
            <a:chExt cx="4110962" cy="369332"/>
          </a:xfrm>
        </p:grpSpPr>
        <p:sp>
          <p:nvSpPr>
            <p:cNvPr id="89" name="テキスト ボックス 88"/>
            <p:cNvSpPr txBox="1"/>
            <p:nvPr/>
          </p:nvSpPr>
          <p:spPr>
            <a:xfrm>
              <a:off x="5516087" y="3232992"/>
              <a:ext cx="3788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</a:t>
              </a:r>
              <a:r>
                <a:rPr kumimoji="1" lang="en-US" altLang="ja-JP" dirty="0" smtClean="0"/>
                <a:t>Cookie</a:t>
              </a:r>
              <a:r>
                <a:rPr kumimoji="1" lang="ja-JP" altLang="en-US" dirty="0" smtClean="0"/>
                <a:t>モデルで</a:t>
              </a:r>
              <a:r>
                <a:rPr lang="ja-JP" altLang="en-US" dirty="0"/>
                <a:t>表現</a:t>
              </a:r>
              <a:r>
                <a:rPr lang="ja-JP" altLang="en-US" dirty="0" smtClean="0"/>
                <a:t>できる状態変化</a:t>
              </a:r>
              <a:endParaRPr kumimoji="1" lang="ja-JP" altLang="en-US" dirty="0"/>
            </a:p>
          </p:txBody>
        </p:sp>
        <p:cxnSp>
          <p:nvCxnSpPr>
            <p:cNvPr id="92" name="直線矢印コネクタ 91"/>
            <p:cNvCxnSpPr/>
            <p:nvPr/>
          </p:nvCxnSpPr>
          <p:spPr>
            <a:xfrm>
              <a:off x="5193862" y="3447662"/>
              <a:ext cx="3953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円/楕円 16"/>
          <p:cNvSpPr/>
          <p:nvPr/>
        </p:nvSpPr>
        <p:spPr>
          <a:xfrm>
            <a:off x="3109501" y="2100202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1" name="円/楕円 16"/>
          <p:cNvSpPr/>
          <p:nvPr/>
        </p:nvSpPr>
        <p:spPr>
          <a:xfrm>
            <a:off x="5041843" y="2095011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6" name="円/楕円 16"/>
          <p:cNvSpPr/>
          <p:nvPr/>
        </p:nvSpPr>
        <p:spPr>
          <a:xfrm>
            <a:off x="6978652" y="2102036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9" name="直線矢印コネクタ 138"/>
          <p:cNvCxnSpPr>
            <a:stCxn id="5" idx="4"/>
            <a:endCxn id="136" idx="0"/>
          </p:cNvCxnSpPr>
          <p:nvPr/>
        </p:nvCxnSpPr>
        <p:spPr>
          <a:xfrm flipH="1">
            <a:off x="2107909" y="2840760"/>
            <a:ext cx="1" cy="46352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2077595" y="2826291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36" name="正方形/長方形 135"/>
          <p:cNvSpPr/>
          <p:nvPr/>
        </p:nvSpPr>
        <p:spPr>
          <a:xfrm>
            <a:off x="1492076" y="3304288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>
            <a:stCxn id="100" idx="4"/>
            <a:endCxn id="158" idx="0"/>
          </p:cNvCxnSpPr>
          <p:nvPr/>
        </p:nvCxnSpPr>
        <p:spPr>
          <a:xfrm flipH="1">
            <a:off x="4040251" y="2839599"/>
            <a:ext cx="1" cy="45855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010052" y="2831993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58" name="正方形/長方形 157"/>
          <p:cNvSpPr/>
          <p:nvPr/>
        </p:nvSpPr>
        <p:spPr>
          <a:xfrm>
            <a:off x="3424418" y="3298153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61" name="直線矢印コネクタ 160"/>
          <p:cNvCxnSpPr>
            <a:stCxn id="101" idx="4"/>
            <a:endCxn id="164" idx="0"/>
          </p:cNvCxnSpPr>
          <p:nvPr/>
        </p:nvCxnSpPr>
        <p:spPr>
          <a:xfrm flipH="1">
            <a:off x="5972592" y="2834408"/>
            <a:ext cx="2" cy="47009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5942337" y="2832934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5356759" y="3304503"/>
            <a:ext cx="1231666" cy="910798"/>
            <a:chOff x="1492076" y="3304288"/>
            <a:chExt cx="1231666" cy="910798"/>
          </a:xfrm>
        </p:grpSpPr>
        <p:sp>
          <p:nvSpPr>
            <p:cNvPr id="164" name="正方形/長方形 163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角丸四角形 164"/>
            <p:cNvSpPr/>
            <p:nvPr/>
          </p:nvSpPr>
          <p:spPr>
            <a:xfrm>
              <a:off x="1576043" y="3421763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Cookie1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直線矢印コネクタ 166"/>
          <p:cNvCxnSpPr>
            <a:stCxn id="106" idx="4"/>
            <a:endCxn id="170" idx="0"/>
          </p:cNvCxnSpPr>
          <p:nvPr/>
        </p:nvCxnSpPr>
        <p:spPr>
          <a:xfrm flipH="1">
            <a:off x="7904933" y="2841433"/>
            <a:ext cx="4470" cy="46510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7874622" y="282752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9" name="グループ化 168"/>
          <p:cNvGrpSpPr/>
          <p:nvPr/>
        </p:nvGrpSpPr>
        <p:grpSpPr>
          <a:xfrm>
            <a:off x="7289100" y="3306539"/>
            <a:ext cx="1231666" cy="910798"/>
            <a:chOff x="1492076" y="3304288"/>
            <a:chExt cx="1231666" cy="910798"/>
          </a:xfrm>
        </p:grpSpPr>
        <p:sp>
          <p:nvSpPr>
            <p:cNvPr id="170" name="正方形/長方形 169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角丸四角形 171"/>
            <p:cNvSpPr/>
            <p:nvPr/>
          </p:nvSpPr>
          <p:spPr>
            <a:xfrm>
              <a:off x="1576042" y="3804510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Cookie2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テキスト ボックス 51"/>
          <p:cNvSpPr txBox="1"/>
          <p:nvPr/>
        </p:nvSpPr>
        <p:spPr>
          <a:xfrm>
            <a:off x="4982610" y="1498186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070384" y="1504323"/>
            <a:ext cx="116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856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1031752" y="563868"/>
            <a:ext cx="6343301" cy="2990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178356" y="567042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2832147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2267381" y="814692"/>
            <a:ext cx="564766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2" idx="3"/>
            <a:endCxn id="27" idx="1"/>
          </p:cNvCxnSpPr>
          <p:nvPr/>
        </p:nvCxnSpPr>
        <p:spPr>
          <a:xfrm>
            <a:off x="3927523" y="814692"/>
            <a:ext cx="55176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031752" y="1421522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1722869" y="1068692"/>
            <a:ext cx="0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1687565" y="1034266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4479283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>
            <a:endCxn id="32" idx="2"/>
          </p:cNvCxnSpPr>
          <p:nvPr/>
        </p:nvCxnSpPr>
        <p:spPr>
          <a:xfrm flipH="1" flipV="1">
            <a:off x="3379835" y="1065517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endCxn id="27" idx="2"/>
          </p:cNvCxnSpPr>
          <p:nvPr/>
        </p:nvCxnSpPr>
        <p:spPr>
          <a:xfrm flipH="1" flipV="1">
            <a:off x="5026971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6136249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Time3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>
            <a:stCxn id="27" idx="3"/>
            <a:endCxn id="40" idx="1"/>
          </p:cNvCxnSpPr>
          <p:nvPr/>
        </p:nvCxnSpPr>
        <p:spPr>
          <a:xfrm>
            <a:off x="5574659" y="814692"/>
            <a:ext cx="56159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40" idx="2"/>
          </p:cNvCxnSpPr>
          <p:nvPr/>
        </p:nvCxnSpPr>
        <p:spPr>
          <a:xfrm flipH="1" flipV="1">
            <a:off x="6683937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角丸四角形 54"/>
          <p:cNvSpPr/>
          <p:nvPr/>
        </p:nvSpPr>
        <p:spPr>
          <a:xfrm>
            <a:off x="2683804" y="1421521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4338312" y="1421520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EQ1]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992820" y="1421520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State3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EQ1]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69" name="カギ線コネクタ 68"/>
          <p:cNvCxnSpPr>
            <a:stCxn id="38" idx="2"/>
            <a:endCxn id="55" idx="2"/>
          </p:cNvCxnSpPr>
          <p:nvPr/>
        </p:nvCxnSpPr>
        <p:spPr>
          <a:xfrm rot="5400000" flipH="1" flipV="1">
            <a:off x="2548894" y="1406811"/>
            <a:ext cx="1" cy="1652052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56" idx="2"/>
            <a:endCxn id="57" idx="2"/>
          </p:cNvCxnSpPr>
          <p:nvPr/>
        </p:nvCxnSpPr>
        <p:spPr>
          <a:xfrm rot="16200000" flipH="1">
            <a:off x="5856683" y="1405581"/>
            <a:ext cx="12700" cy="165450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 flipH="1">
            <a:off x="1513393" y="2420036"/>
            <a:ext cx="208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StateTransaction0</a:t>
            </a:r>
            <a:endParaRPr kumimoji="1" lang="ja-JP" altLang="en-US" sz="2000" dirty="0"/>
          </a:p>
        </p:txBody>
      </p:sp>
      <p:sp>
        <p:nvSpPr>
          <p:cNvPr id="99" name="テキスト ボックス 98"/>
          <p:cNvSpPr txBox="1"/>
          <p:nvPr/>
        </p:nvSpPr>
        <p:spPr>
          <a:xfrm flipH="1">
            <a:off x="4813729" y="2420036"/>
            <a:ext cx="208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StateTransaction1</a:t>
            </a:r>
            <a:endParaRPr kumimoji="1" lang="ja-JP" altLang="en-US" sz="2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844455" y="2907722"/>
            <a:ext cx="5100499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Initial</a:t>
            </a:r>
            <a:r>
              <a:rPr kumimoji="1" lang="en-US" altLang="ja-JP" dirty="0" err="1" smtClean="0"/>
              <a:t>State</a:t>
            </a:r>
            <a:r>
              <a:rPr kumimoji="1" lang="en-US" altLang="ja-JP" dirty="0" smtClean="0"/>
              <a:t>[State0] = true, </a:t>
            </a:r>
            <a:r>
              <a:rPr lang="en-US" altLang="ja-JP" dirty="0" err="1" smtClean="0"/>
              <a:t>Initial</a:t>
            </a:r>
            <a:r>
              <a:rPr kumimoji="1" lang="en-US" altLang="ja-JP" dirty="0" err="1" smtClean="0"/>
              <a:t>State</a:t>
            </a:r>
            <a:r>
              <a:rPr kumimoji="1" lang="en-US" altLang="ja-JP" dirty="0" smtClean="0"/>
              <a:t>[State1] = false</a:t>
            </a:r>
          </a:p>
          <a:p>
            <a:r>
              <a:rPr lang="en-US" altLang="ja-JP" dirty="0" err="1"/>
              <a:t>InitialState</a:t>
            </a:r>
            <a:r>
              <a:rPr lang="en-US" altLang="ja-JP" dirty="0"/>
              <a:t>[State2</a:t>
            </a:r>
            <a:r>
              <a:rPr lang="en-US" altLang="ja-JP" dirty="0" smtClean="0"/>
              <a:t>] </a:t>
            </a:r>
            <a:r>
              <a:rPr lang="en-US" altLang="ja-JP" dirty="0"/>
              <a:t>= true, </a:t>
            </a:r>
            <a:r>
              <a:rPr lang="en-US" altLang="ja-JP" dirty="0" err="1"/>
              <a:t>InitialState</a:t>
            </a:r>
            <a:r>
              <a:rPr lang="en-US" altLang="ja-JP" dirty="0"/>
              <a:t>[State3</a:t>
            </a:r>
            <a:r>
              <a:rPr lang="en-US" altLang="ja-JP" dirty="0" smtClean="0"/>
              <a:t>] </a:t>
            </a:r>
            <a:r>
              <a:rPr lang="en-US" altLang="ja-JP" dirty="0"/>
              <a:t>= </a:t>
            </a:r>
            <a:r>
              <a:rPr lang="en-US" altLang="ja-JP" dirty="0" smtClean="0"/>
              <a:t>false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5830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正方形/長方形 107"/>
          <p:cNvSpPr/>
          <p:nvPr/>
        </p:nvSpPr>
        <p:spPr>
          <a:xfrm>
            <a:off x="786325" y="681544"/>
            <a:ext cx="7713562" cy="4507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805329" y="1586985"/>
            <a:ext cx="2138168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Cache0]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3265501" y="1586984"/>
            <a:ext cx="2138168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Cache0]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5725673" y="1586983"/>
            <a:ext cx="2138168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CacheState2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Cache0]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845516" y="686462"/>
            <a:ext cx="2554447" cy="45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061983" y="681545"/>
            <a:ext cx="243790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4" name="直線矢印コネクタ 3"/>
          <p:cNvCxnSpPr>
            <a:stCxn id="2" idx="2"/>
            <a:endCxn id="24" idx="0"/>
          </p:cNvCxnSpPr>
          <p:nvPr/>
        </p:nvCxnSpPr>
        <p:spPr>
          <a:xfrm flipH="1">
            <a:off x="1874413" y="1141640"/>
            <a:ext cx="1248327" cy="4453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2" idx="2"/>
            <a:endCxn id="25" idx="0"/>
          </p:cNvCxnSpPr>
          <p:nvPr/>
        </p:nvCxnSpPr>
        <p:spPr>
          <a:xfrm>
            <a:off x="3122740" y="1141640"/>
            <a:ext cx="1211845" cy="4453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4" idx="2"/>
            <a:endCxn id="26" idx="0"/>
          </p:cNvCxnSpPr>
          <p:nvPr/>
        </p:nvCxnSpPr>
        <p:spPr>
          <a:xfrm flipH="1">
            <a:off x="6794757" y="1136722"/>
            <a:ext cx="486178" cy="45026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108973" y="1105213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874399" y="1105213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738799" y="1105213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24" idx="3"/>
            <a:endCxn id="25" idx="1"/>
          </p:cNvCxnSpPr>
          <p:nvPr/>
        </p:nvCxnSpPr>
        <p:spPr>
          <a:xfrm flipV="1">
            <a:off x="2943497" y="1992642"/>
            <a:ext cx="322004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25" idx="3"/>
            <a:endCxn id="26" idx="1"/>
          </p:cNvCxnSpPr>
          <p:nvPr/>
        </p:nvCxnSpPr>
        <p:spPr>
          <a:xfrm flipV="1">
            <a:off x="5403669" y="1992641"/>
            <a:ext cx="322004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1096782" y="4072653"/>
            <a:ext cx="1555262" cy="680100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24" idx="2"/>
            <a:endCxn id="110" idx="0"/>
          </p:cNvCxnSpPr>
          <p:nvPr/>
        </p:nvCxnSpPr>
        <p:spPr>
          <a:xfrm>
            <a:off x="1874413" y="2398300"/>
            <a:ext cx="0" cy="773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816288" y="235797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dif</a:t>
            </a:r>
            <a:endParaRPr kumimoji="1" lang="ja-JP" altLang="en-US" dirty="0"/>
          </a:p>
        </p:txBody>
      </p:sp>
      <p:grpSp>
        <p:nvGrpSpPr>
          <p:cNvPr id="137" name="グループ化 136"/>
          <p:cNvGrpSpPr/>
          <p:nvPr/>
        </p:nvGrpSpPr>
        <p:grpSpPr>
          <a:xfrm>
            <a:off x="4626038" y="4072653"/>
            <a:ext cx="1555262" cy="680100"/>
            <a:chOff x="4626038" y="4072653"/>
            <a:chExt cx="1555262" cy="680100"/>
          </a:xfrm>
        </p:grpSpPr>
        <p:sp>
          <p:nvSpPr>
            <p:cNvPr id="72" name="角丸四角形 71"/>
            <p:cNvSpPr/>
            <p:nvPr/>
          </p:nvSpPr>
          <p:spPr>
            <a:xfrm>
              <a:off x="4699297" y="4165824"/>
              <a:ext cx="1408744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</a:rPr>
                <a:t>Response0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角丸四角形 73"/>
            <p:cNvSpPr/>
            <p:nvPr/>
          </p:nvSpPr>
          <p:spPr>
            <a:xfrm>
              <a:off x="4626038" y="4072653"/>
              <a:ext cx="1555262" cy="6801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76" name="直線矢印コネクタ 75"/>
          <p:cNvCxnSpPr>
            <a:stCxn id="110" idx="2"/>
            <a:endCxn id="22" idx="0"/>
          </p:cNvCxnSpPr>
          <p:nvPr/>
        </p:nvCxnSpPr>
        <p:spPr>
          <a:xfrm>
            <a:off x="1874413" y="3659518"/>
            <a:ext cx="0" cy="41313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円形吹き出し 104"/>
          <p:cNvSpPr/>
          <p:nvPr/>
        </p:nvSpPr>
        <p:spPr>
          <a:xfrm>
            <a:off x="2802329" y="2510738"/>
            <a:ext cx="1248261" cy="612648"/>
          </a:xfrm>
          <a:prstGeom prst="wedgeEllipseCallout">
            <a:avLst>
              <a:gd name="adj1" fmla="val 56680"/>
              <a:gd name="adj2" fmla="val -8154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tx1"/>
                </a:solidFill>
              </a:rPr>
              <a:t>格納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06" name="円形吹き出し 105"/>
          <p:cNvSpPr/>
          <p:nvPr/>
        </p:nvSpPr>
        <p:spPr>
          <a:xfrm>
            <a:off x="7220706" y="2907061"/>
            <a:ext cx="1248261" cy="612648"/>
          </a:xfrm>
          <a:prstGeom prst="wedgeEllipseCallout">
            <a:avLst>
              <a:gd name="adj1" fmla="val -16575"/>
              <a:gd name="adj2" fmla="val -16311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110" name="角丸四角形 109"/>
          <p:cNvSpPr/>
          <p:nvPr/>
        </p:nvSpPr>
        <p:spPr>
          <a:xfrm>
            <a:off x="786325" y="3172130"/>
            <a:ext cx="2176176" cy="487388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CacheDifItem0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117" name="角丸四角形 116"/>
          <p:cNvSpPr/>
          <p:nvPr/>
        </p:nvSpPr>
        <p:spPr>
          <a:xfrm>
            <a:off x="4315581" y="3172130"/>
            <a:ext cx="2176176" cy="487388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CacheDifItem1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118" name="直線矢印コネクタ 117"/>
          <p:cNvCxnSpPr>
            <a:stCxn id="25" idx="2"/>
            <a:endCxn id="117" idx="0"/>
          </p:cNvCxnSpPr>
          <p:nvPr/>
        </p:nvCxnSpPr>
        <p:spPr>
          <a:xfrm>
            <a:off x="4334585" y="2398299"/>
            <a:ext cx="1069084" cy="77383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>
            <a:off x="1816288" y="3627308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store</a:t>
            </a:r>
            <a:endParaRPr kumimoji="1" lang="ja-JP" altLang="en-US" dirty="0"/>
          </a:p>
        </p:txBody>
      </p:sp>
      <p:cxnSp>
        <p:nvCxnSpPr>
          <p:cNvPr id="123" name="直線矢印コネクタ 122"/>
          <p:cNvCxnSpPr>
            <a:stCxn id="117" idx="2"/>
            <a:endCxn id="74" idx="0"/>
          </p:cNvCxnSpPr>
          <p:nvPr/>
        </p:nvCxnSpPr>
        <p:spPr>
          <a:xfrm>
            <a:off x="5403669" y="3659518"/>
            <a:ext cx="0" cy="41313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>
            <a:stCxn id="26" idx="2"/>
            <a:endCxn id="110" idx="3"/>
          </p:cNvCxnSpPr>
          <p:nvPr/>
        </p:nvCxnSpPr>
        <p:spPr>
          <a:xfrm flipH="1">
            <a:off x="2962501" y="2398298"/>
            <a:ext cx="3832256" cy="10175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>
            <a:stCxn id="22" idx="3"/>
            <a:endCxn id="74" idx="1"/>
          </p:cNvCxnSpPr>
          <p:nvPr/>
        </p:nvCxnSpPr>
        <p:spPr>
          <a:xfrm>
            <a:off x="2652044" y="4412703"/>
            <a:ext cx="197399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曲線コネクタ 141"/>
          <p:cNvCxnSpPr>
            <a:stCxn id="74" idx="2"/>
            <a:endCxn id="22" idx="2"/>
          </p:cNvCxnSpPr>
          <p:nvPr/>
        </p:nvCxnSpPr>
        <p:spPr>
          <a:xfrm rot="5400000">
            <a:off x="3639041" y="2988125"/>
            <a:ext cx="12700" cy="3529256"/>
          </a:xfrm>
          <a:prstGeom prst="curvedConnector3">
            <a:avLst>
              <a:gd name="adj1" fmla="val 3306976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80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正方形/長方形 113"/>
          <p:cNvSpPr/>
          <p:nvPr/>
        </p:nvSpPr>
        <p:spPr>
          <a:xfrm>
            <a:off x="1956390" y="977322"/>
            <a:ext cx="6351797" cy="5375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096029" y="1891715"/>
            <a:ext cx="1467293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Server0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210375" y="977322"/>
            <a:ext cx="2080438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PrivateCache0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2352421" y="2886114"/>
            <a:ext cx="1943985" cy="487388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096029" y="2886114"/>
            <a:ext cx="1943985" cy="487388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CacheReuse0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29113" y="1891715"/>
            <a:ext cx="1467293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Browser0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937145" y="3588205"/>
            <a:ext cx="251814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4136065" y="4392552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4296406" y="5418803"/>
            <a:ext cx="1799623" cy="933884"/>
            <a:chOff x="2612889" y="5700832"/>
            <a:chExt cx="1799623" cy="933884"/>
          </a:xfrm>
        </p:grpSpPr>
        <p:sp>
          <p:nvSpPr>
            <p:cNvPr id="48" name="正方形/長方形 47"/>
            <p:cNvSpPr/>
            <p:nvPr/>
          </p:nvSpPr>
          <p:spPr>
            <a:xfrm>
              <a:off x="2612889" y="5700832"/>
              <a:ext cx="1799623" cy="9338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角丸四角形 49"/>
            <p:cNvSpPr/>
            <p:nvPr/>
          </p:nvSpPr>
          <p:spPr>
            <a:xfrm>
              <a:off x="2702411" y="5774057"/>
              <a:ext cx="1620578" cy="382173"/>
            </a:xfrm>
            <a:prstGeom prst="roundRect">
              <a:avLst>
                <a:gd name="adj" fmla="val 2197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Response0</a:t>
              </a:r>
              <a:endParaRPr kumimoji="1" lang="en-US" altLang="ja-JP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直線矢印コネクタ 6"/>
          <p:cNvCxnSpPr>
            <a:stCxn id="47" idx="2"/>
            <a:endCxn id="48" idx="0"/>
          </p:cNvCxnSpPr>
          <p:nvPr/>
        </p:nvCxnSpPr>
        <p:spPr>
          <a:xfrm flipH="1">
            <a:off x="5196218" y="5203867"/>
            <a:ext cx="1" cy="21493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2" idx="2"/>
            <a:endCxn id="47" idx="0"/>
          </p:cNvCxnSpPr>
          <p:nvPr/>
        </p:nvCxnSpPr>
        <p:spPr>
          <a:xfrm>
            <a:off x="5196217" y="4028096"/>
            <a:ext cx="2" cy="36445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189156" y="4002569"/>
            <a:ext cx="181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cxnSp>
        <p:nvCxnSpPr>
          <p:cNvPr id="19" name="カギ線コネクタ 18"/>
          <p:cNvCxnSpPr>
            <a:stCxn id="42" idx="1"/>
            <a:endCxn id="39" idx="2"/>
          </p:cNvCxnSpPr>
          <p:nvPr/>
        </p:nvCxnSpPr>
        <p:spPr>
          <a:xfrm rot="10800000">
            <a:off x="3324415" y="3373503"/>
            <a:ext cx="612731" cy="43464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42" idx="3"/>
            <a:endCxn id="40" idx="2"/>
          </p:cNvCxnSpPr>
          <p:nvPr/>
        </p:nvCxnSpPr>
        <p:spPr>
          <a:xfrm flipV="1">
            <a:off x="6455289" y="3373502"/>
            <a:ext cx="612733" cy="43464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線コネクタ 29"/>
          <p:cNvCxnSpPr>
            <a:stCxn id="47" idx="1"/>
            <a:endCxn id="36" idx="1"/>
          </p:cNvCxnSpPr>
          <p:nvPr/>
        </p:nvCxnSpPr>
        <p:spPr>
          <a:xfrm rot="10800000">
            <a:off x="2210375" y="1197268"/>
            <a:ext cx="1925690" cy="3600942"/>
          </a:xfrm>
          <a:prstGeom prst="curvedConnector3">
            <a:avLst>
              <a:gd name="adj1" fmla="val 111871"/>
            </a:avLst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3443587" y="4748010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486332" y="1508882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cxnSp>
        <p:nvCxnSpPr>
          <p:cNvPr id="84" name="直線矢印コネクタ 83"/>
          <p:cNvCxnSpPr>
            <a:stCxn id="39" idx="0"/>
            <a:endCxn id="35" idx="1"/>
          </p:cNvCxnSpPr>
          <p:nvPr/>
        </p:nvCxnSpPr>
        <p:spPr>
          <a:xfrm flipV="1">
            <a:off x="3324414" y="2111661"/>
            <a:ext cx="2771615" cy="77445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39" idx="0"/>
            <a:endCxn id="41" idx="2"/>
          </p:cNvCxnSpPr>
          <p:nvPr/>
        </p:nvCxnSpPr>
        <p:spPr>
          <a:xfrm flipV="1">
            <a:off x="3324414" y="2346892"/>
            <a:ext cx="238346" cy="53922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40" idx="0"/>
            <a:endCxn id="41" idx="3"/>
          </p:cNvCxnSpPr>
          <p:nvPr/>
        </p:nvCxnSpPr>
        <p:spPr>
          <a:xfrm flipH="1" flipV="1">
            <a:off x="4296406" y="2119304"/>
            <a:ext cx="2771616" cy="76681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41" idx="0"/>
            <a:endCxn id="36" idx="2"/>
          </p:cNvCxnSpPr>
          <p:nvPr/>
        </p:nvCxnSpPr>
        <p:spPr>
          <a:xfrm flipH="1" flipV="1">
            <a:off x="3250594" y="1417213"/>
            <a:ext cx="312166" cy="4745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2725229" y="254995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6810028" y="2549440"/>
            <a:ext cx="102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 / to</a:t>
            </a:r>
            <a:endParaRPr kumimoji="1" lang="ja-JP" altLang="en-US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329026" y="2514344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</a:t>
            </a:r>
            <a:endParaRPr kumimoji="1" lang="ja-JP" altLang="en-US" dirty="0"/>
          </a:p>
        </p:txBody>
      </p:sp>
      <p:cxnSp>
        <p:nvCxnSpPr>
          <p:cNvPr id="109" name="曲線コネクタ 108"/>
          <p:cNvCxnSpPr>
            <a:stCxn id="40" idx="3"/>
            <a:endCxn id="48" idx="3"/>
          </p:cNvCxnSpPr>
          <p:nvPr/>
        </p:nvCxnSpPr>
        <p:spPr>
          <a:xfrm flipH="1">
            <a:off x="6096029" y="3129808"/>
            <a:ext cx="1943985" cy="2755937"/>
          </a:xfrm>
          <a:prstGeom prst="curvedConnector3">
            <a:avLst>
              <a:gd name="adj1" fmla="val -11759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/>
          <p:cNvSpPr txBox="1"/>
          <p:nvPr/>
        </p:nvSpPr>
        <p:spPr>
          <a:xfrm>
            <a:off x="7563561" y="4371901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target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79686" y="3478686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036065" y="3476909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196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正方形/長方形 77"/>
          <p:cNvSpPr/>
          <p:nvPr/>
        </p:nvSpPr>
        <p:spPr>
          <a:xfrm>
            <a:off x="1421646" y="297712"/>
            <a:ext cx="9689956" cy="4394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383203" y="2099170"/>
            <a:ext cx="1944547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HTTPServer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958685" y="435125"/>
            <a:ext cx="2793585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NetworkEndpoint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108136" y="1195758"/>
            <a:ext cx="2494682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HTTPConfirmist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519694" y="3002582"/>
            <a:ext cx="1840574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HTTPProxy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8884687" y="3002582"/>
            <a:ext cx="2226915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HTTPGateway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421646" y="2099170"/>
            <a:ext cx="2161527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HTTPBrowser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7127780" y="2099170"/>
            <a:ext cx="2870365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HTTPIntermediary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4" name="直線矢印コネクタ 3"/>
          <p:cNvCxnSpPr>
            <a:stCxn id="34" idx="0"/>
            <a:endCxn id="33" idx="2"/>
          </p:cNvCxnSpPr>
          <p:nvPr/>
        </p:nvCxnSpPr>
        <p:spPr>
          <a:xfrm flipV="1">
            <a:off x="5355477" y="891515"/>
            <a:ext cx="1" cy="30424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3" idx="0"/>
            <a:endCxn id="34" idx="2"/>
          </p:cNvCxnSpPr>
          <p:nvPr/>
        </p:nvCxnSpPr>
        <p:spPr>
          <a:xfrm flipV="1">
            <a:off x="2502410" y="1652148"/>
            <a:ext cx="2853067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2" idx="0"/>
            <a:endCxn id="34" idx="2"/>
          </p:cNvCxnSpPr>
          <p:nvPr/>
        </p:nvCxnSpPr>
        <p:spPr>
          <a:xfrm flipV="1">
            <a:off x="5355477" y="1652148"/>
            <a:ext cx="0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44" idx="0"/>
            <a:endCxn id="34" idx="2"/>
          </p:cNvCxnSpPr>
          <p:nvPr/>
        </p:nvCxnSpPr>
        <p:spPr>
          <a:xfrm flipH="1" flipV="1">
            <a:off x="5355477" y="1652148"/>
            <a:ext cx="3207486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37" idx="0"/>
            <a:endCxn id="44" idx="2"/>
          </p:cNvCxnSpPr>
          <p:nvPr/>
        </p:nvCxnSpPr>
        <p:spPr>
          <a:xfrm flipV="1">
            <a:off x="7439981" y="2555560"/>
            <a:ext cx="1122982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38" idx="0"/>
            <a:endCxn id="44" idx="2"/>
          </p:cNvCxnSpPr>
          <p:nvPr/>
        </p:nvCxnSpPr>
        <p:spPr>
          <a:xfrm flipH="1" flipV="1">
            <a:off x="8562963" y="2555560"/>
            <a:ext cx="1435182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1762381" y="3002582"/>
            <a:ext cx="1480055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Browser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69" name="直線矢印コネクタ 68"/>
          <p:cNvCxnSpPr>
            <a:stCxn id="68" idx="0"/>
            <a:endCxn id="43" idx="2"/>
          </p:cNvCxnSpPr>
          <p:nvPr/>
        </p:nvCxnSpPr>
        <p:spPr>
          <a:xfrm flipV="1">
            <a:off x="2502409" y="2555560"/>
            <a:ext cx="1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強調線吹き出し 1 54"/>
          <p:cNvSpPr/>
          <p:nvPr/>
        </p:nvSpPr>
        <p:spPr>
          <a:xfrm>
            <a:off x="7297688" y="391269"/>
            <a:ext cx="2530548" cy="357467"/>
          </a:xfrm>
          <a:prstGeom prst="accentCallout1">
            <a:avLst>
              <a:gd name="adj1" fmla="val 22718"/>
              <a:gd name="adj2" fmla="val 1751"/>
              <a:gd name="adj3" fmla="val 79781"/>
              <a:gd name="adj4" fmla="val -194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ネットワーク</a:t>
            </a:r>
            <a:r>
              <a:rPr lang="ja-JP" altLang="en-US" sz="2000" dirty="0">
                <a:solidFill>
                  <a:schemeClr val="tx1"/>
                </a:solidFill>
              </a:rPr>
              <a:t>上</a:t>
            </a:r>
            <a:r>
              <a:rPr lang="ja-JP" altLang="en-US" sz="2000" dirty="0" smtClean="0">
                <a:solidFill>
                  <a:schemeClr val="tx1"/>
                </a:solidFill>
              </a:rPr>
              <a:t>の端末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6" name="強調線吹き出し 1 75"/>
          <p:cNvSpPr/>
          <p:nvPr/>
        </p:nvSpPr>
        <p:spPr>
          <a:xfrm>
            <a:off x="7297688" y="1043636"/>
            <a:ext cx="3530009" cy="357467"/>
          </a:xfrm>
          <a:prstGeom prst="accentCallout1">
            <a:avLst>
              <a:gd name="adj1" fmla="val 22718"/>
              <a:gd name="adj2" fmla="val 1149"/>
              <a:gd name="adj3" fmla="val 103577"/>
              <a:gd name="adj4" fmla="val -183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HTTP</a:t>
            </a:r>
            <a:r>
              <a:rPr lang="ja-JP" altLang="en-US" sz="2000" dirty="0" smtClean="0">
                <a:solidFill>
                  <a:schemeClr val="tx1"/>
                </a:solidFill>
              </a:rPr>
              <a:t>プロトコルを遵守する端末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8463576" y="3720759"/>
            <a:ext cx="460506" cy="22961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8463576" y="4024963"/>
            <a:ext cx="460506" cy="223677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884687" y="3624898"/>
            <a:ext cx="1470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：実クラス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：抽象クラス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381305" y="429233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親クラス</a:t>
            </a:r>
            <a:endParaRPr kumimoji="1" lang="ja-JP" altLang="en-US" sz="20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9812184" y="429233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子</a:t>
            </a:r>
            <a:r>
              <a:rPr kumimoji="1" lang="ja-JP" altLang="en-US" sz="2000" dirty="0" smtClean="0"/>
              <a:t>クラス</a:t>
            </a:r>
            <a:endParaRPr kumimoji="1" lang="ja-JP" altLang="en-US" sz="2000" dirty="0"/>
          </a:p>
        </p:txBody>
      </p:sp>
      <p:cxnSp>
        <p:nvCxnSpPr>
          <p:cNvPr id="82" name="直線矢印コネクタ 81"/>
          <p:cNvCxnSpPr>
            <a:stCxn id="59" idx="3"/>
            <a:endCxn id="81" idx="1"/>
          </p:cNvCxnSpPr>
          <p:nvPr/>
        </p:nvCxnSpPr>
        <p:spPr>
          <a:xfrm>
            <a:off x="9466859" y="4492385"/>
            <a:ext cx="345325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7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正方形/長方形 102"/>
          <p:cNvSpPr/>
          <p:nvPr/>
        </p:nvSpPr>
        <p:spPr>
          <a:xfrm>
            <a:off x="1229984" y="977322"/>
            <a:ext cx="7732832" cy="5556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096029" y="1891715"/>
            <a:ext cx="1467293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Server0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210375" y="977322"/>
            <a:ext cx="2080438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PrivateCache0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2352421" y="2886113"/>
            <a:ext cx="1943985" cy="73525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6096029" y="2886114"/>
            <a:ext cx="1943985" cy="731082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29113" y="1891715"/>
            <a:ext cx="1467293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Browser0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937145" y="3832756"/>
            <a:ext cx="251814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2269625" y="4614877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smtClean="0">
                <a:solidFill>
                  <a:schemeClr val="tx1"/>
                </a:solidFill>
              </a:rPr>
              <a:t>Time0]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54" name="直線矢印コネクタ 53"/>
          <p:cNvCxnSpPr>
            <a:stCxn id="42" idx="2"/>
            <a:endCxn id="47" idx="0"/>
          </p:cNvCxnSpPr>
          <p:nvPr/>
        </p:nvCxnSpPr>
        <p:spPr>
          <a:xfrm flipH="1">
            <a:off x="3329779" y="4272647"/>
            <a:ext cx="1866438" cy="3422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2692276" y="4197752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cxnSp>
        <p:nvCxnSpPr>
          <p:cNvPr id="19" name="カギ線コネクタ 18"/>
          <p:cNvCxnSpPr>
            <a:stCxn id="42" idx="1"/>
          </p:cNvCxnSpPr>
          <p:nvPr/>
        </p:nvCxnSpPr>
        <p:spPr>
          <a:xfrm rot="10800000">
            <a:off x="3324415" y="3618054"/>
            <a:ext cx="612731" cy="43464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42" idx="3"/>
            <a:endCxn id="40" idx="2"/>
          </p:cNvCxnSpPr>
          <p:nvPr/>
        </p:nvCxnSpPr>
        <p:spPr>
          <a:xfrm flipV="1">
            <a:off x="6455289" y="3617196"/>
            <a:ext cx="612733" cy="43550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線コネクタ 29"/>
          <p:cNvCxnSpPr>
            <a:stCxn id="66" idx="1"/>
            <a:endCxn id="36" idx="1"/>
          </p:cNvCxnSpPr>
          <p:nvPr/>
        </p:nvCxnSpPr>
        <p:spPr>
          <a:xfrm rot="10800000">
            <a:off x="2210375" y="1197268"/>
            <a:ext cx="59250" cy="5040882"/>
          </a:xfrm>
          <a:prstGeom prst="curvedConnector3">
            <a:avLst>
              <a:gd name="adj1" fmla="val 1024179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1229984" y="5498472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486332" y="1508882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cxnSp>
        <p:nvCxnSpPr>
          <p:cNvPr id="84" name="直線矢印コネクタ 83"/>
          <p:cNvCxnSpPr>
            <a:stCxn id="39" idx="0"/>
            <a:endCxn id="35" idx="1"/>
          </p:cNvCxnSpPr>
          <p:nvPr/>
        </p:nvCxnSpPr>
        <p:spPr>
          <a:xfrm flipV="1">
            <a:off x="3324414" y="2111661"/>
            <a:ext cx="2771615" cy="77445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39" idx="0"/>
            <a:endCxn id="41" idx="2"/>
          </p:cNvCxnSpPr>
          <p:nvPr/>
        </p:nvCxnSpPr>
        <p:spPr>
          <a:xfrm flipV="1">
            <a:off x="3324414" y="2346892"/>
            <a:ext cx="238346" cy="53922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40" idx="0"/>
            <a:endCxn id="41" idx="3"/>
          </p:cNvCxnSpPr>
          <p:nvPr/>
        </p:nvCxnSpPr>
        <p:spPr>
          <a:xfrm flipH="1" flipV="1">
            <a:off x="4296406" y="2119304"/>
            <a:ext cx="2771616" cy="76681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41" idx="0"/>
            <a:endCxn id="36" idx="2"/>
          </p:cNvCxnSpPr>
          <p:nvPr/>
        </p:nvCxnSpPr>
        <p:spPr>
          <a:xfrm flipH="1" flipV="1">
            <a:off x="3250594" y="1417213"/>
            <a:ext cx="312166" cy="4745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2725229" y="254995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7036065" y="254944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  <a:endParaRPr kumimoji="1" lang="ja-JP" altLang="en-US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329026" y="2514344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2800345" y="549847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eq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79686" y="3723237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087384" y="3677302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>
            <a:stCxn id="40" idx="0"/>
            <a:endCxn id="35" idx="2"/>
          </p:cNvCxnSpPr>
          <p:nvPr/>
        </p:nvCxnSpPr>
        <p:spPr>
          <a:xfrm flipH="1" flipV="1">
            <a:off x="6829676" y="2331606"/>
            <a:ext cx="238346" cy="55450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5981961" y="2545773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007166" y="4619922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[Time1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42" idx="2"/>
            <a:endCxn id="46" idx="0"/>
          </p:cNvCxnSpPr>
          <p:nvPr/>
        </p:nvCxnSpPr>
        <p:spPr>
          <a:xfrm>
            <a:off x="5196217" y="4272647"/>
            <a:ext cx="1871103" cy="34727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6451486" y="4194199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sp>
        <p:nvSpPr>
          <p:cNvPr id="66" name="角丸四角形 65"/>
          <p:cNvSpPr/>
          <p:nvPr/>
        </p:nvSpPr>
        <p:spPr>
          <a:xfrm>
            <a:off x="2269625" y="5942444"/>
            <a:ext cx="1792012" cy="591411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CacheEqItem0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67" name="直線矢印コネクタ 66"/>
          <p:cNvCxnSpPr>
            <a:stCxn id="47" idx="2"/>
            <a:endCxn id="66" idx="0"/>
          </p:cNvCxnSpPr>
          <p:nvPr/>
        </p:nvCxnSpPr>
        <p:spPr>
          <a:xfrm flipH="1">
            <a:off x="3165631" y="5426192"/>
            <a:ext cx="164148" cy="51625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46" idx="2"/>
            <a:endCxn id="66" idx="0"/>
          </p:cNvCxnSpPr>
          <p:nvPr/>
        </p:nvCxnSpPr>
        <p:spPr>
          <a:xfrm flipH="1">
            <a:off x="3165631" y="5431237"/>
            <a:ext cx="3901689" cy="5112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414140" y="524404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eq</a:t>
            </a:r>
            <a:endParaRPr kumimoji="1" lang="ja-JP" altLang="en-US" dirty="0"/>
          </a:p>
        </p:txBody>
      </p:sp>
      <p:sp>
        <p:nvSpPr>
          <p:cNvPr id="76" name="角丸四角形 75"/>
          <p:cNvSpPr/>
          <p:nvPr/>
        </p:nvSpPr>
        <p:spPr>
          <a:xfrm>
            <a:off x="4304017" y="5943531"/>
            <a:ext cx="1792012" cy="590324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CacheDifItem0</a:t>
            </a:r>
          </a:p>
        </p:txBody>
      </p:sp>
      <p:sp>
        <p:nvSpPr>
          <p:cNvPr id="78" name="角丸四角形 77"/>
          <p:cNvSpPr/>
          <p:nvPr/>
        </p:nvSpPr>
        <p:spPr>
          <a:xfrm>
            <a:off x="6335461" y="5935039"/>
            <a:ext cx="1792012" cy="598816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CacheDifItem1</a:t>
            </a:r>
          </a:p>
        </p:txBody>
      </p:sp>
      <p:cxnSp>
        <p:nvCxnSpPr>
          <p:cNvPr id="79" name="直線矢印コネクタ 78"/>
          <p:cNvCxnSpPr>
            <a:stCxn id="47" idx="2"/>
            <a:endCxn id="76" idx="0"/>
          </p:cNvCxnSpPr>
          <p:nvPr/>
        </p:nvCxnSpPr>
        <p:spPr>
          <a:xfrm>
            <a:off x="3329779" y="5426192"/>
            <a:ext cx="1870244" cy="51733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46" idx="2"/>
            <a:endCxn id="78" idx="0"/>
          </p:cNvCxnSpPr>
          <p:nvPr/>
        </p:nvCxnSpPr>
        <p:spPr>
          <a:xfrm>
            <a:off x="7067320" y="5431237"/>
            <a:ext cx="164147" cy="5038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4132170" y="535320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dif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7144362" y="549847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dif</a:t>
            </a:r>
            <a:endParaRPr kumimoji="1" lang="ja-JP" altLang="en-US" dirty="0"/>
          </a:p>
        </p:txBody>
      </p:sp>
      <p:cxnSp>
        <p:nvCxnSpPr>
          <p:cNvPr id="86" name="曲線コネクタ 85"/>
          <p:cNvCxnSpPr>
            <a:stCxn id="78" idx="3"/>
            <a:endCxn id="40" idx="3"/>
          </p:cNvCxnSpPr>
          <p:nvPr/>
        </p:nvCxnSpPr>
        <p:spPr>
          <a:xfrm flipH="1" flipV="1">
            <a:off x="8040014" y="3251655"/>
            <a:ext cx="87459" cy="2982792"/>
          </a:xfrm>
          <a:prstGeom prst="curvedConnector3">
            <a:avLst>
              <a:gd name="adj1" fmla="val -26138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8301866" y="5498472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store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033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正方形/長方形 116"/>
          <p:cNvSpPr/>
          <p:nvPr/>
        </p:nvSpPr>
        <p:spPr>
          <a:xfrm>
            <a:off x="654249" y="84008"/>
            <a:ext cx="8540229" cy="3877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654249" y="482547"/>
            <a:ext cx="1943985" cy="73525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2853545" y="482547"/>
            <a:ext cx="1943985" cy="731082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693363" y="1410813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671951" y="2211311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[Time0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54" name="直線矢印コネクタ 53"/>
          <p:cNvCxnSpPr>
            <a:stCxn id="42" idx="2"/>
            <a:endCxn id="47" idx="0"/>
          </p:cNvCxnSpPr>
          <p:nvPr/>
        </p:nvCxnSpPr>
        <p:spPr>
          <a:xfrm>
            <a:off x="2732105" y="1850704"/>
            <a:ext cx="0" cy="3606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1466443" y="1827945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cxnSp>
        <p:nvCxnSpPr>
          <p:cNvPr id="19" name="カギ線コネクタ 18"/>
          <p:cNvCxnSpPr>
            <a:stCxn id="42" idx="1"/>
            <a:endCxn id="39" idx="2"/>
          </p:cNvCxnSpPr>
          <p:nvPr/>
        </p:nvCxnSpPr>
        <p:spPr>
          <a:xfrm rot="10800000">
            <a:off x="1626243" y="1217807"/>
            <a:ext cx="67121" cy="412953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42" idx="3"/>
            <a:endCxn id="40" idx="2"/>
          </p:cNvCxnSpPr>
          <p:nvPr/>
        </p:nvCxnSpPr>
        <p:spPr>
          <a:xfrm flipV="1">
            <a:off x="3770847" y="1213629"/>
            <a:ext cx="54691" cy="41713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81231" y="1257991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810202" y="1259487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080846" y="2211311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[Time1,2,3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42" idx="2"/>
            <a:endCxn id="46" idx="1"/>
          </p:cNvCxnSpPr>
          <p:nvPr/>
        </p:nvCxnSpPr>
        <p:spPr>
          <a:xfrm>
            <a:off x="2732105" y="1850704"/>
            <a:ext cx="3348741" cy="7662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836847" y="1827945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sp>
        <p:nvSpPr>
          <p:cNvPr id="76" name="角丸四角形 75"/>
          <p:cNvSpPr/>
          <p:nvPr/>
        </p:nvSpPr>
        <p:spPr>
          <a:xfrm>
            <a:off x="1836098" y="3371615"/>
            <a:ext cx="1792012" cy="590324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CacheDifItem0</a:t>
            </a:r>
          </a:p>
        </p:txBody>
      </p:sp>
      <p:sp>
        <p:nvSpPr>
          <p:cNvPr id="78" name="角丸四角形 77"/>
          <p:cNvSpPr/>
          <p:nvPr/>
        </p:nvSpPr>
        <p:spPr>
          <a:xfrm>
            <a:off x="6243749" y="3367369"/>
            <a:ext cx="1792012" cy="598816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CacheDifItem1</a:t>
            </a:r>
          </a:p>
        </p:txBody>
      </p:sp>
      <p:cxnSp>
        <p:nvCxnSpPr>
          <p:cNvPr id="79" name="直線矢印コネクタ 78"/>
          <p:cNvCxnSpPr>
            <a:stCxn id="47" idx="2"/>
            <a:endCxn id="76" idx="0"/>
          </p:cNvCxnSpPr>
          <p:nvPr/>
        </p:nvCxnSpPr>
        <p:spPr>
          <a:xfrm flipH="1">
            <a:off x="2732104" y="3022626"/>
            <a:ext cx="1" cy="3489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46" idx="2"/>
            <a:endCxn id="78" idx="0"/>
          </p:cNvCxnSpPr>
          <p:nvPr/>
        </p:nvCxnSpPr>
        <p:spPr>
          <a:xfrm flipH="1">
            <a:off x="7139755" y="3022626"/>
            <a:ext cx="1245" cy="34474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2737262" y="3012854"/>
            <a:ext cx="42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dif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7118422" y="301873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dif</a:t>
            </a:r>
            <a:endParaRPr kumimoji="1" lang="ja-JP" altLang="en-US" dirty="0"/>
          </a:p>
        </p:txBody>
      </p:sp>
      <p:cxnSp>
        <p:nvCxnSpPr>
          <p:cNvPr id="86" name="曲線コネクタ 85"/>
          <p:cNvCxnSpPr>
            <a:stCxn id="78" idx="1"/>
            <a:endCxn id="40" idx="3"/>
          </p:cNvCxnSpPr>
          <p:nvPr/>
        </p:nvCxnSpPr>
        <p:spPr>
          <a:xfrm rot="10800000">
            <a:off x="4797531" y="848089"/>
            <a:ext cx="1446219" cy="2818689"/>
          </a:xfrm>
          <a:prstGeom prst="curvedConnector3">
            <a:avLst>
              <a:gd name="adj1" fmla="val 75893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5419896" y="3506270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store</a:t>
            </a:r>
            <a:endParaRPr kumimoji="1" lang="ja-JP" altLang="en-US" dirty="0"/>
          </a:p>
        </p:txBody>
      </p:sp>
      <p:sp>
        <p:nvSpPr>
          <p:cNvPr id="81" name="角丸四角形 80"/>
          <p:cNvSpPr/>
          <p:nvPr/>
        </p:nvSpPr>
        <p:spPr>
          <a:xfrm>
            <a:off x="5052019" y="482547"/>
            <a:ext cx="1943985" cy="73525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[Time2]</a:t>
            </a:r>
          </a:p>
        </p:txBody>
      </p:sp>
      <p:sp>
        <p:nvSpPr>
          <p:cNvPr id="82" name="角丸四角形 81"/>
          <p:cNvSpPr/>
          <p:nvPr/>
        </p:nvSpPr>
        <p:spPr>
          <a:xfrm>
            <a:off x="7250493" y="478370"/>
            <a:ext cx="1943985" cy="73525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CacheReuse0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smtClean="0">
                <a:solidFill>
                  <a:schemeClr val="tx1"/>
                </a:solidFill>
              </a:rPr>
              <a:t>Time3]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6101013" y="1407377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91" name="カギ線コネクタ 90"/>
          <p:cNvCxnSpPr>
            <a:stCxn id="89" idx="3"/>
            <a:endCxn id="82" idx="2"/>
          </p:cNvCxnSpPr>
          <p:nvPr/>
        </p:nvCxnSpPr>
        <p:spPr>
          <a:xfrm flipV="1">
            <a:off x="8178497" y="1213629"/>
            <a:ext cx="43989" cy="413694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91"/>
          <p:cNvCxnSpPr>
            <a:stCxn id="89" idx="1"/>
            <a:endCxn id="81" idx="2"/>
          </p:cNvCxnSpPr>
          <p:nvPr/>
        </p:nvCxnSpPr>
        <p:spPr>
          <a:xfrm rot="10800000">
            <a:off x="6024013" y="1217807"/>
            <a:ext cx="77001" cy="40951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5149526" y="1262192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8178497" y="1263688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  <p:cxnSp>
        <p:nvCxnSpPr>
          <p:cNvPr id="104" name="直線矢印コネクタ 103"/>
          <p:cNvCxnSpPr>
            <a:stCxn id="89" idx="2"/>
            <a:endCxn id="46" idx="0"/>
          </p:cNvCxnSpPr>
          <p:nvPr/>
        </p:nvCxnSpPr>
        <p:spPr>
          <a:xfrm>
            <a:off x="7139755" y="1847268"/>
            <a:ext cx="1245" cy="36404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/>
          <p:cNvSpPr txBox="1"/>
          <p:nvPr/>
        </p:nvSpPr>
        <p:spPr>
          <a:xfrm>
            <a:off x="7154818" y="1822679"/>
            <a:ext cx="181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cxnSp>
        <p:nvCxnSpPr>
          <p:cNvPr id="33" name="曲線コネクタ 32"/>
          <p:cNvCxnSpPr>
            <a:stCxn id="82" idx="0"/>
            <a:endCxn id="40" idx="0"/>
          </p:cNvCxnSpPr>
          <p:nvPr/>
        </p:nvCxnSpPr>
        <p:spPr>
          <a:xfrm rot="16200000" flipH="1" flipV="1">
            <a:off x="6021923" y="-1718016"/>
            <a:ext cx="4177" cy="4396948"/>
          </a:xfrm>
          <a:prstGeom prst="curvedConnector3">
            <a:avLst>
              <a:gd name="adj1" fmla="val -7140795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8035761" y="8400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target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423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方形/長方形 91"/>
          <p:cNvSpPr/>
          <p:nvPr/>
        </p:nvSpPr>
        <p:spPr>
          <a:xfrm>
            <a:off x="236949" y="128158"/>
            <a:ext cx="10390429" cy="6627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747260" y="128159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368538" y="5408067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7730476" y="2099908"/>
            <a:ext cx="71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store</a:t>
            </a:r>
            <a:endParaRPr kumimoji="1" lang="ja-JP" altLang="en-US" sz="2000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6180409" y="1415931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9575814" y="5053417"/>
            <a:ext cx="111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</a:p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6212040" y="978724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245483" y="4362865"/>
            <a:ext cx="2044041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StateTransaction2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4" name="カギ線コネクタ 43"/>
          <p:cNvCxnSpPr>
            <a:stCxn id="38" idx="0"/>
            <a:endCxn id="39" idx="3"/>
          </p:cNvCxnSpPr>
          <p:nvPr/>
        </p:nvCxnSpPr>
        <p:spPr>
          <a:xfrm rot="16200000" flipV="1">
            <a:off x="6515721" y="243663"/>
            <a:ext cx="359965" cy="1110158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43" idx="0"/>
            <a:endCxn id="51" idx="3"/>
          </p:cNvCxnSpPr>
          <p:nvPr/>
        </p:nvCxnSpPr>
        <p:spPr>
          <a:xfrm rot="16200000" flipV="1">
            <a:off x="6528435" y="3623796"/>
            <a:ext cx="356285" cy="1121854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43" idx="2"/>
            <a:endCxn id="53" idx="3"/>
          </p:cNvCxnSpPr>
          <p:nvPr/>
        </p:nvCxnSpPr>
        <p:spPr>
          <a:xfrm rot="5400000">
            <a:off x="6540392" y="4409592"/>
            <a:ext cx="333949" cy="112027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42" idx="0"/>
            <a:endCxn id="47" idx="3"/>
          </p:cNvCxnSpPr>
          <p:nvPr/>
        </p:nvCxnSpPr>
        <p:spPr>
          <a:xfrm rot="16200000" flipV="1">
            <a:off x="6010464" y="3011251"/>
            <a:ext cx="2530335" cy="2263298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42" idx="2"/>
            <a:endCxn id="54" idx="3"/>
          </p:cNvCxnSpPr>
          <p:nvPr/>
        </p:nvCxnSpPr>
        <p:spPr>
          <a:xfrm rot="5400000">
            <a:off x="7069347" y="4927619"/>
            <a:ext cx="417595" cy="2258272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6245483" y="300678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208405" y="4811225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277013" y="3692061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275871" y="2550601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375116" y="5956854"/>
            <a:ext cx="763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reuse</a:t>
            </a:r>
            <a:endParaRPr kumimoji="1" lang="ja-JP" altLang="en-US" sz="2000" dirty="0"/>
          </a:p>
        </p:txBody>
      </p:sp>
      <p:sp>
        <p:nvSpPr>
          <p:cNvPr id="73" name="角丸四角形 72"/>
          <p:cNvSpPr/>
          <p:nvPr/>
        </p:nvSpPr>
        <p:spPr>
          <a:xfrm>
            <a:off x="8507072" y="402403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[Time0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8507071" y="2151795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smtClean="0">
                <a:solidFill>
                  <a:schemeClr val="tx1"/>
                </a:solidFill>
              </a:rPr>
              <a:t>Time1-5]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7246073" y="643625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cxnSp>
        <p:nvCxnSpPr>
          <p:cNvPr id="96" name="直線矢印コネクタ 95"/>
          <p:cNvCxnSpPr>
            <a:stCxn id="38" idx="3"/>
            <a:endCxn id="73" idx="1"/>
          </p:cNvCxnSpPr>
          <p:nvPr/>
        </p:nvCxnSpPr>
        <p:spPr>
          <a:xfrm flipV="1">
            <a:off x="8289524" y="808061"/>
            <a:ext cx="217548" cy="39060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38" idx="3"/>
            <a:endCxn id="74" idx="1"/>
          </p:cNvCxnSpPr>
          <p:nvPr/>
        </p:nvCxnSpPr>
        <p:spPr>
          <a:xfrm>
            <a:off x="8289524" y="1198670"/>
            <a:ext cx="217547" cy="135878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8333281" y="1543601"/>
            <a:ext cx="122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afterState</a:t>
            </a:r>
            <a:endParaRPr kumimoji="1" lang="ja-JP" altLang="en-US" sz="2000" dirty="0"/>
          </a:p>
        </p:txBody>
      </p:sp>
      <p:cxnSp>
        <p:nvCxnSpPr>
          <p:cNvPr id="102" name="カギ線コネクタ 101"/>
          <p:cNvCxnSpPr>
            <a:stCxn id="42" idx="3"/>
            <a:endCxn id="74" idx="2"/>
          </p:cNvCxnSpPr>
          <p:nvPr/>
        </p:nvCxnSpPr>
        <p:spPr>
          <a:xfrm flipV="1">
            <a:off x="9446022" y="2963110"/>
            <a:ext cx="121203" cy="2664903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>
            <a:stCxn id="74" idx="1"/>
          </p:cNvCxnSpPr>
          <p:nvPr/>
        </p:nvCxnSpPr>
        <p:spPr>
          <a:xfrm flipH="1" flipV="1">
            <a:off x="6180409" y="2092637"/>
            <a:ext cx="2326662" cy="46481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正方形/長方形 108"/>
          <p:cNvSpPr/>
          <p:nvPr/>
        </p:nvSpPr>
        <p:spPr>
          <a:xfrm>
            <a:off x="797442" y="1403471"/>
            <a:ext cx="1703451" cy="369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>
                <a:solidFill>
                  <a:schemeClr val="tx1"/>
                </a:solidFill>
              </a:rPr>
              <a:t>EtagHeader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12" name="正方形/長方形 111"/>
          <p:cNvSpPr/>
          <p:nvPr/>
        </p:nvSpPr>
        <p:spPr>
          <a:xfrm>
            <a:off x="236949" y="3822009"/>
            <a:ext cx="2315589" cy="369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solidFill>
                  <a:schemeClr val="tx1"/>
                </a:solidFill>
              </a:rPr>
              <a:t>IfNoneMatchHeader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13" name="カギ線コネクタ 112"/>
          <p:cNvCxnSpPr>
            <a:stCxn id="54" idx="1"/>
            <a:endCxn id="46" idx="1"/>
          </p:cNvCxnSpPr>
          <p:nvPr/>
        </p:nvCxnSpPr>
        <p:spPr>
          <a:xfrm rot="10800000" flipH="1">
            <a:off x="3755643" y="1748885"/>
            <a:ext cx="6227" cy="4516669"/>
          </a:xfrm>
          <a:prstGeom prst="bentConnector3">
            <a:avLst>
              <a:gd name="adj1" fmla="val -3671110"/>
            </a:avLst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楕円 123"/>
          <p:cNvSpPr/>
          <p:nvPr/>
        </p:nvSpPr>
        <p:spPr>
          <a:xfrm>
            <a:off x="1035856" y="4917377"/>
            <a:ext cx="1176411" cy="439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304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2716901" y="5938224"/>
            <a:ext cx="809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target</a:t>
            </a:r>
            <a:endParaRPr kumimoji="1" lang="ja-JP" altLang="en-US" sz="2000" dirty="0"/>
          </a:p>
        </p:txBody>
      </p:sp>
      <p:cxnSp>
        <p:nvCxnSpPr>
          <p:cNvPr id="126" name="直線矢印コネクタ 125"/>
          <p:cNvCxnSpPr>
            <a:stCxn id="53" idx="1"/>
            <a:endCxn id="124" idx="6"/>
          </p:cNvCxnSpPr>
          <p:nvPr/>
        </p:nvCxnSpPr>
        <p:spPr>
          <a:xfrm flipH="1">
            <a:off x="2212267" y="5136705"/>
            <a:ext cx="1554630" cy="55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/>
          <p:cNvSpPr txBox="1"/>
          <p:nvPr/>
        </p:nvSpPr>
        <p:spPr>
          <a:xfrm>
            <a:off x="2214047" y="5061965"/>
            <a:ext cx="1343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statusCode</a:t>
            </a:r>
            <a:endParaRPr kumimoji="1" lang="ja-JP" altLang="en-US" sz="2000" dirty="0"/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2573540" y="3935626"/>
            <a:ext cx="102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headers</a:t>
            </a:r>
            <a:endParaRPr kumimoji="1" lang="ja-JP" altLang="en-US" sz="2000" dirty="0"/>
          </a:p>
        </p:txBody>
      </p:sp>
      <p:cxnSp>
        <p:nvCxnSpPr>
          <p:cNvPr id="134" name="直線矢印コネクタ 133"/>
          <p:cNvCxnSpPr>
            <a:stCxn id="51" idx="1"/>
            <a:endCxn id="112" idx="3"/>
          </p:cNvCxnSpPr>
          <p:nvPr/>
        </p:nvCxnSpPr>
        <p:spPr>
          <a:xfrm flipH="1" flipV="1">
            <a:off x="2552538" y="4006579"/>
            <a:ext cx="1199748" cy="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/>
          <p:cNvSpPr txBox="1"/>
          <p:nvPr/>
        </p:nvSpPr>
        <p:spPr>
          <a:xfrm>
            <a:off x="2547472" y="1284822"/>
            <a:ext cx="102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headers</a:t>
            </a:r>
            <a:endParaRPr kumimoji="1" lang="ja-JP" altLang="en-US" sz="2000" dirty="0"/>
          </a:p>
        </p:txBody>
      </p:sp>
      <p:cxnSp>
        <p:nvCxnSpPr>
          <p:cNvPr id="140" name="直線矢印コネクタ 139"/>
          <p:cNvCxnSpPr/>
          <p:nvPr/>
        </p:nvCxnSpPr>
        <p:spPr>
          <a:xfrm flipH="1" flipV="1">
            <a:off x="2507122" y="1597905"/>
            <a:ext cx="1248520" cy="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角丸四角形 45"/>
          <p:cNvSpPr/>
          <p:nvPr/>
        </p:nvSpPr>
        <p:spPr>
          <a:xfrm>
            <a:off x="3761871" y="1258284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Server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Browser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3750618" y="2387132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Request2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[Time2]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3752286" y="3515980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[Time3]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766897" y="4646105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[Time4]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Server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Browser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755644" y="5774953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CacheReuse0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[Time5]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Browser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63" name="カギ線コネクタ 62"/>
          <p:cNvCxnSpPr>
            <a:stCxn id="38" idx="2"/>
            <a:endCxn id="46" idx="3"/>
          </p:cNvCxnSpPr>
          <p:nvPr/>
        </p:nvCxnSpPr>
        <p:spPr>
          <a:xfrm rot="5400000">
            <a:off x="6531358" y="1029459"/>
            <a:ext cx="330269" cy="110858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43" idx="3"/>
            <a:endCxn id="74" idx="2"/>
          </p:cNvCxnSpPr>
          <p:nvPr/>
        </p:nvCxnSpPr>
        <p:spPr>
          <a:xfrm flipV="1">
            <a:off x="8289524" y="2963110"/>
            <a:ext cx="1277701" cy="161970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8440341" y="4227896"/>
            <a:ext cx="111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</a:p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131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645539" y="365934"/>
            <a:ext cx="10036743" cy="2324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645540" y="365936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Proxy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193333" y="370018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Proxy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5741126" y="365936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</a:t>
            </a:r>
            <a:r>
              <a:rPr lang="en-US" altLang="ja-JP" sz="2000" dirty="0">
                <a:solidFill>
                  <a:schemeClr val="tx1"/>
                </a:solidFill>
              </a:rPr>
              <a:t>2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Proxy </a:t>
            </a:r>
            <a:r>
              <a:rPr lang="ja-JP" altLang="en-US" sz="2000" dirty="0" smtClean="0">
                <a:solidFill>
                  <a:schemeClr val="tx1"/>
                </a:solidFill>
              </a:rPr>
              <a:t>←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8288919" y="365935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</a:t>
            </a:r>
            <a:r>
              <a:rPr lang="en-US" altLang="ja-JP" sz="2000" dirty="0">
                <a:solidFill>
                  <a:schemeClr val="tx1"/>
                </a:solidFill>
              </a:rPr>
              <a:t>3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← </a:t>
            </a:r>
            <a:r>
              <a:rPr lang="en-US" altLang="ja-JP" sz="2000" dirty="0" smtClean="0">
                <a:solidFill>
                  <a:schemeClr val="tx1"/>
                </a:solidFill>
              </a:rPr>
              <a:t>Proxy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4626332" y="2117099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HTTPTransaction0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4" name="カギ線コネクタ 43"/>
          <p:cNvCxnSpPr>
            <a:stCxn id="43" idx="3"/>
            <a:endCxn id="41" idx="2"/>
          </p:cNvCxnSpPr>
          <p:nvPr/>
        </p:nvCxnSpPr>
        <p:spPr>
          <a:xfrm flipV="1">
            <a:off x="6703816" y="1347134"/>
            <a:ext cx="2781785" cy="989911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43" idx="1"/>
            <a:endCxn id="35" idx="2"/>
          </p:cNvCxnSpPr>
          <p:nvPr/>
        </p:nvCxnSpPr>
        <p:spPr>
          <a:xfrm rot="10800000">
            <a:off x="1842222" y="1347135"/>
            <a:ext cx="2784110" cy="98991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4626332" y="1517263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HTTPTransaction1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9" name="カギ線コネクタ 48"/>
          <p:cNvCxnSpPr>
            <a:stCxn id="48" idx="3"/>
            <a:endCxn id="38" idx="2"/>
          </p:cNvCxnSpPr>
          <p:nvPr/>
        </p:nvCxnSpPr>
        <p:spPr>
          <a:xfrm flipV="1">
            <a:off x="6703816" y="1347135"/>
            <a:ext cx="233992" cy="390074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/>
          <p:cNvCxnSpPr>
            <a:stCxn id="48" idx="1"/>
            <a:endCxn id="36" idx="2"/>
          </p:cNvCxnSpPr>
          <p:nvPr/>
        </p:nvCxnSpPr>
        <p:spPr>
          <a:xfrm rot="10800000">
            <a:off x="4390016" y="1351217"/>
            <a:ext cx="236317" cy="385992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3627331" y="2290007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626215" y="1665739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703815" y="2290007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703815" y="1660383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695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正方形/長方形 98"/>
          <p:cNvSpPr/>
          <p:nvPr/>
        </p:nvSpPr>
        <p:spPr>
          <a:xfrm>
            <a:off x="996041" y="237084"/>
            <a:ext cx="6935292" cy="3939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592496" y="237086"/>
            <a:ext cx="13335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ブラウザ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4209423" y="237085"/>
            <a:ext cx="1181184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中継者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750149" y="237084"/>
            <a:ext cx="11811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サーバ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01058" y="747330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①リクエスト</a:t>
            </a:r>
            <a:endParaRPr kumimoji="1" lang="ja-JP" altLang="en-US" sz="20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337643" y="947385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②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276731" y="1480774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③レスポンス</a:t>
            </a:r>
            <a:endParaRPr kumimoji="1" lang="ja-JP" altLang="en-US" sz="20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371320" y="1602617"/>
            <a:ext cx="2316660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④</a:t>
            </a:r>
            <a:r>
              <a:rPr lang="ja-JP" altLang="en-US" sz="2000" dirty="0" smtClean="0"/>
              <a:t>改ざんレスポンス</a:t>
            </a:r>
            <a:endParaRPr kumimoji="1" lang="ja-JP" altLang="en-US" sz="2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1784632" y="4176693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stCxn id="50" idx="2"/>
            <a:endCxn id="65" idx="0"/>
          </p:cNvCxnSpPr>
          <p:nvPr/>
        </p:nvCxnSpPr>
        <p:spPr>
          <a:xfrm flipH="1">
            <a:off x="2253756" y="692263"/>
            <a:ext cx="5532" cy="3484430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4330891" y="2226189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2" name="直線コネクタ 71"/>
          <p:cNvCxnSpPr>
            <a:stCxn id="55" idx="2"/>
            <a:endCxn id="71" idx="0"/>
          </p:cNvCxnSpPr>
          <p:nvPr/>
        </p:nvCxnSpPr>
        <p:spPr>
          <a:xfrm>
            <a:off x="4800015" y="692262"/>
            <a:ext cx="0" cy="1533927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6871618" y="2223384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6" name="直線コネクタ 75"/>
          <p:cNvCxnSpPr>
            <a:stCxn id="56" idx="2"/>
            <a:endCxn id="75" idx="0"/>
          </p:cNvCxnSpPr>
          <p:nvPr/>
        </p:nvCxnSpPr>
        <p:spPr>
          <a:xfrm>
            <a:off x="7340741" y="692261"/>
            <a:ext cx="1" cy="1531123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2259287" y="1147440"/>
            <a:ext cx="254072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4800014" y="1310472"/>
            <a:ext cx="254072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4800012" y="1860698"/>
            <a:ext cx="254072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>
            <a:off x="2241109" y="2002465"/>
            <a:ext cx="254072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996041" y="2264173"/>
            <a:ext cx="2515432" cy="707886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⑤改ざんレスポンスを</a:t>
            </a:r>
            <a:endParaRPr lang="en-US" altLang="ja-JP" sz="2000" dirty="0" smtClean="0"/>
          </a:p>
          <a:p>
            <a:r>
              <a:rPr lang="ja-JP" altLang="en-US" sz="2000" dirty="0"/>
              <a:t>　 </a:t>
            </a:r>
            <a:r>
              <a:rPr lang="ja-JP" altLang="en-US" sz="2000" dirty="0" smtClean="0"/>
              <a:t> キャッシュに格納</a:t>
            </a:r>
            <a:endParaRPr kumimoji="1" lang="ja-JP" altLang="en-US" sz="2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96041" y="3220433"/>
            <a:ext cx="3313728" cy="707886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⑥同じファイルの利用時に</a:t>
            </a:r>
            <a:endParaRPr lang="en-US" altLang="ja-JP" sz="2000" dirty="0" smtClean="0"/>
          </a:p>
          <a:p>
            <a:r>
              <a:rPr kumimoji="1" lang="ja-JP" altLang="en-US" sz="2000" dirty="0"/>
              <a:t>　</a:t>
            </a:r>
            <a:r>
              <a:rPr kumimoji="1" lang="ja-JP" altLang="en-US" sz="2000" dirty="0" smtClean="0"/>
              <a:t>  改ざんレスポンスを再利用</a:t>
            </a:r>
            <a:endParaRPr kumimoji="1" lang="ja-JP" altLang="en-US" sz="2000" dirty="0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038" y="234171"/>
            <a:ext cx="513160" cy="5131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9103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/>
          <p:cNvSpPr/>
          <p:nvPr/>
        </p:nvSpPr>
        <p:spPr>
          <a:xfrm>
            <a:off x="1592495" y="234172"/>
            <a:ext cx="6338837" cy="2834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592496" y="237086"/>
            <a:ext cx="13335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ブラウザ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4209423" y="237085"/>
            <a:ext cx="1181184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サーバ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750149" y="237084"/>
            <a:ext cx="11811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サーバ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01058" y="747330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①リクエスト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800924" y="1931701"/>
            <a:ext cx="1457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③リクエスト</a:t>
            </a:r>
            <a:endParaRPr kumimoji="1" lang="ja-JP" altLang="en-US" sz="20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736003" y="1336229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②</a:t>
            </a:r>
            <a:r>
              <a:rPr lang="ja-JP" altLang="en-US" sz="2000" dirty="0" smtClean="0"/>
              <a:t>レスポンス</a:t>
            </a:r>
            <a:endParaRPr kumimoji="1" lang="ja-JP" altLang="en-US" sz="2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1784449" y="3072382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stCxn id="50" idx="2"/>
            <a:endCxn id="65" idx="0"/>
          </p:cNvCxnSpPr>
          <p:nvPr/>
        </p:nvCxnSpPr>
        <p:spPr>
          <a:xfrm flipH="1">
            <a:off x="2253573" y="692263"/>
            <a:ext cx="5715" cy="2380119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4330891" y="1944905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2" name="直線コネクタ 71"/>
          <p:cNvCxnSpPr>
            <a:stCxn id="55" idx="2"/>
            <a:endCxn id="71" idx="0"/>
          </p:cNvCxnSpPr>
          <p:nvPr/>
        </p:nvCxnSpPr>
        <p:spPr>
          <a:xfrm>
            <a:off x="4800015" y="692262"/>
            <a:ext cx="0" cy="1252643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6877333" y="3069118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6" name="直線コネクタ 75"/>
          <p:cNvCxnSpPr>
            <a:stCxn id="56" idx="2"/>
            <a:endCxn id="75" idx="0"/>
          </p:cNvCxnSpPr>
          <p:nvPr/>
        </p:nvCxnSpPr>
        <p:spPr>
          <a:xfrm>
            <a:off x="7340741" y="692261"/>
            <a:ext cx="5716" cy="2376857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2259287" y="1147440"/>
            <a:ext cx="254072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2263427" y="2297974"/>
            <a:ext cx="5077314" cy="264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2259285" y="1725323"/>
            <a:ext cx="254072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038" y="234171"/>
            <a:ext cx="513160" cy="513160"/>
          </a:xfrm>
          <a:prstGeom prst="rect">
            <a:avLst/>
          </a:prstGeom>
          <a:effectLst/>
        </p:spPr>
      </p:pic>
      <p:sp>
        <p:nvSpPr>
          <p:cNvPr id="25" name="テキスト ボックス 24"/>
          <p:cNvSpPr txBox="1"/>
          <p:nvPr/>
        </p:nvSpPr>
        <p:spPr>
          <a:xfrm>
            <a:off x="5276731" y="2454112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④</a:t>
            </a:r>
            <a:r>
              <a:rPr lang="ja-JP" altLang="en-US" sz="2000" dirty="0" smtClean="0"/>
              <a:t>レスポンス</a:t>
            </a:r>
            <a:endParaRPr kumimoji="1" lang="ja-JP" altLang="en-US" sz="2000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2253573" y="2812010"/>
            <a:ext cx="5077314" cy="264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線コネクタ 12"/>
          <p:cNvCxnSpPr>
            <a:stCxn id="60" idx="1"/>
            <a:endCxn id="59" idx="1"/>
          </p:cNvCxnSpPr>
          <p:nvPr/>
        </p:nvCxnSpPr>
        <p:spPr>
          <a:xfrm rot="10800000" flipH="1" flipV="1">
            <a:off x="2736002" y="1536284"/>
            <a:ext cx="64921" cy="595472"/>
          </a:xfrm>
          <a:prstGeom prst="curvedConnector3">
            <a:avLst>
              <a:gd name="adj1" fmla="val -352120"/>
            </a:avLst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12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81"/>
          <p:cNvSpPr/>
          <p:nvPr/>
        </p:nvSpPr>
        <p:spPr>
          <a:xfrm>
            <a:off x="1063257" y="393405"/>
            <a:ext cx="8114222" cy="510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697174" y="487383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HTTPTransaction1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円/楕円 16"/>
          <p:cNvSpPr/>
          <p:nvPr/>
        </p:nvSpPr>
        <p:spPr>
          <a:xfrm>
            <a:off x="1177159" y="2101363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2"/>
            <a:endCxn id="5" idx="7"/>
          </p:cNvCxnSpPr>
          <p:nvPr/>
        </p:nvCxnSpPr>
        <p:spPr>
          <a:xfrm flipH="1">
            <a:off x="2766049" y="1504538"/>
            <a:ext cx="375191" cy="7051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5548666" y="491689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4" idx="2"/>
            <a:endCxn id="101" idx="1"/>
          </p:cNvCxnSpPr>
          <p:nvPr/>
        </p:nvCxnSpPr>
        <p:spPr>
          <a:xfrm>
            <a:off x="3141240" y="1504538"/>
            <a:ext cx="2173214" cy="69875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1" idx="2"/>
            <a:endCxn id="100" idx="7"/>
          </p:cNvCxnSpPr>
          <p:nvPr/>
        </p:nvCxnSpPr>
        <p:spPr>
          <a:xfrm flipH="1">
            <a:off x="4698391" y="1508844"/>
            <a:ext cx="2294341" cy="69964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2"/>
            <a:endCxn id="106" idx="1"/>
          </p:cNvCxnSpPr>
          <p:nvPr/>
        </p:nvCxnSpPr>
        <p:spPr>
          <a:xfrm>
            <a:off x="6992732" y="1508844"/>
            <a:ext cx="258531" cy="70147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36" idx="2"/>
            <a:endCxn id="164" idx="2"/>
          </p:cNvCxnSpPr>
          <p:nvPr/>
        </p:nvCxnSpPr>
        <p:spPr>
          <a:xfrm rot="16200000" flipH="1">
            <a:off x="4040143" y="2282851"/>
            <a:ext cx="215" cy="3864683"/>
          </a:xfrm>
          <a:prstGeom prst="bentConnector3">
            <a:avLst>
              <a:gd name="adj1" fmla="val 86644186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58" idx="2"/>
            <a:endCxn id="170" idx="2"/>
          </p:cNvCxnSpPr>
          <p:nvPr/>
        </p:nvCxnSpPr>
        <p:spPr>
          <a:xfrm rot="16200000" flipH="1">
            <a:off x="5968399" y="2280803"/>
            <a:ext cx="8386" cy="3864682"/>
          </a:xfrm>
          <a:prstGeom prst="bentConnector3">
            <a:avLst>
              <a:gd name="adj1" fmla="val 3840293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1177159" y="4818131"/>
            <a:ext cx="7934943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150443" y="4448799"/>
            <a:ext cx="72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Time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757687" y="1504323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3881162" y="1500735"/>
            <a:ext cx="116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sp>
        <p:nvSpPr>
          <p:cNvPr id="100" name="円/楕円 16"/>
          <p:cNvSpPr/>
          <p:nvPr/>
        </p:nvSpPr>
        <p:spPr>
          <a:xfrm>
            <a:off x="3109501" y="2100202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1" name="円/楕円 16"/>
          <p:cNvSpPr/>
          <p:nvPr/>
        </p:nvSpPr>
        <p:spPr>
          <a:xfrm>
            <a:off x="5041843" y="2095011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6" name="円/楕円 16"/>
          <p:cNvSpPr/>
          <p:nvPr/>
        </p:nvSpPr>
        <p:spPr>
          <a:xfrm>
            <a:off x="6978652" y="2102036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9" name="直線矢印コネクタ 138"/>
          <p:cNvCxnSpPr>
            <a:stCxn id="5" idx="4"/>
            <a:endCxn id="136" idx="0"/>
          </p:cNvCxnSpPr>
          <p:nvPr/>
        </p:nvCxnSpPr>
        <p:spPr>
          <a:xfrm flipH="1">
            <a:off x="2107909" y="2840760"/>
            <a:ext cx="1" cy="46352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2077595" y="2826291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36" name="正方形/長方形 135"/>
          <p:cNvSpPr/>
          <p:nvPr/>
        </p:nvSpPr>
        <p:spPr>
          <a:xfrm>
            <a:off x="1492076" y="3304288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>
            <a:stCxn id="100" idx="4"/>
            <a:endCxn id="158" idx="0"/>
          </p:cNvCxnSpPr>
          <p:nvPr/>
        </p:nvCxnSpPr>
        <p:spPr>
          <a:xfrm flipH="1">
            <a:off x="4040251" y="2839599"/>
            <a:ext cx="1" cy="45855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010052" y="2831993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58" name="正方形/長方形 157"/>
          <p:cNvSpPr/>
          <p:nvPr/>
        </p:nvSpPr>
        <p:spPr>
          <a:xfrm>
            <a:off x="3424418" y="3298153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61" name="直線矢印コネクタ 160"/>
          <p:cNvCxnSpPr>
            <a:stCxn id="101" idx="4"/>
            <a:endCxn id="164" idx="0"/>
          </p:cNvCxnSpPr>
          <p:nvPr/>
        </p:nvCxnSpPr>
        <p:spPr>
          <a:xfrm flipH="1">
            <a:off x="5972592" y="2834408"/>
            <a:ext cx="2" cy="47009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5942337" y="2832934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5356759" y="3304503"/>
            <a:ext cx="1231666" cy="910798"/>
            <a:chOff x="1492076" y="3304288"/>
            <a:chExt cx="1231666" cy="910798"/>
          </a:xfrm>
        </p:grpSpPr>
        <p:sp>
          <p:nvSpPr>
            <p:cNvPr id="164" name="正方形/長方形 163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角丸四角形 164"/>
            <p:cNvSpPr/>
            <p:nvPr/>
          </p:nvSpPr>
          <p:spPr>
            <a:xfrm>
              <a:off x="1576043" y="3421763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Cookie1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直線矢印コネクタ 166"/>
          <p:cNvCxnSpPr>
            <a:stCxn id="106" idx="4"/>
            <a:endCxn id="170" idx="0"/>
          </p:cNvCxnSpPr>
          <p:nvPr/>
        </p:nvCxnSpPr>
        <p:spPr>
          <a:xfrm flipH="1">
            <a:off x="7904933" y="2841433"/>
            <a:ext cx="4470" cy="46510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7874622" y="282752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9" name="グループ化 168"/>
          <p:cNvGrpSpPr/>
          <p:nvPr/>
        </p:nvGrpSpPr>
        <p:grpSpPr>
          <a:xfrm>
            <a:off x="7289100" y="3306539"/>
            <a:ext cx="1231666" cy="910798"/>
            <a:chOff x="1492076" y="3304288"/>
            <a:chExt cx="1231666" cy="910798"/>
          </a:xfrm>
        </p:grpSpPr>
        <p:sp>
          <p:nvSpPr>
            <p:cNvPr id="170" name="正方形/長方形 169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角丸四角形 171"/>
            <p:cNvSpPr/>
            <p:nvPr/>
          </p:nvSpPr>
          <p:spPr>
            <a:xfrm>
              <a:off x="1576042" y="3804510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Cookie2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テキスト ボックス 51"/>
          <p:cNvSpPr txBox="1"/>
          <p:nvPr/>
        </p:nvSpPr>
        <p:spPr>
          <a:xfrm>
            <a:off x="4982610" y="1498186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070384" y="1504323"/>
            <a:ext cx="116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grpSp>
        <p:nvGrpSpPr>
          <p:cNvPr id="40" name="グループ化 39"/>
          <p:cNvGrpSpPr/>
          <p:nvPr/>
        </p:nvGrpSpPr>
        <p:grpSpPr>
          <a:xfrm>
            <a:off x="2881612" y="4855798"/>
            <a:ext cx="6295867" cy="646331"/>
            <a:chOff x="5170919" y="3232992"/>
            <a:chExt cx="6295867" cy="646331"/>
          </a:xfrm>
        </p:grpSpPr>
        <p:cxnSp>
          <p:nvCxnSpPr>
            <p:cNvPr id="41" name="直線矢印コネクタ 40"/>
            <p:cNvCxnSpPr/>
            <p:nvPr/>
          </p:nvCxnSpPr>
          <p:spPr>
            <a:xfrm>
              <a:off x="5170919" y="3442408"/>
              <a:ext cx="3953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/>
            <p:cNvSpPr txBox="1"/>
            <p:nvPr/>
          </p:nvSpPr>
          <p:spPr>
            <a:xfrm>
              <a:off x="5516087" y="3232992"/>
              <a:ext cx="5950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：本来表現</a:t>
              </a:r>
              <a:r>
                <a:rPr lang="ja-JP" altLang="en-US" dirty="0" smtClean="0"/>
                <a:t>でき</a:t>
              </a:r>
              <a:r>
                <a:rPr lang="ja-JP" altLang="en-US" dirty="0"/>
                <a:t>る</a:t>
              </a:r>
              <a:r>
                <a:rPr kumimoji="1" lang="ja-JP" altLang="en-US" dirty="0" smtClean="0"/>
                <a:t>べき状態変化</a:t>
              </a:r>
              <a:endParaRPr kumimoji="1" lang="en-US" altLang="ja-JP" dirty="0" smtClean="0"/>
            </a:p>
            <a:p>
              <a:r>
                <a:rPr lang="ja-JP" altLang="en-US" dirty="0" smtClean="0"/>
                <a:t>　</a:t>
              </a:r>
              <a:r>
                <a:rPr kumimoji="1" lang="ja-JP" altLang="en-US" dirty="0" smtClean="0"/>
                <a:t>（二つの</a:t>
              </a:r>
              <a:r>
                <a:rPr kumimoji="1" lang="en-US" altLang="ja-JP" dirty="0" smtClean="0"/>
                <a:t>Transaction</a:t>
              </a:r>
              <a:r>
                <a:rPr kumimoji="1" lang="ja-JP" altLang="en-US" dirty="0" smtClean="0"/>
                <a:t>が同じブラウザから行われている場合）</a:t>
              </a:r>
              <a:endParaRPr kumimoji="1" lang="ja-JP" altLang="en-US" dirty="0"/>
            </a:p>
          </p:txBody>
        </p:sp>
      </p:grpSp>
      <p:cxnSp>
        <p:nvCxnSpPr>
          <p:cNvPr id="43" name="直線矢印コネクタ 42"/>
          <p:cNvCxnSpPr>
            <a:stCxn id="136" idx="3"/>
            <a:endCxn id="158" idx="1"/>
          </p:cNvCxnSpPr>
          <p:nvPr/>
        </p:nvCxnSpPr>
        <p:spPr>
          <a:xfrm flipV="1">
            <a:off x="2723742" y="3753552"/>
            <a:ext cx="700676" cy="613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158" idx="3"/>
            <a:endCxn id="164" idx="1"/>
          </p:cNvCxnSpPr>
          <p:nvPr/>
        </p:nvCxnSpPr>
        <p:spPr>
          <a:xfrm>
            <a:off x="4656084" y="3753552"/>
            <a:ext cx="700675" cy="635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164" idx="3"/>
            <a:endCxn id="170" idx="1"/>
          </p:cNvCxnSpPr>
          <p:nvPr/>
        </p:nvCxnSpPr>
        <p:spPr>
          <a:xfrm>
            <a:off x="6588425" y="3759902"/>
            <a:ext cx="700675" cy="203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7373066" y="3426332"/>
            <a:ext cx="1063731" cy="2991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Cookie1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2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/>
        </p:nvSpPr>
        <p:spPr>
          <a:xfrm>
            <a:off x="1854665" y="3458483"/>
            <a:ext cx="9950500" cy="2276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854665" y="4753322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5540426" y="4049987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sp>
        <p:nvSpPr>
          <p:cNvPr id="38" name="正方形/長方形 37"/>
          <p:cNvSpPr/>
          <p:nvPr/>
        </p:nvSpPr>
        <p:spPr>
          <a:xfrm>
            <a:off x="3275962" y="4010206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HTTPTransaction0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287011" y="4010206"/>
            <a:ext cx="2044041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HTTPTransaction1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107495" y="4049987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158529" y="4049987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46" name="角丸四角形 45"/>
          <p:cNvSpPr/>
          <p:nvPr/>
        </p:nvSpPr>
        <p:spPr>
          <a:xfrm>
            <a:off x="4382399" y="4753322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Server0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Browser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6897100" y="4753322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[Time2]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Server1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9424834" y="4753322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[Time3]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Server1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Browser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033540" y="3458484"/>
            <a:ext cx="778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cause</a:t>
            </a:r>
            <a:endParaRPr kumimoji="1" lang="ja-JP" altLang="en-US" sz="2000" dirty="0"/>
          </a:p>
        </p:txBody>
      </p:sp>
      <p:cxnSp>
        <p:nvCxnSpPr>
          <p:cNvPr id="56" name="カギ線コネクタ 55"/>
          <p:cNvCxnSpPr>
            <a:stCxn id="38" idx="1"/>
            <a:endCxn id="39" idx="0"/>
          </p:cNvCxnSpPr>
          <p:nvPr/>
        </p:nvCxnSpPr>
        <p:spPr>
          <a:xfrm rot="10800000" flipV="1">
            <a:off x="3051348" y="4230152"/>
            <a:ext cx="224615" cy="52317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38" idx="3"/>
            <a:endCxn id="46" idx="0"/>
          </p:cNvCxnSpPr>
          <p:nvPr/>
        </p:nvCxnSpPr>
        <p:spPr>
          <a:xfrm>
            <a:off x="5353446" y="4230152"/>
            <a:ext cx="219119" cy="52317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43" idx="1"/>
            <a:endCxn id="51" idx="0"/>
          </p:cNvCxnSpPr>
          <p:nvPr/>
        </p:nvCxnSpPr>
        <p:spPr>
          <a:xfrm rot="10800000" flipV="1">
            <a:off x="8093783" y="4230152"/>
            <a:ext cx="193229" cy="52317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43" idx="3"/>
            <a:endCxn id="53" idx="0"/>
          </p:cNvCxnSpPr>
          <p:nvPr/>
        </p:nvCxnSpPr>
        <p:spPr>
          <a:xfrm>
            <a:off x="10331052" y="4230152"/>
            <a:ext cx="283948" cy="52317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10602402" y="4049987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cxnSp>
        <p:nvCxnSpPr>
          <p:cNvPr id="17" name="曲線コネクタ 16"/>
          <p:cNvCxnSpPr>
            <a:stCxn id="43" idx="0"/>
            <a:endCxn id="38" idx="0"/>
          </p:cNvCxnSpPr>
          <p:nvPr/>
        </p:nvCxnSpPr>
        <p:spPr>
          <a:xfrm rot="16200000" flipV="1">
            <a:off x="6811868" y="1513042"/>
            <a:ext cx="12700" cy="4994328"/>
          </a:xfrm>
          <a:prstGeom prst="curvedConnector3">
            <a:avLst>
              <a:gd name="adj1" fmla="val 4425000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91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正方形/長方形 72"/>
          <p:cNvSpPr/>
          <p:nvPr/>
        </p:nvSpPr>
        <p:spPr>
          <a:xfrm>
            <a:off x="998806" y="234172"/>
            <a:ext cx="8905913" cy="5810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592496" y="237086"/>
            <a:ext cx="13335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ブラウザ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4209423" y="237085"/>
            <a:ext cx="1181184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中継者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995235" y="237084"/>
            <a:ext cx="1269901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サーバ</a:t>
            </a:r>
            <a:r>
              <a:rPr lang="en-US" altLang="ja-JP" sz="2400" dirty="0" smtClean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01058" y="747330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①リクエスト</a:t>
            </a:r>
            <a:endParaRPr kumimoji="1" lang="ja-JP" altLang="en-US" sz="20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991796" y="941658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②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935990" y="1488473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③レスポンス</a:t>
            </a:r>
            <a:endParaRPr kumimoji="1" lang="ja-JP" altLang="en-US" sz="20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371320" y="1602617"/>
            <a:ext cx="2316660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④</a:t>
            </a:r>
            <a:r>
              <a:rPr lang="ja-JP" altLang="en-US" sz="2000" dirty="0" smtClean="0"/>
              <a:t>改ざんレスポンス</a:t>
            </a:r>
            <a:endParaRPr kumimoji="1" lang="ja-JP" altLang="en-US" sz="2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1787398" y="6044308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stCxn id="50" idx="2"/>
            <a:endCxn id="65" idx="0"/>
          </p:cNvCxnSpPr>
          <p:nvPr/>
        </p:nvCxnSpPr>
        <p:spPr>
          <a:xfrm flipH="1">
            <a:off x="2256522" y="692263"/>
            <a:ext cx="2766" cy="5352045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4340414" y="4491016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2" name="直線コネクタ 71"/>
          <p:cNvCxnSpPr>
            <a:stCxn id="55" idx="2"/>
            <a:endCxn id="71" idx="0"/>
          </p:cNvCxnSpPr>
          <p:nvPr/>
        </p:nvCxnSpPr>
        <p:spPr>
          <a:xfrm>
            <a:off x="4800015" y="692262"/>
            <a:ext cx="9523" cy="3798754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6161061" y="2085596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6" name="直線コネクタ 75"/>
          <p:cNvCxnSpPr>
            <a:stCxn id="56" idx="2"/>
            <a:endCxn id="75" idx="0"/>
          </p:cNvCxnSpPr>
          <p:nvPr/>
        </p:nvCxnSpPr>
        <p:spPr>
          <a:xfrm flipH="1">
            <a:off x="6630185" y="692261"/>
            <a:ext cx="1" cy="1393335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2259287" y="1147440"/>
            <a:ext cx="254072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 flipV="1">
            <a:off x="4809539" y="1304925"/>
            <a:ext cx="1820646" cy="554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4809538" y="1852613"/>
            <a:ext cx="1772237" cy="808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>
            <a:off x="2241109" y="2002465"/>
            <a:ext cx="254072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998806" y="4074498"/>
            <a:ext cx="2536272" cy="707886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⑨</a:t>
            </a:r>
            <a:r>
              <a:rPr lang="ja-JP" altLang="en-US" sz="2000" dirty="0" smtClean="0"/>
              <a:t>改ざんレスポンスを</a:t>
            </a:r>
            <a:endParaRPr lang="en-US" altLang="ja-JP" sz="2000" dirty="0" smtClean="0"/>
          </a:p>
          <a:p>
            <a:r>
              <a:rPr lang="ja-JP" altLang="en-US" sz="2000" dirty="0"/>
              <a:t>　 </a:t>
            </a:r>
            <a:r>
              <a:rPr lang="ja-JP" altLang="en-US" sz="2000" dirty="0" smtClean="0"/>
              <a:t> キャッシュに格納</a:t>
            </a:r>
            <a:endParaRPr kumimoji="1" lang="ja-JP" altLang="en-US" sz="2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98806" y="5059990"/>
            <a:ext cx="3313728" cy="707886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⑩</a:t>
            </a:r>
            <a:r>
              <a:rPr lang="ja-JP" altLang="en-US" sz="2000" dirty="0" smtClean="0"/>
              <a:t>同じファイルの利用時に</a:t>
            </a:r>
            <a:endParaRPr lang="en-US" altLang="ja-JP" sz="2000" dirty="0" smtClean="0"/>
          </a:p>
          <a:p>
            <a:r>
              <a:rPr kumimoji="1" lang="ja-JP" altLang="en-US" sz="2000" dirty="0"/>
              <a:t>　</a:t>
            </a:r>
            <a:r>
              <a:rPr kumimoji="1" lang="ja-JP" altLang="en-US" sz="2000" dirty="0" smtClean="0"/>
              <a:t>  改ざんレスポンスを再利用</a:t>
            </a:r>
            <a:endParaRPr kumimoji="1" lang="ja-JP" altLang="en-US" sz="2000" dirty="0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038" y="234171"/>
            <a:ext cx="513160" cy="513160"/>
          </a:xfrm>
          <a:prstGeom prst="rect">
            <a:avLst/>
          </a:prstGeom>
          <a:effectLst/>
        </p:spPr>
      </p:pic>
      <p:sp>
        <p:nvSpPr>
          <p:cNvPr id="28" name="テキスト ボックス 27"/>
          <p:cNvSpPr txBox="1"/>
          <p:nvPr/>
        </p:nvSpPr>
        <p:spPr>
          <a:xfrm>
            <a:off x="2801058" y="2452305"/>
            <a:ext cx="1465466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⑤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001503" y="2648215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⑥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08319" y="3185749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⑦</a:t>
            </a:r>
            <a:r>
              <a:rPr lang="ja-JP" altLang="en-US" sz="2000" dirty="0" smtClean="0"/>
              <a:t>レスポンス</a:t>
            </a:r>
            <a:endParaRPr kumimoji="1" lang="ja-JP" altLang="en-US" sz="20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371320" y="3307592"/>
            <a:ext cx="2316660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⑧改ざんレスポンス</a:t>
            </a:r>
            <a:endParaRPr kumimoji="1" lang="ja-JP" altLang="en-US" sz="2000" dirty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2259287" y="2852415"/>
            <a:ext cx="254072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4809539" y="3015448"/>
            <a:ext cx="3351546" cy="397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4809541" y="3562350"/>
            <a:ext cx="3351544" cy="332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2241109" y="3707440"/>
            <a:ext cx="254072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7526135" y="237084"/>
            <a:ext cx="1269901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サーバ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>
            <a:stCxn id="37" idx="2"/>
            <a:endCxn id="45" idx="0"/>
          </p:cNvCxnSpPr>
          <p:nvPr/>
        </p:nvCxnSpPr>
        <p:spPr>
          <a:xfrm flipH="1">
            <a:off x="8161085" y="692261"/>
            <a:ext cx="1" cy="3798754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7691961" y="4491015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8" name="曲線コネクタ 57"/>
          <p:cNvCxnSpPr>
            <a:stCxn id="60" idx="1"/>
            <a:endCxn id="28" idx="1"/>
          </p:cNvCxnSpPr>
          <p:nvPr/>
        </p:nvCxnSpPr>
        <p:spPr>
          <a:xfrm rot="10800000" flipH="1" flipV="1">
            <a:off x="2371320" y="1802672"/>
            <a:ext cx="429738" cy="849688"/>
          </a:xfrm>
          <a:prstGeom prst="curvedConnector3">
            <a:avLst>
              <a:gd name="adj1" fmla="val -88658"/>
            </a:avLst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998806" y="2266950"/>
            <a:ext cx="743081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右大かっこ 67"/>
          <p:cNvSpPr/>
          <p:nvPr/>
        </p:nvSpPr>
        <p:spPr>
          <a:xfrm>
            <a:off x="8387316" y="2314691"/>
            <a:ext cx="203104" cy="3679516"/>
          </a:xfrm>
          <a:prstGeom prst="rightBracket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8594746" y="3969783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Same-origin</a:t>
            </a:r>
          </a:p>
          <a:p>
            <a:r>
              <a:rPr kumimoji="1" lang="en-US" altLang="ja-JP" dirty="0" smtClean="0"/>
              <a:t>BCP</a:t>
            </a:r>
            <a:r>
              <a:rPr kumimoji="1" lang="ja-JP" altLang="en-US" dirty="0" smtClean="0"/>
              <a:t>攻撃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91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/>
          <p:cNvSpPr/>
          <p:nvPr/>
        </p:nvSpPr>
        <p:spPr>
          <a:xfrm>
            <a:off x="691385" y="229043"/>
            <a:ext cx="7723764" cy="3919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2602692" y="237086"/>
            <a:ext cx="13335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ブラウザ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6830707" y="235606"/>
            <a:ext cx="11811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サーバ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71320" y="747330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①リクエスト</a:t>
            </a:r>
            <a:endParaRPr kumimoji="1" lang="ja-JP" altLang="en-US" sz="20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389896" y="947385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②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860209" y="1448875"/>
            <a:ext cx="1587294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③レスポンス</a:t>
            </a:r>
            <a:endParaRPr kumimoji="1" lang="ja-JP" altLang="en-US" sz="2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2800361" y="2223384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stCxn id="50" idx="2"/>
            <a:endCxn id="65" idx="0"/>
          </p:cNvCxnSpPr>
          <p:nvPr/>
        </p:nvCxnSpPr>
        <p:spPr>
          <a:xfrm>
            <a:off x="3269484" y="692263"/>
            <a:ext cx="1" cy="1531121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4914366" y="3497641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2" name="直線コネクタ 71"/>
          <p:cNvCxnSpPr>
            <a:stCxn id="23" idx="2"/>
            <a:endCxn id="71" idx="0"/>
          </p:cNvCxnSpPr>
          <p:nvPr/>
        </p:nvCxnSpPr>
        <p:spPr>
          <a:xfrm flipH="1">
            <a:off x="5383490" y="692982"/>
            <a:ext cx="2" cy="2804659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6952176" y="2221148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6" name="直線コネクタ 75"/>
          <p:cNvCxnSpPr>
            <a:stCxn id="56" idx="2"/>
            <a:endCxn id="75" idx="0"/>
          </p:cNvCxnSpPr>
          <p:nvPr/>
        </p:nvCxnSpPr>
        <p:spPr>
          <a:xfrm>
            <a:off x="7421299" y="690783"/>
            <a:ext cx="1" cy="1530365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3269483" y="1147440"/>
            <a:ext cx="2114006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5383492" y="1310473"/>
            <a:ext cx="2011606" cy="139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 flipV="1">
            <a:off x="5383491" y="1860698"/>
            <a:ext cx="2011607" cy="126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 flipV="1">
            <a:off x="3251306" y="2002465"/>
            <a:ext cx="2132183" cy="26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313" y="229042"/>
            <a:ext cx="513160" cy="513160"/>
          </a:xfrm>
          <a:prstGeom prst="rect">
            <a:avLst/>
          </a:prstGeom>
          <a:effectLst/>
        </p:spPr>
      </p:pic>
      <p:sp>
        <p:nvSpPr>
          <p:cNvPr id="23" name="正方形/長方形 22"/>
          <p:cNvSpPr/>
          <p:nvPr/>
        </p:nvSpPr>
        <p:spPr>
          <a:xfrm>
            <a:off x="4716700" y="237805"/>
            <a:ext cx="13335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中継者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691384" y="233891"/>
            <a:ext cx="1337720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ブラウザ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891119" y="3492282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>
            <a:stCxn id="26" idx="2"/>
            <a:endCxn id="27" idx="0"/>
          </p:cNvCxnSpPr>
          <p:nvPr/>
        </p:nvCxnSpPr>
        <p:spPr>
          <a:xfrm flipH="1">
            <a:off x="1360243" y="689068"/>
            <a:ext cx="1" cy="2803214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724234" y="1602617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④</a:t>
            </a:r>
            <a:r>
              <a:rPr lang="ja-JP" altLang="en-US" sz="2000" dirty="0" smtClean="0"/>
              <a:t>レスポンス</a:t>
            </a:r>
            <a:endParaRPr kumimoji="1" lang="ja-JP" altLang="en-US" sz="2000" dirty="0"/>
          </a:p>
        </p:txBody>
      </p:sp>
      <p:sp>
        <p:nvSpPr>
          <p:cNvPr id="12" name="角丸四角形吹き出し 11"/>
          <p:cNvSpPr/>
          <p:nvPr/>
        </p:nvSpPr>
        <p:spPr>
          <a:xfrm>
            <a:off x="5448478" y="2104469"/>
            <a:ext cx="1436914" cy="612648"/>
          </a:xfrm>
          <a:prstGeom prst="wedgeRoundRectCallout">
            <a:avLst>
              <a:gd name="adj1" fmla="val -47718"/>
              <a:gd name="adj2" fmla="val -7427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レスポンスの格納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442820" y="2317138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⑤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1360243" y="2715984"/>
            <a:ext cx="4023246" cy="352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 flipV="1">
            <a:off x="1360244" y="3220897"/>
            <a:ext cx="4023245" cy="26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227495" y="2799783"/>
            <a:ext cx="3126177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⑥格納レスポンスの再利用</a:t>
            </a:r>
            <a:endParaRPr kumimoji="1" lang="ja-JP" altLang="en-US" sz="2000" dirty="0"/>
          </a:p>
        </p:txBody>
      </p:sp>
      <p:sp>
        <p:nvSpPr>
          <p:cNvPr id="58" name="角丸四角形吹き出し 57"/>
          <p:cNvSpPr/>
          <p:nvPr/>
        </p:nvSpPr>
        <p:spPr>
          <a:xfrm>
            <a:off x="5641592" y="2820406"/>
            <a:ext cx="2773557" cy="612648"/>
          </a:xfrm>
          <a:prstGeom prst="wedgeRoundRectCallout">
            <a:avLst>
              <a:gd name="adj1" fmla="val 1370"/>
              <a:gd name="adj2" fmla="val -2148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攻撃者が入手できないファイルを含む</a:t>
            </a:r>
          </a:p>
        </p:txBody>
      </p:sp>
      <p:sp>
        <p:nvSpPr>
          <p:cNvPr id="63" name="角丸四角形吹き出し 62"/>
          <p:cNvSpPr/>
          <p:nvPr/>
        </p:nvSpPr>
        <p:spPr>
          <a:xfrm>
            <a:off x="3790583" y="3536344"/>
            <a:ext cx="2773557" cy="612648"/>
          </a:xfrm>
          <a:prstGeom prst="wedgeRoundRectCallout">
            <a:avLst>
              <a:gd name="adj1" fmla="val -25849"/>
              <a:gd name="adj2" fmla="val -1159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攻撃者が入手できないファイルを含む</a:t>
            </a:r>
          </a:p>
        </p:txBody>
      </p:sp>
    </p:spTree>
    <p:extLst>
      <p:ext uri="{BB962C8B-B14F-4D97-AF65-F5344CB8AC3E}">
        <p14:creationId xmlns:p14="http://schemas.microsoft.com/office/powerpoint/2010/main" val="374300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正方形/長方形 132"/>
          <p:cNvSpPr/>
          <p:nvPr/>
        </p:nvSpPr>
        <p:spPr>
          <a:xfrm>
            <a:off x="1812866" y="128159"/>
            <a:ext cx="10081279" cy="6627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747260" y="128159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Browser0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Proxy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392808" y="3449695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302702" y="3042048"/>
            <a:ext cx="71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store</a:t>
            </a:r>
            <a:endParaRPr kumimoji="1" lang="ja-JP" altLang="en-US" sz="2000" dirty="0"/>
          </a:p>
        </p:txBody>
      </p:sp>
      <p:sp>
        <p:nvSpPr>
          <p:cNvPr id="38" name="正方形/長方形 37"/>
          <p:cNvSpPr/>
          <p:nvPr/>
        </p:nvSpPr>
        <p:spPr>
          <a:xfrm>
            <a:off x="6235645" y="5502855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StateTransaction2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235337" y="2093935"/>
            <a:ext cx="2044041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4" name="カギ線コネクタ 43"/>
          <p:cNvCxnSpPr>
            <a:stCxn id="38" idx="0"/>
            <a:endCxn id="53" idx="3"/>
          </p:cNvCxnSpPr>
          <p:nvPr/>
        </p:nvCxnSpPr>
        <p:spPr>
          <a:xfrm rot="16200000" flipV="1">
            <a:off x="6527733" y="4756200"/>
            <a:ext cx="366150" cy="112715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43" idx="0"/>
            <a:endCxn id="46" idx="3"/>
          </p:cNvCxnSpPr>
          <p:nvPr/>
        </p:nvCxnSpPr>
        <p:spPr>
          <a:xfrm rot="16200000" flipV="1">
            <a:off x="6527255" y="1363832"/>
            <a:ext cx="345051" cy="111515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43" idx="2"/>
            <a:endCxn id="47" idx="3"/>
          </p:cNvCxnSpPr>
          <p:nvPr/>
        </p:nvCxnSpPr>
        <p:spPr>
          <a:xfrm rot="5400000">
            <a:off x="6528717" y="2149091"/>
            <a:ext cx="343906" cy="111337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42" idx="0"/>
            <a:endCxn id="39" idx="3"/>
          </p:cNvCxnSpPr>
          <p:nvPr/>
        </p:nvCxnSpPr>
        <p:spPr>
          <a:xfrm rot="16200000" flipV="1">
            <a:off x="5870619" y="888764"/>
            <a:ext cx="2830936" cy="229092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42" idx="2"/>
            <a:endCxn id="51" idx="3"/>
          </p:cNvCxnSpPr>
          <p:nvPr/>
        </p:nvCxnSpPr>
        <p:spPr>
          <a:xfrm rot="5400000">
            <a:off x="7230103" y="2805133"/>
            <a:ext cx="116994" cy="228590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6220064" y="4789996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189969" y="2518751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209036" y="259648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235337" y="1374062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375116" y="5942325"/>
            <a:ext cx="763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reuse</a:t>
            </a:r>
            <a:endParaRPr kumimoji="1" lang="ja-JP" altLang="en-US" sz="2000" dirty="0"/>
          </a:p>
        </p:txBody>
      </p:sp>
      <p:sp>
        <p:nvSpPr>
          <p:cNvPr id="73" name="角丸四角形 72"/>
          <p:cNvSpPr/>
          <p:nvPr/>
        </p:nvSpPr>
        <p:spPr>
          <a:xfrm>
            <a:off x="9773838" y="213100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smtClean="0">
                <a:solidFill>
                  <a:schemeClr val="tx1"/>
                </a:solidFill>
              </a:rPr>
              <a:t>Time0,1]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8552499" y="290426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8437825" y="2143520"/>
            <a:ext cx="122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afterState</a:t>
            </a:r>
            <a:endParaRPr kumimoji="1" lang="ja-JP" altLang="en-US" sz="2000" dirty="0"/>
          </a:p>
        </p:txBody>
      </p:sp>
      <p:cxnSp>
        <p:nvCxnSpPr>
          <p:cNvPr id="107" name="直線矢印コネクタ 106"/>
          <p:cNvCxnSpPr>
            <a:stCxn id="84" idx="1"/>
          </p:cNvCxnSpPr>
          <p:nvPr/>
        </p:nvCxnSpPr>
        <p:spPr>
          <a:xfrm flipH="1" flipV="1">
            <a:off x="6189969" y="3062108"/>
            <a:ext cx="3583869" cy="899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角丸四角形 45"/>
          <p:cNvSpPr/>
          <p:nvPr/>
        </p:nvSpPr>
        <p:spPr>
          <a:xfrm>
            <a:off x="3761871" y="1258284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Proxy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3750618" y="2387132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[Time2]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Proxy </a:t>
            </a:r>
            <a:r>
              <a:rPr lang="ja-JP" altLang="en-US" sz="2000" dirty="0" smtClean="0">
                <a:solidFill>
                  <a:schemeClr val="tx1"/>
                </a:solidFill>
              </a:rPr>
              <a:t>←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3752286" y="3515980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[Time3]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Browser0 </a:t>
            </a:r>
            <a:r>
              <a:rPr lang="ja-JP" altLang="en-US" sz="2000" dirty="0">
                <a:solidFill>
                  <a:schemeClr val="tx1"/>
                </a:solidFill>
              </a:rPr>
              <a:t>← </a:t>
            </a:r>
            <a:r>
              <a:rPr lang="en-US" altLang="ja-JP" sz="2000" dirty="0" smtClean="0">
                <a:solidFill>
                  <a:schemeClr val="tx1"/>
                </a:solidFill>
              </a:rPr>
              <a:t>Proxy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766897" y="4646105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Request2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[Time4]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Browser1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Proxy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755644" y="5774953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CacheReuse0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[Time5]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Browser1 </a:t>
            </a:r>
            <a:r>
              <a:rPr lang="ja-JP" altLang="en-US" sz="2000" dirty="0">
                <a:solidFill>
                  <a:schemeClr val="tx1"/>
                </a:solidFill>
              </a:rPr>
              <a:t>← </a:t>
            </a:r>
            <a:r>
              <a:rPr lang="en-US" altLang="ja-JP" sz="2000" dirty="0" smtClean="0">
                <a:solidFill>
                  <a:schemeClr val="tx1"/>
                </a:solidFill>
              </a:rPr>
              <a:t>Proxy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63" name="カギ線コネクタ 62"/>
          <p:cNvCxnSpPr>
            <a:stCxn id="38" idx="2"/>
            <a:endCxn id="54" idx="3"/>
          </p:cNvCxnSpPr>
          <p:nvPr/>
        </p:nvCxnSpPr>
        <p:spPr>
          <a:xfrm rot="5400000">
            <a:off x="6550295" y="5541460"/>
            <a:ext cx="322807" cy="112537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9590394" y="4507072"/>
            <a:ext cx="111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</a:p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195921" y="3669641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cxnSp>
        <p:nvCxnSpPr>
          <p:cNvPr id="76" name="直線矢印コネクタ 75"/>
          <p:cNvCxnSpPr>
            <a:stCxn id="43" idx="3"/>
            <a:endCxn id="73" idx="1"/>
          </p:cNvCxnSpPr>
          <p:nvPr/>
        </p:nvCxnSpPr>
        <p:spPr>
          <a:xfrm flipV="1">
            <a:off x="8279378" y="618758"/>
            <a:ext cx="1494460" cy="169512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stCxn id="42" idx="3"/>
            <a:endCxn id="73" idx="1"/>
          </p:cNvCxnSpPr>
          <p:nvPr/>
        </p:nvCxnSpPr>
        <p:spPr>
          <a:xfrm flipV="1">
            <a:off x="9470292" y="618758"/>
            <a:ext cx="303546" cy="305088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9659954" y="1204785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4" name="角丸四角形 83"/>
          <p:cNvSpPr/>
          <p:nvPr/>
        </p:nvSpPr>
        <p:spPr>
          <a:xfrm>
            <a:off x="9773838" y="2746438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smtClean="0">
                <a:solidFill>
                  <a:schemeClr val="tx1"/>
                </a:solidFill>
              </a:rPr>
              <a:t>Time2-5]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86" name="直線矢印コネクタ 85"/>
          <p:cNvCxnSpPr>
            <a:stCxn id="43" idx="3"/>
            <a:endCxn id="84" idx="1"/>
          </p:cNvCxnSpPr>
          <p:nvPr/>
        </p:nvCxnSpPr>
        <p:spPr>
          <a:xfrm>
            <a:off x="8279378" y="2313881"/>
            <a:ext cx="1494460" cy="83821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42" idx="3"/>
            <a:endCxn id="84" idx="1"/>
          </p:cNvCxnSpPr>
          <p:nvPr/>
        </p:nvCxnSpPr>
        <p:spPr>
          <a:xfrm flipV="1">
            <a:off x="9470292" y="3152096"/>
            <a:ext cx="303546" cy="5175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38" idx="3"/>
            <a:endCxn id="84" idx="2"/>
          </p:cNvCxnSpPr>
          <p:nvPr/>
        </p:nvCxnSpPr>
        <p:spPr>
          <a:xfrm flipV="1">
            <a:off x="8313129" y="3557753"/>
            <a:ext cx="2520863" cy="216504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>
            <a:off x="9445477" y="3502729"/>
            <a:ext cx="122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afterState</a:t>
            </a:r>
            <a:endParaRPr kumimoji="1" lang="ja-JP" altLang="en-US" sz="2000" dirty="0"/>
          </a:p>
        </p:txBody>
      </p:sp>
      <p:sp>
        <p:nvSpPr>
          <p:cNvPr id="119" name="楕円 118"/>
          <p:cNvSpPr/>
          <p:nvPr/>
        </p:nvSpPr>
        <p:spPr>
          <a:xfrm>
            <a:off x="1812866" y="2514430"/>
            <a:ext cx="1176411" cy="439756"/>
          </a:xfrm>
          <a:prstGeom prst="ellipse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Token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20" name="カギ線コネクタ 119"/>
          <p:cNvCxnSpPr>
            <a:stCxn id="54" idx="1"/>
            <a:endCxn id="47" idx="1"/>
          </p:cNvCxnSpPr>
          <p:nvPr/>
        </p:nvCxnSpPr>
        <p:spPr>
          <a:xfrm rot="10800000">
            <a:off x="3750618" y="2877733"/>
            <a:ext cx="5026" cy="3387821"/>
          </a:xfrm>
          <a:prstGeom prst="bentConnector3">
            <a:avLst>
              <a:gd name="adj1" fmla="val 4648349"/>
            </a:avLst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/>
          <p:cNvSpPr txBox="1"/>
          <p:nvPr/>
        </p:nvSpPr>
        <p:spPr>
          <a:xfrm>
            <a:off x="2974341" y="6213148"/>
            <a:ext cx="809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target</a:t>
            </a:r>
            <a:endParaRPr kumimoji="1" lang="ja-JP" altLang="en-US" sz="2000" dirty="0"/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057832" y="2397996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body</a:t>
            </a:r>
            <a:endParaRPr kumimoji="1" lang="ja-JP" altLang="en-US" sz="2000" dirty="0"/>
          </a:p>
        </p:txBody>
      </p:sp>
      <p:cxnSp>
        <p:nvCxnSpPr>
          <p:cNvPr id="129" name="直線矢印コネクタ 128"/>
          <p:cNvCxnSpPr>
            <a:endCxn id="119" idx="6"/>
          </p:cNvCxnSpPr>
          <p:nvPr/>
        </p:nvCxnSpPr>
        <p:spPr>
          <a:xfrm flipH="1" flipV="1">
            <a:off x="2989277" y="2734308"/>
            <a:ext cx="761341" cy="51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テキスト ボックス 142"/>
          <p:cNvSpPr txBox="1"/>
          <p:nvPr/>
        </p:nvSpPr>
        <p:spPr>
          <a:xfrm>
            <a:off x="7943591" y="5996440"/>
            <a:ext cx="3923510" cy="707886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Browser0:</a:t>
            </a:r>
            <a:r>
              <a:rPr kumimoji="1" lang="ja-JP" altLang="en-US" sz="2000" dirty="0" smtClean="0"/>
              <a:t>正当なユーザのブラウザ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Browser1:</a:t>
            </a:r>
            <a:r>
              <a:rPr lang="ja-JP" altLang="en-US" sz="2000" dirty="0" smtClean="0"/>
              <a:t>攻撃者のブラウザ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63490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905691" y="365760"/>
            <a:ext cx="7183728" cy="3405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66900" y="1504076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528363" y="1500901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5" idx="3"/>
            <a:endCxn id="6" idx="1"/>
          </p:cNvCxnSpPr>
          <p:nvPr/>
        </p:nvCxnSpPr>
        <p:spPr>
          <a:xfrm flipV="1">
            <a:off x="2055925" y="1751726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832652" y="1567060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6" idx="3"/>
            <a:endCxn id="10" idx="1"/>
          </p:cNvCxnSpPr>
          <p:nvPr/>
        </p:nvCxnSpPr>
        <p:spPr>
          <a:xfrm>
            <a:off x="3623739" y="1751726"/>
            <a:ext cx="2089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1530529" y="2471462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</a:p>
        </p:txBody>
      </p:sp>
      <p:cxnSp>
        <p:nvCxnSpPr>
          <p:cNvPr id="17" name="直線矢印コネクタ 16"/>
          <p:cNvCxnSpPr>
            <a:stCxn id="14" idx="0"/>
            <a:endCxn id="5" idx="2"/>
          </p:cNvCxnSpPr>
          <p:nvPr/>
        </p:nvCxnSpPr>
        <p:spPr>
          <a:xfrm flipH="1" flipV="1">
            <a:off x="1511413" y="2005726"/>
            <a:ext cx="779929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4" idx="0"/>
            <a:endCxn id="6" idx="2"/>
          </p:cNvCxnSpPr>
          <p:nvPr/>
        </p:nvCxnSpPr>
        <p:spPr>
          <a:xfrm flipV="1">
            <a:off x="2291342" y="2002551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 flipH="1">
            <a:off x="1368938" y="2098238"/>
            <a:ext cx="70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pre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 flipH="1">
            <a:off x="2580115" y="2081157"/>
            <a:ext cx="7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next</a:t>
            </a:r>
            <a:endParaRPr kumimoji="1" lang="ja-JP" altLang="en-US" sz="24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59411" y="3309447"/>
            <a:ext cx="2936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ExistingTemporalLogic</a:t>
            </a:r>
            <a:endParaRPr kumimoji="1" lang="ja-JP" altLang="en-US" sz="2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4696617" y="1496191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258080" y="1493016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5785642" y="1743841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562369" y="1559175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2" idx="3"/>
            <a:endCxn id="34" idx="1"/>
          </p:cNvCxnSpPr>
          <p:nvPr/>
        </p:nvCxnSpPr>
        <p:spPr>
          <a:xfrm>
            <a:off x="7353456" y="1743841"/>
            <a:ext cx="2089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4480316" y="2463577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6048228" y="2463577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Event1</a:t>
            </a: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5241129" y="1997841"/>
            <a:ext cx="1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1" idx="0"/>
            <a:endCxn id="32" idx="2"/>
          </p:cNvCxnSpPr>
          <p:nvPr/>
        </p:nvCxnSpPr>
        <p:spPr>
          <a:xfrm flipH="1" flipV="1">
            <a:off x="6805768" y="1994666"/>
            <a:ext cx="3273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5205207" y="2081157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49" name="テキスト ボックス 48"/>
          <p:cNvSpPr txBox="1"/>
          <p:nvPr/>
        </p:nvSpPr>
        <p:spPr>
          <a:xfrm flipH="1">
            <a:off x="6762755" y="2080094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cxnSp>
        <p:nvCxnSpPr>
          <p:cNvPr id="52" name="直線コネクタ 51"/>
          <p:cNvCxnSpPr>
            <a:stCxn id="50" idx="0"/>
            <a:endCxn id="50" idx="2"/>
          </p:cNvCxnSpPr>
          <p:nvPr/>
        </p:nvCxnSpPr>
        <p:spPr>
          <a:xfrm>
            <a:off x="4327814" y="460375"/>
            <a:ext cx="0" cy="3310738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4607322" y="3309447"/>
            <a:ext cx="3169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Proposed</a:t>
            </a:r>
            <a:r>
              <a:rPr lang="en-US" altLang="ja-JP" sz="2400" dirty="0" err="1"/>
              <a:t>TemporalLogic</a:t>
            </a:r>
            <a:endParaRPr kumimoji="1" lang="ja-JP" altLang="en-US" sz="2400" dirty="0"/>
          </a:p>
        </p:txBody>
      </p:sp>
      <p:sp>
        <p:nvSpPr>
          <p:cNvPr id="36" name="角丸四角形 35"/>
          <p:cNvSpPr/>
          <p:nvPr/>
        </p:nvSpPr>
        <p:spPr>
          <a:xfrm>
            <a:off x="4480316" y="442529"/>
            <a:ext cx="1521626" cy="635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State0</a:t>
            </a:r>
          </a:p>
        </p:txBody>
      </p:sp>
      <p:cxnSp>
        <p:nvCxnSpPr>
          <p:cNvPr id="37" name="直線矢印コネクタ 36"/>
          <p:cNvCxnSpPr>
            <a:stCxn id="36" idx="2"/>
            <a:endCxn id="31" idx="0"/>
          </p:cNvCxnSpPr>
          <p:nvPr/>
        </p:nvCxnSpPr>
        <p:spPr>
          <a:xfrm>
            <a:off x="5241129" y="1077529"/>
            <a:ext cx="1" cy="41866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 flipH="1">
            <a:off x="5202228" y="965392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40" name="角丸四角形 39"/>
          <p:cNvSpPr/>
          <p:nvPr/>
        </p:nvSpPr>
        <p:spPr>
          <a:xfrm>
            <a:off x="6044955" y="437738"/>
            <a:ext cx="1521626" cy="635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State1</a:t>
            </a:r>
          </a:p>
        </p:txBody>
      </p:sp>
      <p:cxnSp>
        <p:nvCxnSpPr>
          <p:cNvPr id="43" name="直線矢印コネクタ 42"/>
          <p:cNvCxnSpPr>
            <a:stCxn id="40" idx="2"/>
            <a:endCxn id="32" idx="0"/>
          </p:cNvCxnSpPr>
          <p:nvPr/>
        </p:nvCxnSpPr>
        <p:spPr>
          <a:xfrm>
            <a:off x="6805768" y="1072738"/>
            <a:ext cx="0" cy="4202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 flipH="1">
            <a:off x="6762755" y="965192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863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/>
          <p:cNvSpPr/>
          <p:nvPr/>
        </p:nvSpPr>
        <p:spPr>
          <a:xfrm>
            <a:off x="480698" y="346076"/>
            <a:ext cx="8545569" cy="2817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14349" y="463550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75812" y="460375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643626" y="460375"/>
            <a:ext cx="109537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</a:t>
            </a:r>
            <a:r>
              <a:rPr lang="en-US" altLang="ja-JP" sz="2800" dirty="0">
                <a:solidFill>
                  <a:schemeClr val="tx1"/>
                </a:solidFill>
              </a:rPr>
              <a:t>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4" idx="3"/>
            <a:endCxn id="5" idx="1"/>
          </p:cNvCxnSpPr>
          <p:nvPr/>
        </p:nvCxnSpPr>
        <p:spPr>
          <a:xfrm flipV="1">
            <a:off x="1603374" y="711200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5207313" y="460375"/>
            <a:ext cx="112712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</a:t>
            </a:r>
            <a:r>
              <a:rPr lang="en-US" altLang="ja-JP" sz="2800" dirty="0" smtClean="0">
                <a:solidFill>
                  <a:schemeClr val="tx1"/>
                </a:solidFill>
              </a:rPr>
              <a:t>3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42465" y="526535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6" idx="3"/>
            <a:endCxn id="11" idx="1"/>
          </p:cNvCxnSpPr>
          <p:nvPr/>
        </p:nvCxnSpPr>
        <p:spPr>
          <a:xfrm>
            <a:off x="4739001" y="711200"/>
            <a:ext cx="46831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5" idx="3"/>
            <a:endCxn id="6" idx="1"/>
          </p:cNvCxnSpPr>
          <p:nvPr/>
        </p:nvCxnSpPr>
        <p:spPr>
          <a:xfrm>
            <a:off x="3171188" y="711200"/>
            <a:ext cx="47243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1" idx="3"/>
            <a:endCxn id="12" idx="1"/>
          </p:cNvCxnSpPr>
          <p:nvPr/>
        </p:nvCxnSpPr>
        <p:spPr>
          <a:xfrm>
            <a:off x="6334439" y="711200"/>
            <a:ext cx="208026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1077978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Event2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681629" y="1430936"/>
            <a:ext cx="1449951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244502" y="1430936"/>
            <a:ext cx="1457310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Event1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/>
          <p:cNvCxnSpPr>
            <a:stCxn id="24" idx="0"/>
            <a:endCxn id="4" idx="2"/>
          </p:cNvCxnSpPr>
          <p:nvPr/>
        </p:nvCxnSpPr>
        <p:spPr>
          <a:xfrm flipH="1" flipV="1">
            <a:off x="1058862" y="965200"/>
            <a:ext cx="779929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4" idx="0"/>
            <a:endCxn id="5" idx="2"/>
          </p:cNvCxnSpPr>
          <p:nvPr/>
        </p:nvCxnSpPr>
        <p:spPr>
          <a:xfrm flipV="1">
            <a:off x="1838791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7" idx="0"/>
            <a:endCxn id="5" idx="2"/>
          </p:cNvCxnSpPr>
          <p:nvPr/>
        </p:nvCxnSpPr>
        <p:spPr>
          <a:xfrm flipH="1" flipV="1">
            <a:off x="2623500" y="962025"/>
            <a:ext cx="783105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27" idx="0"/>
            <a:endCxn id="6" idx="2"/>
          </p:cNvCxnSpPr>
          <p:nvPr/>
        </p:nvCxnSpPr>
        <p:spPr>
          <a:xfrm flipV="1">
            <a:off x="3406605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8" idx="0"/>
            <a:endCxn id="6" idx="2"/>
          </p:cNvCxnSpPr>
          <p:nvPr/>
        </p:nvCxnSpPr>
        <p:spPr>
          <a:xfrm flipH="1" flipV="1">
            <a:off x="4191314" y="962025"/>
            <a:ext cx="781843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28" idx="0"/>
            <a:endCxn id="11" idx="2"/>
          </p:cNvCxnSpPr>
          <p:nvPr/>
        </p:nvCxnSpPr>
        <p:spPr>
          <a:xfrm flipV="1">
            <a:off x="4973157" y="962025"/>
            <a:ext cx="79771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 flipH="1">
            <a:off x="916387" y="1057712"/>
            <a:ext cx="70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pre</a:t>
            </a:r>
            <a:endParaRPr kumimoji="1" lang="ja-JP" altLang="en-US" sz="2400" dirty="0"/>
          </a:p>
        </p:txBody>
      </p:sp>
      <p:sp>
        <p:nvSpPr>
          <p:cNvPr id="50" name="テキスト ボックス 49"/>
          <p:cNvSpPr txBox="1"/>
          <p:nvPr/>
        </p:nvSpPr>
        <p:spPr>
          <a:xfrm flipH="1">
            <a:off x="2127564" y="1040631"/>
            <a:ext cx="7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next</a:t>
            </a:r>
            <a:endParaRPr kumimoji="1" lang="ja-JP" altLang="en-US" sz="2400" dirty="0"/>
          </a:p>
        </p:txBody>
      </p:sp>
      <p:sp>
        <p:nvSpPr>
          <p:cNvPr id="56" name="右大かっこ 55"/>
          <p:cNvSpPr/>
          <p:nvPr/>
        </p:nvSpPr>
        <p:spPr>
          <a:xfrm>
            <a:off x="6917115" y="346076"/>
            <a:ext cx="82550" cy="730250"/>
          </a:xfrm>
          <a:prstGeom prst="rightBracket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999665" y="526535"/>
            <a:ext cx="202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時間軸</a:t>
            </a:r>
            <a:r>
              <a:rPr lang="ja-JP" altLang="en-US" sz="2400" dirty="0" smtClean="0"/>
              <a:t>を表現</a:t>
            </a:r>
            <a:endParaRPr kumimoji="1" lang="ja-JP" altLang="en-US" sz="2400" dirty="0"/>
          </a:p>
        </p:txBody>
      </p:sp>
      <p:sp>
        <p:nvSpPr>
          <p:cNvPr id="59" name="強調線吹き出し 2 58"/>
          <p:cNvSpPr/>
          <p:nvPr/>
        </p:nvSpPr>
        <p:spPr>
          <a:xfrm>
            <a:off x="2000627" y="2273353"/>
            <a:ext cx="4805363" cy="731321"/>
          </a:xfrm>
          <a:prstGeom prst="accentCallout2">
            <a:avLst>
              <a:gd name="adj1" fmla="val 19818"/>
              <a:gd name="adj2" fmla="val -1266"/>
              <a:gd name="adj3" fmla="val 19818"/>
              <a:gd name="adj4" fmla="val -7656"/>
              <a:gd name="adj5" fmla="val -24461"/>
              <a:gd name="adj6" fmla="val -98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Event2</a:t>
            </a:r>
            <a:r>
              <a:rPr lang="ja-JP" altLang="en-US" sz="2800" dirty="0" smtClean="0">
                <a:solidFill>
                  <a:schemeClr val="tx1"/>
                </a:solidFill>
              </a:rPr>
              <a:t>は</a:t>
            </a:r>
            <a:r>
              <a:rPr lang="en-US" altLang="ja-JP" sz="2800" dirty="0" smtClean="0">
                <a:solidFill>
                  <a:schemeClr val="tx1"/>
                </a:solidFill>
              </a:rPr>
              <a:t>Time0</a:t>
            </a:r>
            <a:r>
              <a:rPr lang="ja-JP" altLang="en-US" sz="2800" dirty="0" smtClean="0">
                <a:solidFill>
                  <a:schemeClr val="tx1"/>
                </a:solidFill>
              </a:rPr>
              <a:t>と</a:t>
            </a:r>
            <a:r>
              <a:rPr lang="en-US" altLang="ja-JP" sz="2800" dirty="0" smtClean="0">
                <a:solidFill>
                  <a:schemeClr val="tx1"/>
                </a:solidFill>
              </a:rPr>
              <a:t>Time1</a:t>
            </a:r>
            <a:r>
              <a:rPr lang="ja-JP" altLang="en-US" sz="2800" dirty="0" smtClean="0">
                <a:solidFill>
                  <a:schemeClr val="tx1"/>
                </a:solidFill>
              </a:rPr>
              <a:t>の間の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タイミングで発生している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04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367862" y="806450"/>
            <a:ext cx="8928537" cy="4500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1706711" y="806450"/>
            <a:ext cx="1076387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>
                <a:solidFill>
                  <a:schemeClr val="tx1"/>
                </a:solidFill>
              </a:rPr>
              <a:t>Req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557136" y="806450"/>
            <a:ext cx="1076387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Res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279467" y="806450"/>
            <a:ext cx="2781300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HTTPTransaction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1706711" y="2348992"/>
            <a:ext cx="2086396" cy="742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err="1" smtClean="0">
                <a:solidFill>
                  <a:schemeClr val="tx1"/>
                </a:solidFill>
              </a:rPr>
              <a:t>CSState</a:t>
            </a:r>
            <a:endParaRPr kumimoji="1" lang="ja-JP" altLang="en-US" sz="3200" b="1" dirty="0" smtClean="0">
              <a:solidFill>
                <a:schemeClr val="tx1"/>
              </a:solidFill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5547127" y="2348992"/>
            <a:ext cx="2086396" cy="742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err="1">
                <a:solidFill>
                  <a:schemeClr val="tx1"/>
                </a:solidFill>
              </a:rPr>
              <a:t>CSState</a:t>
            </a:r>
            <a:endParaRPr lang="ja-JP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16" idx="1"/>
            <a:endCxn id="48" idx="3"/>
          </p:cNvCxnSpPr>
          <p:nvPr/>
        </p:nvCxnSpPr>
        <p:spPr>
          <a:xfrm flipH="1" flipV="1">
            <a:off x="2783098" y="1123950"/>
            <a:ext cx="496369" cy="1910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16" idx="3"/>
            <a:endCxn id="49" idx="1"/>
          </p:cNvCxnSpPr>
          <p:nvPr/>
        </p:nvCxnSpPr>
        <p:spPr>
          <a:xfrm flipV="1">
            <a:off x="6060767" y="1123950"/>
            <a:ext cx="496369" cy="1910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16" idx="2"/>
            <a:endCxn id="17" idx="7"/>
          </p:cNvCxnSpPr>
          <p:nvPr/>
        </p:nvCxnSpPr>
        <p:spPr>
          <a:xfrm flipH="1">
            <a:off x="3487561" y="1823605"/>
            <a:ext cx="1182556" cy="634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16" idx="2"/>
            <a:endCxn id="51" idx="1"/>
          </p:cNvCxnSpPr>
          <p:nvPr/>
        </p:nvCxnSpPr>
        <p:spPr>
          <a:xfrm>
            <a:off x="4670117" y="1823605"/>
            <a:ext cx="1182556" cy="634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2155196" y="1887327"/>
            <a:ext cx="168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beforeState</a:t>
            </a:r>
            <a:endParaRPr kumimoji="1" lang="ja-JP" altLang="en-US" sz="24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549284" y="1887327"/>
            <a:ext cx="168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afterState</a:t>
            </a:r>
            <a:endParaRPr kumimoji="1" lang="ja-JP" altLang="en-US" sz="2400" dirty="0"/>
          </a:p>
        </p:txBody>
      </p:sp>
      <p:grpSp>
        <p:nvGrpSpPr>
          <p:cNvPr id="82" name="グループ化 81"/>
          <p:cNvGrpSpPr/>
          <p:nvPr/>
        </p:nvGrpSpPr>
        <p:grpSpPr>
          <a:xfrm>
            <a:off x="1686284" y="3553607"/>
            <a:ext cx="2127250" cy="673100"/>
            <a:chOff x="3549650" y="4070350"/>
            <a:chExt cx="2127250" cy="673100"/>
          </a:xfrm>
        </p:grpSpPr>
        <p:sp>
          <p:nvSpPr>
            <p:cNvPr id="78" name="正方形/長方形 77"/>
            <p:cNvSpPr/>
            <p:nvPr/>
          </p:nvSpPr>
          <p:spPr>
            <a:xfrm>
              <a:off x="3549650" y="4070350"/>
              <a:ext cx="2127250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角丸四角形 78"/>
            <p:cNvSpPr/>
            <p:nvPr/>
          </p:nvSpPr>
          <p:spPr>
            <a:xfrm>
              <a:off x="3666816" y="4187825"/>
              <a:ext cx="1095683" cy="4381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4762499" y="42222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の集合</a:t>
              </a:r>
              <a:endParaRPr kumimoji="1" lang="ja-JP" altLang="en-US" dirty="0"/>
            </a:p>
          </p:txBody>
        </p:sp>
      </p:grpSp>
      <p:cxnSp>
        <p:nvCxnSpPr>
          <p:cNvPr id="83" name="直線矢印コネクタ 82"/>
          <p:cNvCxnSpPr>
            <a:stCxn id="17" idx="4"/>
            <a:endCxn id="78" idx="0"/>
          </p:cNvCxnSpPr>
          <p:nvPr/>
        </p:nvCxnSpPr>
        <p:spPr>
          <a:xfrm>
            <a:off x="2749909" y="3091942"/>
            <a:ext cx="0" cy="461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グループ化 86"/>
          <p:cNvGrpSpPr/>
          <p:nvPr/>
        </p:nvGrpSpPr>
        <p:grpSpPr>
          <a:xfrm>
            <a:off x="5526700" y="3553607"/>
            <a:ext cx="2127250" cy="673100"/>
            <a:chOff x="3549650" y="4070350"/>
            <a:chExt cx="2127250" cy="673100"/>
          </a:xfrm>
        </p:grpSpPr>
        <p:sp>
          <p:nvSpPr>
            <p:cNvPr id="88" name="正方形/長方形 87"/>
            <p:cNvSpPr/>
            <p:nvPr/>
          </p:nvSpPr>
          <p:spPr>
            <a:xfrm>
              <a:off x="3549650" y="4070350"/>
              <a:ext cx="2127250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角丸四角形 88"/>
            <p:cNvSpPr/>
            <p:nvPr/>
          </p:nvSpPr>
          <p:spPr>
            <a:xfrm>
              <a:off x="3666816" y="4187825"/>
              <a:ext cx="1095683" cy="4381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4762499" y="42222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の集合</a:t>
              </a:r>
              <a:endParaRPr kumimoji="1" lang="ja-JP" altLang="en-US" dirty="0"/>
            </a:p>
          </p:txBody>
        </p:sp>
      </p:grpSp>
      <p:cxnSp>
        <p:nvCxnSpPr>
          <p:cNvPr id="91" name="直線矢印コネクタ 90"/>
          <p:cNvCxnSpPr>
            <a:stCxn id="51" idx="4"/>
            <a:endCxn id="88" idx="0"/>
          </p:cNvCxnSpPr>
          <p:nvPr/>
        </p:nvCxnSpPr>
        <p:spPr>
          <a:xfrm>
            <a:off x="6590325" y="3091942"/>
            <a:ext cx="0" cy="461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1634497" y="3091941"/>
            <a:ext cx="115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cookies</a:t>
            </a:r>
            <a:endParaRPr kumimoji="1" lang="ja-JP" altLang="en-US" sz="240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481015" y="3091940"/>
            <a:ext cx="115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cookies</a:t>
            </a:r>
            <a:endParaRPr kumimoji="1" lang="ja-JP" altLang="en-US" sz="2400" dirty="0"/>
          </a:p>
        </p:txBody>
      </p:sp>
      <p:cxnSp>
        <p:nvCxnSpPr>
          <p:cNvPr id="97" name="直線矢印コネクタ 96"/>
          <p:cNvCxnSpPr>
            <a:stCxn id="78" idx="3"/>
            <a:endCxn id="88" idx="1"/>
          </p:cNvCxnSpPr>
          <p:nvPr/>
        </p:nvCxnSpPr>
        <p:spPr>
          <a:xfrm>
            <a:off x="3813534" y="3890157"/>
            <a:ext cx="1713166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4141132" y="3553605"/>
            <a:ext cx="114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</a:t>
            </a:r>
            <a:r>
              <a:rPr lang="ja-JP" altLang="en-US" dirty="0"/>
              <a:t>変化</a:t>
            </a:r>
            <a:endParaRPr kumimoji="1" lang="ja-JP" altLang="en-US" dirty="0"/>
          </a:p>
        </p:txBody>
      </p:sp>
      <p:sp>
        <p:nvSpPr>
          <p:cNvPr id="99" name="強調線吹き出し 2 98"/>
          <p:cNvSpPr/>
          <p:nvPr/>
        </p:nvSpPr>
        <p:spPr>
          <a:xfrm>
            <a:off x="4819459" y="4363609"/>
            <a:ext cx="4476941" cy="943825"/>
          </a:xfrm>
          <a:prstGeom prst="accentCallout2">
            <a:avLst>
              <a:gd name="adj1" fmla="val 19818"/>
              <a:gd name="adj2" fmla="val -1266"/>
              <a:gd name="adj3" fmla="val 19145"/>
              <a:gd name="adj4" fmla="val -4617"/>
              <a:gd name="adj5" fmla="val -41954"/>
              <a:gd name="adj6" fmla="val -81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ここで起こりうる変化を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Cookie</a:t>
            </a:r>
            <a:r>
              <a:rPr lang="ja-JP" altLang="en-US" sz="2800" dirty="0" smtClean="0">
                <a:solidFill>
                  <a:schemeClr val="tx1"/>
                </a:solidFill>
              </a:rPr>
              <a:t>の動作として記述する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2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81"/>
          <p:cNvSpPr/>
          <p:nvPr/>
        </p:nvSpPr>
        <p:spPr>
          <a:xfrm>
            <a:off x="1177159" y="796547"/>
            <a:ext cx="8688886" cy="4442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413852" y="796548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HTTPTransaction1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円/楕円 16"/>
          <p:cNvSpPr/>
          <p:nvPr/>
        </p:nvSpPr>
        <p:spPr>
          <a:xfrm>
            <a:off x="1177159" y="2101363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2"/>
            <a:endCxn id="5" idx="7"/>
          </p:cNvCxnSpPr>
          <p:nvPr/>
        </p:nvCxnSpPr>
        <p:spPr>
          <a:xfrm flipH="1">
            <a:off x="2766049" y="1813703"/>
            <a:ext cx="1091869" cy="3959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5728749" y="799243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4" idx="2"/>
            <a:endCxn id="101" idx="1"/>
          </p:cNvCxnSpPr>
          <p:nvPr/>
        </p:nvCxnSpPr>
        <p:spPr>
          <a:xfrm>
            <a:off x="3857918" y="1813703"/>
            <a:ext cx="2143442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1" idx="2"/>
            <a:endCxn id="100" idx="7"/>
          </p:cNvCxnSpPr>
          <p:nvPr/>
        </p:nvCxnSpPr>
        <p:spPr>
          <a:xfrm flipH="1">
            <a:off x="5041844" y="1816398"/>
            <a:ext cx="2130971" cy="38969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2"/>
            <a:endCxn id="106" idx="1"/>
          </p:cNvCxnSpPr>
          <p:nvPr/>
        </p:nvCxnSpPr>
        <p:spPr>
          <a:xfrm>
            <a:off x="7172815" y="1816398"/>
            <a:ext cx="1104340" cy="3868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36" idx="2"/>
            <a:endCxn id="164" idx="2"/>
          </p:cNvCxnSpPr>
          <p:nvPr/>
        </p:nvCxnSpPr>
        <p:spPr>
          <a:xfrm rot="5400000" flipH="1" flipV="1">
            <a:off x="4381689" y="1935170"/>
            <a:ext cx="6135" cy="4553697"/>
          </a:xfrm>
          <a:prstGeom prst="bentConnector3">
            <a:avLst>
              <a:gd name="adj1" fmla="val -3726161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58" idx="2"/>
            <a:endCxn id="170" idx="2"/>
          </p:cNvCxnSpPr>
          <p:nvPr/>
        </p:nvCxnSpPr>
        <p:spPr>
          <a:xfrm rot="16200000" flipH="1">
            <a:off x="6660553" y="1932103"/>
            <a:ext cx="12700" cy="4553696"/>
          </a:xfrm>
          <a:prstGeom prst="bentConnector3">
            <a:avLst>
              <a:gd name="adj1" fmla="val 2875866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1177159" y="4816657"/>
            <a:ext cx="8688886" cy="147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150443" y="4448799"/>
            <a:ext cx="109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時間変化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217862" y="1746500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819102" y="1745488"/>
            <a:ext cx="167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grpSp>
        <p:nvGrpSpPr>
          <p:cNvPr id="132" name="グループ化 131"/>
          <p:cNvGrpSpPr/>
          <p:nvPr/>
        </p:nvGrpSpPr>
        <p:grpSpPr>
          <a:xfrm>
            <a:off x="5534769" y="4869835"/>
            <a:ext cx="4110962" cy="369332"/>
            <a:chOff x="5193862" y="3232992"/>
            <a:chExt cx="4110962" cy="369332"/>
          </a:xfrm>
        </p:grpSpPr>
        <p:sp>
          <p:nvSpPr>
            <p:cNvPr id="89" name="テキスト ボックス 88"/>
            <p:cNvSpPr txBox="1"/>
            <p:nvPr/>
          </p:nvSpPr>
          <p:spPr>
            <a:xfrm>
              <a:off x="5516087" y="3232992"/>
              <a:ext cx="3788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</a:t>
              </a:r>
              <a:r>
                <a:rPr kumimoji="1" lang="en-US" altLang="ja-JP" dirty="0" smtClean="0"/>
                <a:t>Cookie</a:t>
              </a:r>
              <a:r>
                <a:rPr kumimoji="1" lang="ja-JP" altLang="en-US" dirty="0" smtClean="0"/>
                <a:t>モデルで</a:t>
              </a:r>
              <a:r>
                <a:rPr lang="ja-JP" altLang="en-US" dirty="0"/>
                <a:t>表現</a:t>
              </a:r>
              <a:r>
                <a:rPr lang="ja-JP" altLang="en-US" dirty="0" smtClean="0"/>
                <a:t>できる状態変化</a:t>
              </a:r>
              <a:endParaRPr kumimoji="1" lang="ja-JP" altLang="en-US" dirty="0"/>
            </a:p>
          </p:txBody>
        </p:sp>
        <p:cxnSp>
          <p:nvCxnSpPr>
            <p:cNvPr id="92" name="直線矢印コネクタ 91"/>
            <p:cNvCxnSpPr/>
            <p:nvPr/>
          </p:nvCxnSpPr>
          <p:spPr>
            <a:xfrm>
              <a:off x="5193862" y="3447662"/>
              <a:ext cx="3953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円/楕円 16"/>
          <p:cNvSpPr/>
          <p:nvPr/>
        </p:nvSpPr>
        <p:spPr>
          <a:xfrm>
            <a:off x="3452954" y="2097809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1" name="円/楕円 16"/>
          <p:cNvSpPr/>
          <p:nvPr/>
        </p:nvSpPr>
        <p:spPr>
          <a:xfrm>
            <a:off x="5728749" y="2095012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6" name="円/楕円 16"/>
          <p:cNvSpPr/>
          <p:nvPr/>
        </p:nvSpPr>
        <p:spPr>
          <a:xfrm>
            <a:off x="8004544" y="2095011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9" name="直線矢印コネクタ 138"/>
          <p:cNvCxnSpPr>
            <a:stCxn id="5" idx="4"/>
            <a:endCxn id="136" idx="0"/>
          </p:cNvCxnSpPr>
          <p:nvPr/>
        </p:nvCxnSpPr>
        <p:spPr>
          <a:xfrm flipH="1">
            <a:off x="2107909" y="2840760"/>
            <a:ext cx="1" cy="4635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2107907" y="2834978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36" name="正方形/長方形 135"/>
          <p:cNvSpPr/>
          <p:nvPr/>
        </p:nvSpPr>
        <p:spPr>
          <a:xfrm>
            <a:off x="1492076" y="3304288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>
            <a:stCxn id="100" idx="4"/>
            <a:endCxn id="158" idx="0"/>
          </p:cNvCxnSpPr>
          <p:nvPr/>
        </p:nvCxnSpPr>
        <p:spPr>
          <a:xfrm>
            <a:off x="4383705" y="2837206"/>
            <a:ext cx="0" cy="46094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383704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58" name="正方形/長方形 157"/>
          <p:cNvSpPr/>
          <p:nvPr/>
        </p:nvSpPr>
        <p:spPr>
          <a:xfrm>
            <a:off x="3767872" y="3298153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61" name="直線矢印コネクタ 160"/>
          <p:cNvCxnSpPr>
            <a:stCxn id="101" idx="4"/>
            <a:endCxn id="164" idx="0"/>
          </p:cNvCxnSpPr>
          <p:nvPr/>
        </p:nvCxnSpPr>
        <p:spPr>
          <a:xfrm>
            <a:off x="6659500" y="2834409"/>
            <a:ext cx="2106" cy="463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6686216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6045773" y="3298153"/>
            <a:ext cx="1231666" cy="910798"/>
            <a:chOff x="1492076" y="3304288"/>
            <a:chExt cx="1231666" cy="910798"/>
          </a:xfrm>
        </p:grpSpPr>
        <p:sp>
          <p:nvSpPr>
            <p:cNvPr id="164" name="正方形/長方形 163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角丸四角形 164"/>
            <p:cNvSpPr/>
            <p:nvPr/>
          </p:nvSpPr>
          <p:spPr>
            <a:xfrm>
              <a:off x="1576043" y="3421763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Cookie1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直線矢印コネクタ 166"/>
          <p:cNvCxnSpPr>
            <a:stCxn id="106" idx="4"/>
            <a:endCxn id="170" idx="0"/>
          </p:cNvCxnSpPr>
          <p:nvPr/>
        </p:nvCxnSpPr>
        <p:spPr>
          <a:xfrm>
            <a:off x="8935295" y="2834408"/>
            <a:ext cx="2106" cy="4637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8935294" y="2829976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9" name="グループ化 168"/>
          <p:cNvGrpSpPr/>
          <p:nvPr/>
        </p:nvGrpSpPr>
        <p:grpSpPr>
          <a:xfrm>
            <a:off x="8321568" y="3298153"/>
            <a:ext cx="1231666" cy="910798"/>
            <a:chOff x="1492076" y="3304288"/>
            <a:chExt cx="1231666" cy="910798"/>
          </a:xfrm>
        </p:grpSpPr>
        <p:sp>
          <p:nvSpPr>
            <p:cNvPr id="170" name="正方形/長方形 169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角丸四角形 171"/>
            <p:cNvSpPr/>
            <p:nvPr/>
          </p:nvSpPr>
          <p:spPr>
            <a:xfrm>
              <a:off x="1576042" y="3804510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Cookie2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81"/>
          <p:cNvSpPr/>
          <p:nvPr/>
        </p:nvSpPr>
        <p:spPr>
          <a:xfrm>
            <a:off x="1177159" y="796548"/>
            <a:ext cx="8688886" cy="4543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413852" y="796548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HTTPTransaction1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円/楕円 16"/>
          <p:cNvSpPr/>
          <p:nvPr/>
        </p:nvSpPr>
        <p:spPr>
          <a:xfrm>
            <a:off x="1177159" y="2101363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2"/>
            <a:endCxn id="5" idx="7"/>
          </p:cNvCxnSpPr>
          <p:nvPr/>
        </p:nvCxnSpPr>
        <p:spPr>
          <a:xfrm flipH="1">
            <a:off x="2766049" y="1813703"/>
            <a:ext cx="1091869" cy="3959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5728749" y="796547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4" idx="2"/>
            <a:endCxn id="101" idx="1"/>
          </p:cNvCxnSpPr>
          <p:nvPr/>
        </p:nvCxnSpPr>
        <p:spPr>
          <a:xfrm>
            <a:off x="3857918" y="1813703"/>
            <a:ext cx="2143442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1" idx="2"/>
            <a:endCxn id="100" idx="7"/>
          </p:cNvCxnSpPr>
          <p:nvPr/>
        </p:nvCxnSpPr>
        <p:spPr>
          <a:xfrm flipH="1">
            <a:off x="5041844" y="1813702"/>
            <a:ext cx="2130971" cy="3923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2"/>
            <a:endCxn id="106" idx="1"/>
          </p:cNvCxnSpPr>
          <p:nvPr/>
        </p:nvCxnSpPr>
        <p:spPr>
          <a:xfrm>
            <a:off x="7172815" y="1813702"/>
            <a:ext cx="1104340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1177159" y="4616775"/>
            <a:ext cx="8688886" cy="147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177159" y="4248916"/>
            <a:ext cx="109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時間変化</a:t>
            </a:r>
            <a:endParaRPr kumimoji="1" lang="ja-JP" altLang="en-US" dirty="0"/>
          </a:p>
        </p:txBody>
      </p:sp>
      <p:cxnSp>
        <p:nvCxnSpPr>
          <p:cNvPr id="39" name="直線矢印コネクタ 38"/>
          <p:cNvCxnSpPr>
            <a:stCxn id="136" idx="3"/>
            <a:endCxn id="158" idx="1"/>
          </p:cNvCxnSpPr>
          <p:nvPr/>
        </p:nvCxnSpPr>
        <p:spPr>
          <a:xfrm flipV="1">
            <a:off x="2723742" y="3753552"/>
            <a:ext cx="1044130" cy="613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158" idx="3"/>
            <a:endCxn id="164" idx="1"/>
          </p:cNvCxnSpPr>
          <p:nvPr/>
        </p:nvCxnSpPr>
        <p:spPr>
          <a:xfrm>
            <a:off x="4999538" y="3753552"/>
            <a:ext cx="1046235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64" idx="3"/>
            <a:endCxn id="170" idx="1"/>
          </p:cNvCxnSpPr>
          <p:nvPr/>
        </p:nvCxnSpPr>
        <p:spPr>
          <a:xfrm>
            <a:off x="7277439" y="3753552"/>
            <a:ext cx="1044129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2217862" y="1746500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819102" y="1745488"/>
            <a:ext cx="167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grpSp>
        <p:nvGrpSpPr>
          <p:cNvPr id="132" name="グループ化 131"/>
          <p:cNvGrpSpPr/>
          <p:nvPr/>
        </p:nvGrpSpPr>
        <p:grpSpPr>
          <a:xfrm>
            <a:off x="3570178" y="4693300"/>
            <a:ext cx="6295867" cy="646331"/>
            <a:chOff x="5170919" y="3232992"/>
            <a:chExt cx="6295867" cy="646331"/>
          </a:xfrm>
        </p:grpSpPr>
        <p:cxnSp>
          <p:nvCxnSpPr>
            <p:cNvPr id="88" name="直線矢印コネクタ 87"/>
            <p:cNvCxnSpPr/>
            <p:nvPr/>
          </p:nvCxnSpPr>
          <p:spPr>
            <a:xfrm>
              <a:off x="5170919" y="3442408"/>
              <a:ext cx="3953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テキスト ボックス 88"/>
            <p:cNvSpPr txBox="1"/>
            <p:nvPr/>
          </p:nvSpPr>
          <p:spPr>
            <a:xfrm>
              <a:off x="5516087" y="3232992"/>
              <a:ext cx="5950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：本来表現</a:t>
              </a:r>
              <a:r>
                <a:rPr lang="ja-JP" altLang="en-US" dirty="0" smtClean="0"/>
                <a:t>でき</a:t>
              </a:r>
              <a:r>
                <a:rPr lang="ja-JP" altLang="en-US" dirty="0"/>
                <a:t>る</a:t>
              </a:r>
              <a:r>
                <a:rPr kumimoji="1" lang="ja-JP" altLang="en-US" dirty="0" smtClean="0"/>
                <a:t>べき状態変化</a:t>
              </a:r>
              <a:endParaRPr kumimoji="1" lang="en-US" altLang="ja-JP" dirty="0" smtClean="0"/>
            </a:p>
            <a:p>
              <a:r>
                <a:rPr lang="ja-JP" altLang="en-US" dirty="0" smtClean="0"/>
                <a:t>　</a:t>
              </a:r>
              <a:r>
                <a:rPr kumimoji="1" lang="ja-JP" altLang="en-US" dirty="0" smtClean="0"/>
                <a:t>（二つの</a:t>
              </a:r>
              <a:r>
                <a:rPr kumimoji="1" lang="en-US" altLang="ja-JP" dirty="0" smtClean="0"/>
                <a:t>Transaction</a:t>
              </a:r>
              <a:r>
                <a:rPr kumimoji="1" lang="ja-JP" altLang="en-US" dirty="0" smtClean="0"/>
                <a:t>が同じブラウザから行われている場合）</a:t>
              </a:r>
              <a:endParaRPr kumimoji="1" lang="ja-JP" altLang="en-US" dirty="0"/>
            </a:p>
          </p:txBody>
        </p:sp>
      </p:grpSp>
      <p:sp>
        <p:nvSpPr>
          <p:cNvPr id="100" name="円/楕円 16"/>
          <p:cNvSpPr/>
          <p:nvPr/>
        </p:nvSpPr>
        <p:spPr>
          <a:xfrm>
            <a:off x="3452954" y="2097809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1" name="円/楕円 16"/>
          <p:cNvSpPr/>
          <p:nvPr/>
        </p:nvSpPr>
        <p:spPr>
          <a:xfrm>
            <a:off x="5728749" y="2095012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6" name="円/楕円 16"/>
          <p:cNvSpPr/>
          <p:nvPr/>
        </p:nvSpPr>
        <p:spPr>
          <a:xfrm>
            <a:off x="8004544" y="2095011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9" name="直線矢印コネクタ 138"/>
          <p:cNvCxnSpPr>
            <a:stCxn id="5" idx="4"/>
            <a:endCxn id="136" idx="0"/>
          </p:cNvCxnSpPr>
          <p:nvPr/>
        </p:nvCxnSpPr>
        <p:spPr>
          <a:xfrm flipH="1">
            <a:off x="2107909" y="2840760"/>
            <a:ext cx="1" cy="4635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2107907" y="2834978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36" name="正方形/長方形 135"/>
          <p:cNvSpPr/>
          <p:nvPr/>
        </p:nvSpPr>
        <p:spPr>
          <a:xfrm>
            <a:off x="1492076" y="3304288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>
            <a:stCxn id="100" idx="4"/>
            <a:endCxn id="158" idx="0"/>
          </p:cNvCxnSpPr>
          <p:nvPr/>
        </p:nvCxnSpPr>
        <p:spPr>
          <a:xfrm>
            <a:off x="4383705" y="2837206"/>
            <a:ext cx="0" cy="46094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383704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58" name="正方形/長方形 157"/>
          <p:cNvSpPr/>
          <p:nvPr/>
        </p:nvSpPr>
        <p:spPr>
          <a:xfrm>
            <a:off x="3767872" y="3298153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61" name="直線矢印コネクタ 160"/>
          <p:cNvCxnSpPr>
            <a:stCxn id="101" idx="4"/>
            <a:endCxn id="164" idx="0"/>
          </p:cNvCxnSpPr>
          <p:nvPr/>
        </p:nvCxnSpPr>
        <p:spPr>
          <a:xfrm>
            <a:off x="6659500" y="2834409"/>
            <a:ext cx="2106" cy="463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6686216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6045773" y="3298153"/>
            <a:ext cx="1231666" cy="910798"/>
            <a:chOff x="1492076" y="3304288"/>
            <a:chExt cx="1231666" cy="910798"/>
          </a:xfrm>
        </p:grpSpPr>
        <p:sp>
          <p:nvSpPr>
            <p:cNvPr id="164" name="正方形/長方形 163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角丸四角形 164"/>
            <p:cNvSpPr/>
            <p:nvPr/>
          </p:nvSpPr>
          <p:spPr>
            <a:xfrm>
              <a:off x="1576043" y="3421763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Cookie1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直線矢印コネクタ 166"/>
          <p:cNvCxnSpPr>
            <a:stCxn id="106" idx="4"/>
            <a:endCxn id="170" idx="0"/>
          </p:cNvCxnSpPr>
          <p:nvPr/>
        </p:nvCxnSpPr>
        <p:spPr>
          <a:xfrm>
            <a:off x="8935295" y="2834408"/>
            <a:ext cx="2106" cy="4637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8935294" y="2829976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9" name="グループ化 168"/>
          <p:cNvGrpSpPr/>
          <p:nvPr/>
        </p:nvGrpSpPr>
        <p:grpSpPr>
          <a:xfrm>
            <a:off x="8321568" y="3298153"/>
            <a:ext cx="1231666" cy="910798"/>
            <a:chOff x="1492076" y="3304288"/>
            <a:chExt cx="1231666" cy="910798"/>
          </a:xfrm>
        </p:grpSpPr>
        <p:sp>
          <p:nvSpPr>
            <p:cNvPr id="170" name="正方形/長方形 169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角丸四角形 171"/>
            <p:cNvSpPr/>
            <p:nvPr/>
          </p:nvSpPr>
          <p:spPr>
            <a:xfrm>
              <a:off x="1576042" y="3804510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Cookie2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2" name="角丸四角形 41"/>
          <p:cNvSpPr/>
          <p:nvPr/>
        </p:nvSpPr>
        <p:spPr>
          <a:xfrm>
            <a:off x="8405534" y="3415628"/>
            <a:ext cx="1063731" cy="2991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Cookie1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0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331076" y="460375"/>
            <a:ext cx="7993476" cy="3310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01429" y="1504076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362892" y="1500901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5" idx="3"/>
            <a:endCxn id="6" idx="1"/>
          </p:cNvCxnSpPr>
          <p:nvPr/>
        </p:nvCxnSpPr>
        <p:spPr>
          <a:xfrm flipV="1">
            <a:off x="1890454" y="1751726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667181" y="1567060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6" idx="3"/>
            <a:endCxn id="10" idx="1"/>
          </p:cNvCxnSpPr>
          <p:nvPr/>
        </p:nvCxnSpPr>
        <p:spPr>
          <a:xfrm>
            <a:off x="3458268" y="1751726"/>
            <a:ext cx="2089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1365058" y="2471462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</a:p>
        </p:txBody>
      </p:sp>
      <p:cxnSp>
        <p:nvCxnSpPr>
          <p:cNvPr id="17" name="直線矢印コネクタ 16"/>
          <p:cNvCxnSpPr>
            <a:stCxn id="14" idx="0"/>
            <a:endCxn id="5" idx="2"/>
          </p:cNvCxnSpPr>
          <p:nvPr/>
        </p:nvCxnSpPr>
        <p:spPr>
          <a:xfrm flipH="1" flipV="1">
            <a:off x="1345942" y="2005726"/>
            <a:ext cx="779929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4" idx="0"/>
            <a:endCxn id="6" idx="2"/>
          </p:cNvCxnSpPr>
          <p:nvPr/>
        </p:nvCxnSpPr>
        <p:spPr>
          <a:xfrm flipV="1">
            <a:off x="2125871" y="2002551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 flipH="1">
            <a:off x="1203467" y="2098238"/>
            <a:ext cx="70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pre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 flipH="1">
            <a:off x="2414644" y="2081157"/>
            <a:ext cx="7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next</a:t>
            </a:r>
            <a:endParaRPr kumimoji="1" lang="ja-JP" altLang="en-US" sz="24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77159" y="3309448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既存モデル手法</a:t>
            </a:r>
            <a:endParaRPr kumimoji="1" lang="ja-JP" altLang="en-US" sz="2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4931750" y="1496191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493213" y="1493016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6020775" y="1743841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797502" y="1559175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2" idx="3"/>
            <a:endCxn id="34" idx="1"/>
          </p:cNvCxnSpPr>
          <p:nvPr/>
        </p:nvCxnSpPr>
        <p:spPr>
          <a:xfrm>
            <a:off x="7588589" y="1743841"/>
            <a:ext cx="2089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4715449" y="2463577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6283361" y="2463577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Event1</a:t>
            </a: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5476262" y="1997841"/>
            <a:ext cx="1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1" idx="0"/>
            <a:endCxn id="32" idx="2"/>
          </p:cNvCxnSpPr>
          <p:nvPr/>
        </p:nvCxnSpPr>
        <p:spPr>
          <a:xfrm flipH="1" flipV="1">
            <a:off x="7040901" y="1994666"/>
            <a:ext cx="3273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4403144" y="2073272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49" name="テキスト ボックス 48"/>
          <p:cNvSpPr txBox="1"/>
          <p:nvPr/>
        </p:nvSpPr>
        <p:spPr>
          <a:xfrm flipH="1">
            <a:off x="5969545" y="2068071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cxnSp>
        <p:nvCxnSpPr>
          <p:cNvPr id="52" name="直線コネクタ 51"/>
          <p:cNvCxnSpPr>
            <a:stCxn id="50" idx="0"/>
            <a:endCxn id="50" idx="2"/>
          </p:cNvCxnSpPr>
          <p:nvPr/>
        </p:nvCxnSpPr>
        <p:spPr>
          <a:xfrm>
            <a:off x="4327814" y="460375"/>
            <a:ext cx="0" cy="3310738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5134649" y="3309448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提案</a:t>
            </a:r>
            <a:r>
              <a:rPr kumimoji="1" lang="ja-JP" altLang="en-US" sz="2400" dirty="0" smtClean="0"/>
              <a:t>モデル手法</a:t>
            </a:r>
            <a:endParaRPr kumimoji="1" lang="ja-JP" altLang="en-US" sz="2400" dirty="0"/>
          </a:p>
        </p:txBody>
      </p:sp>
      <p:sp>
        <p:nvSpPr>
          <p:cNvPr id="36" name="角丸四角形 35"/>
          <p:cNvSpPr/>
          <p:nvPr/>
        </p:nvSpPr>
        <p:spPr>
          <a:xfrm>
            <a:off x="4715449" y="442529"/>
            <a:ext cx="1521626" cy="635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State0</a:t>
            </a:r>
          </a:p>
        </p:txBody>
      </p:sp>
      <p:cxnSp>
        <p:nvCxnSpPr>
          <p:cNvPr id="37" name="直線矢印コネクタ 36"/>
          <p:cNvCxnSpPr>
            <a:stCxn id="36" idx="2"/>
            <a:endCxn id="31" idx="0"/>
          </p:cNvCxnSpPr>
          <p:nvPr/>
        </p:nvCxnSpPr>
        <p:spPr>
          <a:xfrm>
            <a:off x="5476262" y="1077529"/>
            <a:ext cx="1" cy="41866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 flipH="1">
            <a:off x="4403144" y="959095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40" name="角丸四角形 39"/>
          <p:cNvSpPr/>
          <p:nvPr/>
        </p:nvSpPr>
        <p:spPr>
          <a:xfrm>
            <a:off x="6280088" y="437738"/>
            <a:ext cx="1521626" cy="635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State1</a:t>
            </a:r>
          </a:p>
        </p:txBody>
      </p:sp>
      <p:cxnSp>
        <p:nvCxnSpPr>
          <p:cNvPr id="43" name="直線矢印コネクタ 42"/>
          <p:cNvCxnSpPr>
            <a:stCxn id="40" idx="2"/>
            <a:endCxn id="32" idx="0"/>
          </p:cNvCxnSpPr>
          <p:nvPr/>
        </p:nvCxnSpPr>
        <p:spPr>
          <a:xfrm>
            <a:off x="7040901" y="1072738"/>
            <a:ext cx="0" cy="4202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 flipH="1">
            <a:off x="5969545" y="955266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9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正方形/長方形 141"/>
          <p:cNvSpPr/>
          <p:nvPr/>
        </p:nvSpPr>
        <p:spPr>
          <a:xfrm>
            <a:off x="987734" y="146437"/>
            <a:ext cx="7865273" cy="443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178356" y="567042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232740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2267381" y="814692"/>
            <a:ext cx="965359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2" idx="3"/>
            <a:endCxn id="27" idx="1"/>
          </p:cNvCxnSpPr>
          <p:nvPr/>
        </p:nvCxnSpPr>
        <p:spPr>
          <a:xfrm>
            <a:off x="4328116" y="814692"/>
            <a:ext cx="96218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107454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1722868" y="1068692"/>
            <a:ext cx="1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1687565" y="1034266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5290300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3165015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227490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>
            <a:stCxn id="37" idx="0"/>
            <a:endCxn id="32" idx="2"/>
          </p:cNvCxnSpPr>
          <p:nvPr/>
        </p:nvCxnSpPr>
        <p:spPr>
          <a:xfrm flipH="1" flipV="1">
            <a:off x="3780428" y="1065517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39" idx="0"/>
            <a:endCxn id="27" idx="2"/>
          </p:cNvCxnSpPr>
          <p:nvPr/>
        </p:nvCxnSpPr>
        <p:spPr>
          <a:xfrm flipH="1" flipV="1">
            <a:off x="5837988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987734" y="146437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三状態が同一の遷移に存在する場合の例</a:t>
            </a:r>
            <a:endParaRPr kumimoji="1" lang="ja-JP" altLang="en-US" dirty="0"/>
          </a:p>
        </p:txBody>
      </p:sp>
      <p:cxnSp>
        <p:nvCxnSpPr>
          <p:cNvPr id="115" name="直線矢印コネクタ 114"/>
          <p:cNvCxnSpPr>
            <a:stCxn id="38" idx="3"/>
            <a:endCxn id="37" idx="1"/>
          </p:cNvCxnSpPr>
          <p:nvPr/>
        </p:nvCxnSpPr>
        <p:spPr>
          <a:xfrm>
            <a:off x="2338281" y="1672347"/>
            <a:ext cx="826734" cy="0"/>
          </a:xfrm>
          <a:prstGeom prst="straightConnector1">
            <a:avLst/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>
            <a:stCxn id="37" idx="3"/>
            <a:endCxn id="39" idx="1"/>
          </p:cNvCxnSpPr>
          <p:nvPr/>
        </p:nvCxnSpPr>
        <p:spPr>
          <a:xfrm>
            <a:off x="4395842" y="1672347"/>
            <a:ext cx="831648" cy="0"/>
          </a:xfrm>
          <a:prstGeom prst="straightConnector1">
            <a:avLst/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 flipH="1">
            <a:off x="2275549" y="1639766"/>
            <a:ext cx="73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flow</a:t>
            </a:r>
            <a:endParaRPr kumimoji="1" lang="ja-JP" altLang="en-US" sz="2400" dirty="0"/>
          </a:p>
        </p:txBody>
      </p:sp>
      <p:sp>
        <p:nvSpPr>
          <p:cNvPr id="124" name="正方形/長方形 123"/>
          <p:cNvSpPr/>
          <p:nvPr/>
        </p:nvSpPr>
        <p:spPr>
          <a:xfrm>
            <a:off x="1178356" y="2682088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3232740" y="2678913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26" name="直線矢印コネクタ 125"/>
          <p:cNvCxnSpPr>
            <a:stCxn id="124" idx="3"/>
            <a:endCxn id="125" idx="1"/>
          </p:cNvCxnSpPr>
          <p:nvPr/>
        </p:nvCxnSpPr>
        <p:spPr>
          <a:xfrm flipV="1">
            <a:off x="2267381" y="2929738"/>
            <a:ext cx="965359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>
            <a:stCxn id="125" idx="3"/>
            <a:endCxn id="131" idx="1"/>
          </p:cNvCxnSpPr>
          <p:nvPr/>
        </p:nvCxnSpPr>
        <p:spPr>
          <a:xfrm>
            <a:off x="4328116" y="2929738"/>
            <a:ext cx="96218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1107454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129" name="直線矢印コネクタ 128"/>
          <p:cNvCxnSpPr>
            <a:stCxn id="128" idx="0"/>
            <a:endCxn id="124" idx="2"/>
          </p:cNvCxnSpPr>
          <p:nvPr/>
        </p:nvCxnSpPr>
        <p:spPr>
          <a:xfrm flipV="1">
            <a:off x="1722868" y="3183738"/>
            <a:ext cx="1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 flipH="1">
            <a:off x="1687565" y="3149312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131" name="正方形/長方形 130"/>
          <p:cNvSpPr/>
          <p:nvPr/>
        </p:nvSpPr>
        <p:spPr>
          <a:xfrm>
            <a:off x="5290300" y="2678913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3165015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133" name="角丸四角形 132"/>
          <p:cNvSpPr/>
          <p:nvPr/>
        </p:nvSpPr>
        <p:spPr>
          <a:xfrm>
            <a:off x="5227490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134" name="直線矢印コネクタ 133"/>
          <p:cNvCxnSpPr>
            <a:stCxn id="132" idx="0"/>
            <a:endCxn id="125" idx="2"/>
          </p:cNvCxnSpPr>
          <p:nvPr/>
        </p:nvCxnSpPr>
        <p:spPr>
          <a:xfrm flipH="1" flipV="1">
            <a:off x="3780428" y="3180563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 flipH="1">
            <a:off x="1603753" y="4120071"/>
            <a:ext cx="73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flow</a:t>
            </a:r>
            <a:endParaRPr kumimoji="1" lang="ja-JP" altLang="en-US" sz="2400" dirty="0"/>
          </a:p>
        </p:txBody>
      </p:sp>
      <p:cxnSp>
        <p:nvCxnSpPr>
          <p:cNvPr id="136" name="直線矢印コネクタ 135"/>
          <p:cNvCxnSpPr>
            <a:stCxn id="133" idx="0"/>
            <a:endCxn id="131" idx="2"/>
          </p:cNvCxnSpPr>
          <p:nvPr/>
        </p:nvCxnSpPr>
        <p:spPr>
          <a:xfrm flipH="1" flipV="1">
            <a:off x="5837988" y="3180563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987734" y="2261483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三状態が同一の遷移に存在しない場合の例</a:t>
            </a:r>
            <a:endParaRPr kumimoji="1" lang="ja-JP" altLang="en-US" dirty="0"/>
          </a:p>
        </p:txBody>
      </p:sp>
      <p:cxnSp>
        <p:nvCxnSpPr>
          <p:cNvPr id="138" name="曲線コネクタ 137"/>
          <p:cNvCxnSpPr>
            <a:stCxn id="128" idx="2"/>
            <a:endCxn id="133" idx="2"/>
          </p:cNvCxnSpPr>
          <p:nvPr/>
        </p:nvCxnSpPr>
        <p:spPr>
          <a:xfrm rot="16200000" flipH="1">
            <a:off x="3782886" y="1978200"/>
            <a:ext cx="12700" cy="4120036"/>
          </a:xfrm>
          <a:prstGeom prst="curvedConnector3">
            <a:avLst>
              <a:gd name="adj1" fmla="val 2720929"/>
            </a:avLst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/>
          <p:nvPr/>
        </p:nvCxnSpPr>
        <p:spPr>
          <a:xfrm>
            <a:off x="987734" y="2101431"/>
            <a:ext cx="7851582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/>
              <p:cNvSpPr txBox="1"/>
              <p:nvPr/>
            </p:nvSpPr>
            <p:spPr>
              <a:xfrm>
                <a:off x="6608931" y="1276841"/>
                <a:ext cx="2244076" cy="646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State0.eq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State1.eq</a:t>
                </a:r>
              </a:p>
              <a:p>
                <a:r>
                  <a:rPr lang="ja-JP" altLang="en-US" dirty="0"/>
                  <a:t> </a:t>
                </a:r>
                <a:r>
                  <a:rPr lang="ja-JP" altLang="en-US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State2.eq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45" name="テキスト ボックス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31" y="1276841"/>
                <a:ext cx="2244076" cy="646331"/>
              </a:xfrm>
              <a:prstGeom prst="rect">
                <a:avLst/>
              </a:prstGeom>
              <a:blipFill>
                <a:blip r:embed="rId2"/>
                <a:stretch>
                  <a:fillRect l="-1887" t="-3670" r="-2156" b="-11927"/>
                </a:stretch>
              </a:blipFill>
              <a:ln w="1905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テキスト ボックス 146"/>
              <p:cNvSpPr txBox="1"/>
              <p:nvPr/>
            </p:nvSpPr>
            <p:spPr>
              <a:xfrm>
                <a:off x="6608931" y="3385537"/>
                <a:ext cx="2244076" cy="646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State0.eq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State2.eq</a:t>
                </a:r>
              </a:p>
              <a:p>
                <a:r>
                  <a:rPr lang="en-US" altLang="ja-JP" dirty="0" smtClean="0"/>
                  <a:t>State0.eq</a:t>
                </a:r>
                <a:r>
                  <a:rPr kumimoji="1"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ja-JP" dirty="0" smtClean="0"/>
                  <a:t> State1.eq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47" name="テキスト ボックス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31" y="3385537"/>
                <a:ext cx="2244076" cy="646331"/>
              </a:xfrm>
              <a:prstGeom prst="rect">
                <a:avLst/>
              </a:prstGeom>
              <a:blipFill>
                <a:blip r:embed="rId3"/>
                <a:stretch>
                  <a:fillRect l="-1887" t="-3670" r="-1617" b="-11927"/>
                </a:stretch>
              </a:blipFill>
              <a:ln w="1905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29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804</Words>
  <Application>Microsoft Office PowerPoint</Application>
  <PresentationFormat>ワイド画面</PresentationFormat>
  <Paragraphs>469</Paragraphs>
  <Slides>23</Slides>
  <Notes>2</Notes>
  <HiddenSlides>21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sima hell</dc:creator>
  <cp:lastModifiedBy>s-hayato</cp:lastModifiedBy>
  <cp:revision>132</cp:revision>
  <dcterms:created xsi:type="dcterms:W3CDTF">2018-01-12T05:43:27Z</dcterms:created>
  <dcterms:modified xsi:type="dcterms:W3CDTF">2018-02-15T02:05:29Z</dcterms:modified>
</cp:coreProperties>
</file>