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80" r:id="rId3"/>
    <p:sldId id="28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>
        <p:scale>
          <a:sx n="100" d="100"/>
          <a:sy n="100" d="100"/>
        </p:scale>
        <p:origin x="9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1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063257" y="393405"/>
            <a:ext cx="8114222" cy="4845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97174" y="48738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504538"/>
            <a:ext cx="375191" cy="7051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548666" y="491689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141240" y="1504538"/>
            <a:ext cx="2173214" cy="6987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4698391" y="1508844"/>
            <a:ext cx="2294341" cy="6996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6992732" y="1508844"/>
            <a:ext cx="258531" cy="7014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16200000" flipH="1">
            <a:off x="4040143" y="2282851"/>
            <a:ext cx="215" cy="3864683"/>
          </a:xfrm>
          <a:prstGeom prst="bentConnector3">
            <a:avLst>
              <a:gd name="adj1" fmla="val 8664418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5968399" y="2280803"/>
            <a:ext cx="8386" cy="3864682"/>
          </a:xfrm>
          <a:prstGeom prst="bentConnector3">
            <a:avLst>
              <a:gd name="adj1" fmla="val 3840293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1177159" y="4818131"/>
            <a:ext cx="793494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7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Time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757687" y="1504323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881162" y="1500735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066516" y="4826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109501" y="210020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041843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6978652" y="2102036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077595" y="2826291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 flipH="1">
            <a:off x="4040251" y="2839599"/>
            <a:ext cx="1" cy="45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010052" y="2831993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424418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 flipH="1">
            <a:off x="5972592" y="2834408"/>
            <a:ext cx="2" cy="4700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5942337" y="2832934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5356759" y="330450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 flipH="1">
            <a:off x="7904933" y="2841433"/>
            <a:ext cx="4470" cy="4651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7874622" y="282752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7289100" y="3306539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4982610" y="1498186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0384" y="1504323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85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031752" y="563868"/>
            <a:ext cx="6343301" cy="2990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832147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564766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3927523" y="814692"/>
            <a:ext cx="55176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31752" y="1421522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9" y="1068692"/>
            <a:ext cx="0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479283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endCxn id="32" idx="2"/>
          </p:cNvCxnSpPr>
          <p:nvPr/>
        </p:nvCxnSpPr>
        <p:spPr>
          <a:xfrm flipH="1" flipV="1">
            <a:off x="3379835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27" idx="2"/>
          </p:cNvCxnSpPr>
          <p:nvPr/>
        </p:nvCxnSpPr>
        <p:spPr>
          <a:xfrm flipH="1" flipV="1">
            <a:off x="5026971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136249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>
            <a:stCxn id="27" idx="3"/>
            <a:endCxn id="40" idx="1"/>
          </p:cNvCxnSpPr>
          <p:nvPr/>
        </p:nvCxnSpPr>
        <p:spPr>
          <a:xfrm>
            <a:off x="5574659" y="814692"/>
            <a:ext cx="56159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endCxn id="40" idx="2"/>
          </p:cNvCxnSpPr>
          <p:nvPr/>
        </p:nvCxnSpPr>
        <p:spPr>
          <a:xfrm flipH="1" flipV="1">
            <a:off x="6683937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683804" y="1421521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338312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992820" y="1421520"/>
            <a:ext cx="1382233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State3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EQ1]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カギ線コネクタ 68"/>
          <p:cNvCxnSpPr>
            <a:stCxn id="38" idx="2"/>
            <a:endCxn id="55" idx="2"/>
          </p:cNvCxnSpPr>
          <p:nvPr/>
        </p:nvCxnSpPr>
        <p:spPr>
          <a:xfrm rot="5400000" flipH="1" flipV="1">
            <a:off x="2548894" y="1406811"/>
            <a:ext cx="1" cy="1652052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56" idx="2"/>
            <a:endCxn id="57" idx="2"/>
          </p:cNvCxnSpPr>
          <p:nvPr/>
        </p:nvCxnSpPr>
        <p:spPr>
          <a:xfrm rot="16200000" flipH="1">
            <a:off x="5856683" y="1405581"/>
            <a:ext cx="12700" cy="165450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 flipH="1">
            <a:off x="1513393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StateTransaction0</a:t>
            </a:r>
            <a:endParaRPr kumimoji="1" lang="ja-JP" altLang="en-US" sz="2000" dirty="0"/>
          </a:p>
        </p:txBody>
      </p:sp>
      <p:sp>
        <p:nvSpPr>
          <p:cNvPr id="99" name="テキスト ボックス 98"/>
          <p:cNvSpPr txBox="1"/>
          <p:nvPr/>
        </p:nvSpPr>
        <p:spPr>
          <a:xfrm flipH="1">
            <a:off x="4813729" y="2420036"/>
            <a:ext cx="208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StateTransaction1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44455" y="2907722"/>
            <a:ext cx="510049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Initial</a:t>
            </a:r>
            <a:r>
              <a:rPr kumimoji="1" lang="en-US" altLang="ja-JP" dirty="0" err="1" smtClean="0"/>
              <a:t>State</a:t>
            </a:r>
            <a:r>
              <a:rPr kumimoji="1" lang="en-US" altLang="ja-JP" dirty="0" smtClean="0"/>
              <a:t>[State0] = true, </a:t>
            </a:r>
            <a:r>
              <a:rPr lang="en-US" altLang="ja-JP" dirty="0" err="1" smtClean="0"/>
              <a:t>Initial</a:t>
            </a:r>
            <a:r>
              <a:rPr kumimoji="1" lang="en-US" altLang="ja-JP" dirty="0" err="1" smtClean="0"/>
              <a:t>State</a:t>
            </a:r>
            <a:r>
              <a:rPr kumimoji="1" lang="en-US" altLang="ja-JP" dirty="0" smtClean="0"/>
              <a:t>[State1] = false</a:t>
            </a:r>
          </a:p>
          <a:p>
            <a:r>
              <a:rPr lang="en-US" altLang="ja-JP" dirty="0" err="1"/>
              <a:t>InitialState</a:t>
            </a:r>
            <a:r>
              <a:rPr lang="en-US" altLang="ja-JP" dirty="0"/>
              <a:t>[State2</a:t>
            </a:r>
            <a:r>
              <a:rPr lang="en-US" altLang="ja-JP" dirty="0" smtClean="0"/>
              <a:t>] </a:t>
            </a:r>
            <a:r>
              <a:rPr lang="en-US" altLang="ja-JP" dirty="0"/>
              <a:t>= true, </a:t>
            </a:r>
            <a:r>
              <a:rPr lang="en-US" altLang="ja-JP" dirty="0" err="1"/>
              <a:t>InitialState</a:t>
            </a:r>
            <a:r>
              <a:rPr lang="en-US" altLang="ja-JP" dirty="0"/>
              <a:t>[State3</a:t>
            </a:r>
            <a:r>
              <a:rPr lang="en-US" altLang="ja-JP" dirty="0" smtClean="0"/>
              <a:t>] </a:t>
            </a:r>
            <a:r>
              <a:rPr lang="en-US" altLang="ja-JP" dirty="0"/>
              <a:t>= </a:t>
            </a:r>
            <a:r>
              <a:rPr lang="en-US" altLang="ja-JP" dirty="0" smtClean="0"/>
              <a:t>false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83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方形/長方形 107"/>
          <p:cNvSpPr/>
          <p:nvPr/>
        </p:nvSpPr>
        <p:spPr>
          <a:xfrm>
            <a:off x="746759" y="714375"/>
            <a:ext cx="7178041" cy="446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805329" y="1586985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111145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410019" y="1586983"/>
            <a:ext cx="2138168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CacheState2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eq</a:t>
            </a:r>
            <a:r>
              <a:rPr lang="en-US" altLang="ja-JP" sz="2000" dirty="0" smtClean="0">
                <a:solidFill>
                  <a:schemeClr val="tx1"/>
                </a:solidFill>
              </a:rPr>
              <a:t> = Cache0]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39733" y="801611"/>
            <a:ext cx="2554447" cy="4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10019" y="782371"/>
            <a:ext cx="243790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2" idx="2"/>
            <a:endCxn id="24" idx="0"/>
          </p:cNvCxnSpPr>
          <p:nvPr/>
        </p:nvCxnSpPr>
        <p:spPr>
          <a:xfrm flipH="1">
            <a:off x="1874413" y="1256789"/>
            <a:ext cx="1142544" cy="3301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2" idx="2"/>
            <a:endCxn id="25" idx="0"/>
          </p:cNvCxnSpPr>
          <p:nvPr/>
        </p:nvCxnSpPr>
        <p:spPr>
          <a:xfrm>
            <a:off x="3016957" y="1256789"/>
            <a:ext cx="1163272" cy="3301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4" idx="2"/>
            <a:endCxn id="26" idx="0"/>
          </p:cNvCxnSpPr>
          <p:nvPr/>
        </p:nvCxnSpPr>
        <p:spPr>
          <a:xfrm flipH="1">
            <a:off x="6479103" y="1237548"/>
            <a:ext cx="149868" cy="34943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096782" y="1173671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784904" y="117335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359770" y="1173351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24" idx="3"/>
            <a:endCxn id="25" idx="1"/>
          </p:cNvCxnSpPr>
          <p:nvPr/>
        </p:nvCxnSpPr>
        <p:spPr>
          <a:xfrm flipV="1">
            <a:off x="2943497" y="1992641"/>
            <a:ext cx="167648" cy="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5" idx="3"/>
            <a:endCxn id="26" idx="1"/>
          </p:cNvCxnSpPr>
          <p:nvPr/>
        </p:nvCxnSpPr>
        <p:spPr>
          <a:xfrm>
            <a:off x="5249313" y="1992641"/>
            <a:ext cx="16070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1103132" y="3741256"/>
            <a:ext cx="1555262" cy="68010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24" idx="2"/>
            <a:endCxn id="110" idx="0"/>
          </p:cNvCxnSpPr>
          <p:nvPr/>
        </p:nvCxnSpPr>
        <p:spPr>
          <a:xfrm>
            <a:off x="1874413" y="2398300"/>
            <a:ext cx="6350" cy="4775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816288" y="235797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dif</a:t>
            </a:r>
            <a:endParaRPr kumimoji="1" lang="ja-JP" altLang="en-US" dirty="0"/>
          </a:p>
        </p:txBody>
      </p:sp>
      <p:grpSp>
        <p:nvGrpSpPr>
          <p:cNvPr id="137" name="グループ化 136"/>
          <p:cNvGrpSpPr/>
          <p:nvPr/>
        </p:nvGrpSpPr>
        <p:grpSpPr>
          <a:xfrm>
            <a:off x="4552035" y="3741256"/>
            <a:ext cx="1555262" cy="680100"/>
            <a:chOff x="4590351" y="4041449"/>
            <a:chExt cx="1555262" cy="680100"/>
          </a:xfrm>
        </p:grpSpPr>
        <p:sp>
          <p:nvSpPr>
            <p:cNvPr id="72" name="角丸四角形 71"/>
            <p:cNvSpPr/>
            <p:nvPr/>
          </p:nvSpPr>
          <p:spPr>
            <a:xfrm>
              <a:off x="4663610" y="4119805"/>
              <a:ext cx="1408744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</a:rPr>
                <a:t>Response0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4590351" y="4041449"/>
              <a:ext cx="1555262" cy="68010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直線矢印コネクタ 75"/>
          <p:cNvCxnSpPr>
            <a:stCxn id="110" idx="2"/>
            <a:endCxn id="22" idx="0"/>
          </p:cNvCxnSpPr>
          <p:nvPr/>
        </p:nvCxnSpPr>
        <p:spPr>
          <a:xfrm>
            <a:off x="1880763" y="3363222"/>
            <a:ext cx="0" cy="3780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形吹き出し 104"/>
          <p:cNvSpPr/>
          <p:nvPr/>
        </p:nvSpPr>
        <p:spPr>
          <a:xfrm>
            <a:off x="2928936" y="3261421"/>
            <a:ext cx="1248261" cy="612648"/>
          </a:xfrm>
          <a:prstGeom prst="wedgeEllipseCallout">
            <a:avLst>
              <a:gd name="adj1" fmla="val 22314"/>
              <a:gd name="adj2" fmla="val 824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tx1"/>
                </a:solidFill>
              </a:rPr>
              <a:t>Store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06" name="円形吹き出し 105"/>
          <p:cNvSpPr/>
          <p:nvPr/>
        </p:nvSpPr>
        <p:spPr>
          <a:xfrm>
            <a:off x="5293974" y="4488809"/>
            <a:ext cx="1434573" cy="612648"/>
          </a:xfrm>
          <a:prstGeom prst="wedgeEllipseCallout">
            <a:avLst>
              <a:gd name="adj1" fmla="val -52773"/>
              <a:gd name="adj2" fmla="val -3735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tx1"/>
                </a:solidFill>
              </a:rPr>
              <a:t>Delete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845423" y="2875834"/>
            <a:ext cx="2070679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292701" y="2880160"/>
            <a:ext cx="2073930" cy="487388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CacheDifItem1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>
            <a:stCxn id="25" idx="2"/>
            <a:endCxn id="117" idx="0"/>
          </p:cNvCxnSpPr>
          <p:nvPr/>
        </p:nvCxnSpPr>
        <p:spPr>
          <a:xfrm>
            <a:off x="4180229" y="2398298"/>
            <a:ext cx="1149437" cy="4818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1816288" y="331362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cxnSp>
        <p:nvCxnSpPr>
          <p:cNvPr id="123" name="直線矢印コネクタ 122"/>
          <p:cNvCxnSpPr>
            <a:stCxn id="117" idx="2"/>
            <a:endCxn id="74" idx="0"/>
          </p:cNvCxnSpPr>
          <p:nvPr/>
        </p:nvCxnSpPr>
        <p:spPr>
          <a:xfrm>
            <a:off x="5329666" y="3367548"/>
            <a:ext cx="0" cy="3737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>
            <a:stCxn id="26" idx="2"/>
            <a:endCxn id="110" idx="3"/>
          </p:cNvCxnSpPr>
          <p:nvPr/>
        </p:nvCxnSpPr>
        <p:spPr>
          <a:xfrm flipH="1">
            <a:off x="2916102" y="2398298"/>
            <a:ext cx="3563001" cy="721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22" idx="3"/>
            <a:endCxn id="74" idx="1"/>
          </p:cNvCxnSpPr>
          <p:nvPr/>
        </p:nvCxnSpPr>
        <p:spPr>
          <a:xfrm>
            <a:off x="2658394" y="4081306"/>
            <a:ext cx="18936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曲線コネクタ 141"/>
          <p:cNvCxnSpPr>
            <a:stCxn id="74" idx="2"/>
            <a:endCxn id="22" idx="2"/>
          </p:cNvCxnSpPr>
          <p:nvPr/>
        </p:nvCxnSpPr>
        <p:spPr>
          <a:xfrm rot="5400000">
            <a:off x="3605215" y="2696905"/>
            <a:ext cx="12700" cy="3448903"/>
          </a:xfrm>
          <a:prstGeom prst="curvedConnector3">
            <a:avLst>
              <a:gd name="adj1" fmla="val 27000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正方形/長方形 113"/>
          <p:cNvSpPr/>
          <p:nvPr/>
        </p:nvSpPr>
        <p:spPr>
          <a:xfrm>
            <a:off x="1956390" y="977322"/>
            <a:ext cx="6351797" cy="5375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487388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588205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4136065" y="439255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296406" y="5418803"/>
            <a:ext cx="1799623" cy="933884"/>
            <a:chOff x="2612889" y="5700832"/>
            <a:chExt cx="1799623" cy="933884"/>
          </a:xfrm>
        </p:grpSpPr>
        <p:sp>
          <p:nvSpPr>
            <p:cNvPr id="48" name="正方形/長方形 47"/>
            <p:cNvSpPr/>
            <p:nvPr/>
          </p:nvSpPr>
          <p:spPr>
            <a:xfrm>
              <a:off x="2612889" y="5700832"/>
              <a:ext cx="1799623" cy="9338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2702411" y="5774057"/>
              <a:ext cx="1620578" cy="382173"/>
            </a:xfrm>
            <a:prstGeom prst="roundRect">
              <a:avLst>
                <a:gd name="adj" fmla="val 219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Response0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直線矢印コネクタ 6"/>
          <p:cNvCxnSpPr>
            <a:stCxn id="47" idx="2"/>
            <a:endCxn id="48" idx="0"/>
          </p:cNvCxnSpPr>
          <p:nvPr/>
        </p:nvCxnSpPr>
        <p:spPr>
          <a:xfrm flipH="1">
            <a:off x="5196218" y="5203867"/>
            <a:ext cx="1" cy="2149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5196217" y="4028096"/>
            <a:ext cx="2" cy="36445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189156" y="400256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3324415" y="3373503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373502"/>
            <a:ext cx="612733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47" idx="1"/>
            <a:endCxn id="36" idx="1"/>
          </p:cNvCxnSpPr>
          <p:nvPr/>
        </p:nvCxnSpPr>
        <p:spPr>
          <a:xfrm rot="10800000">
            <a:off x="2210375" y="1197268"/>
            <a:ext cx="1925690" cy="3600942"/>
          </a:xfrm>
          <a:prstGeom prst="curvedConnector3">
            <a:avLst>
              <a:gd name="adj1" fmla="val 111871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3443587" y="4748010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810028" y="2549440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 / to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cxnSp>
        <p:nvCxnSpPr>
          <p:cNvPr id="109" name="曲線コネクタ 108"/>
          <p:cNvCxnSpPr>
            <a:stCxn id="40" idx="3"/>
            <a:endCxn id="48" idx="3"/>
          </p:cNvCxnSpPr>
          <p:nvPr/>
        </p:nvCxnSpPr>
        <p:spPr>
          <a:xfrm flipH="1">
            <a:off x="6096029" y="3129808"/>
            <a:ext cx="1943985" cy="2755937"/>
          </a:xfrm>
          <a:prstGeom prst="curvedConnector3">
            <a:avLst>
              <a:gd name="adj1" fmla="val -1175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7563561" y="4371901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47868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36065" y="3476909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9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正方形/長方形 77"/>
          <p:cNvSpPr/>
          <p:nvPr/>
        </p:nvSpPr>
        <p:spPr>
          <a:xfrm>
            <a:off x="1421646" y="297712"/>
            <a:ext cx="9689956" cy="4394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383203" y="2099170"/>
            <a:ext cx="1944547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HTTPServer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58685" y="435125"/>
            <a:ext cx="279358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NetworkEndpoint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108136" y="1195758"/>
            <a:ext cx="2494682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HTTPConfirmist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9694" y="3002582"/>
            <a:ext cx="1840574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HTTPProxy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8884687" y="3002582"/>
            <a:ext cx="222691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HTTPGateway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1646" y="2099170"/>
            <a:ext cx="2161527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127780" y="2099170"/>
            <a:ext cx="2870365" cy="456390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solidFill>
                  <a:schemeClr val="tx1"/>
                </a:solidFill>
              </a:rPr>
              <a:t>HTTPIntermediary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/>
          <p:cNvCxnSpPr>
            <a:stCxn id="34" idx="0"/>
            <a:endCxn id="33" idx="2"/>
          </p:cNvCxnSpPr>
          <p:nvPr/>
        </p:nvCxnSpPr>
        <p:spPr>
          <a:xfrm flipV="1">
            <a:off x="5355477" y="891515"/>
            <a:ext cx="1" cy="3042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0"/>
            <a:endCxn id="34" idx="2"/>
          </p:cNvCxnSpPr>
          <p:nvPr/>
        </p:nvCxnSpPr>
        <p:spPr>
          <a:xfrm flipV="1">
            <a:off x="2502410" y="1652148"/>
            <a:ext cx="2853067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2" idx="0"/>
            <a:endCxn id="34" idx="2"/>
          </p:cNvCxnSpPr>
          <p:nvPr/>
        </p:nvCxnSpPr>
        <p:spPr>
          <a:xfrm flipV="1">
            <a:off x="5355477" y="1652148"/>
            <a:ext cx="0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4" idx="0"/>
            <a:endCxn id="34" idx="2"/>
          </p:cNvCxnSpPr>
          <p:nvPr/>
        </p:nvCxnSpPr>
        <p:spPr>
          <a:xfrm flipH="1" flipV="1">
            <a:off x="5355477" y="1652148"/>
            <a:ext cx="3207486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37" idx="0"/>
            <a:endCxn id="44" idx="2"/>
          </p:cNvCxnSpPr>
          <p:nvPr/>
        </p:nvCxnSpPr>
        <p:spPr>
          <a:xfrm flipV="1">
            <a:off x="7439981" y="2555560"/>
            <a:ext cx="11229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8" idx="0"/>
            <a:endCxn id="44" idx="2"/>
          </p:cNvCxnSpPr>
          <p:nvPr/>
        </p:nvCxnSpPr>
        <p:spPr>
          <a:xfrm flipH="1" flipV="1">
            <a:off x="8562963" y="2555560"/>
            <a:ext cx="1435182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762381" y="3002582"/>
            <a:ext cx="1480055" cy="45639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Browser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cxnSp>
        <p:nvCxnSpPr>
          <p:cNvPr id="69" name="直線矢印コネクタ 68"/>
          <p:cNvCxnSpPr>
            <a:stCxn id="68" idx="0"/>
            <a:endCxn id="43" idx="2"/>
          </p:cNvCxnSpPr>
          <p:nvPr/>
        </p:nvCxnSpPr>
        <p:spPr>
          <a:xfrm flipV="1">
            <a:off x="2502409" y="2555560"/>
            <a:ext cx="1" cy="4470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強調線吹き出し 1 54"/>
          <p:cNvSpPr/>
          <p:nvPr/>
        </p:nvSpPr>
        <p:spPr>
          <a:xfrm>
            <a:off x="7297688" y="391269"/>
            <a:ext cx="2530548" cy="357467"/>
          </a:xfrm>
          <a:prstGeom prst="accentCallout1">
            <a:avLst>
              <a:gd name="adj1" fmla="val 22718"/>
              <a:gd name="adj2" fmla="val 1751"/>
              <a:gd name="adj3" fmla="val 79781"/>
              <a:gd name="adj4" fmla="val -194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ネットワーク</a:t>
            </a:r>
            <a:r>
              <a:rPr lang="ja-JP" altLang="en-US" sz="2000" dirty="0">
                <a:solidFill>
                  <a:schemeClr val="tx1"/>
                </a:solidFill>
              </a:rPr>
              <a:t>上</a:t>
            </a:r>
            <a:r>
              <a:rPr lang="ja-JP" altLang="en-US" sz="2000" dirty="0" smtClean="0">
                <a:solidFill>
                  <a:schemeClr val="tx1"/>
                </a:solidFill>
              </a:rPr>
              <a:t>の端末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6" name="強調線吹き出し 1 75"/>
          <p:cNvSpPr/>
          <p:nvPr/>
        </p:nvSpPr>
        <p:spPr>
          <a:xfrm>
            <a:off x="7297688" y="1043636"/>
            <a:ext cx="3530009" cy="357467"/>
          </a:xfrm>
          <a:prstGeom prst="accentCallout1">
            <a:avLst>
              <a:gd name="adj1" fmla="val 22718"/>
              <a:gd name="adj2" fmla="val 1149"/>
              <a:gd name="adj3" fmla="val 103577"/>
              <a:gd name="adj4" fmla="val -183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</a:t>
            </a:r>
            <a:r>
              <a:rPr lang="ja-JP" altLang="en-US" sz="2000" dirty="0" smtClean="0">
                <a:solidFill>
                  <a:schemeClr val="tx1"/>
                </a:solidFill>
              </a:rPr>
              <a:t>プロトコルを遵守する端末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63576" y="3720759"/>
            <a:ext cx="460506" cy="22961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463576" y="4024963"/>
            <a:ext cx="460506" cy="223677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884687" y="3624898"/>
            <a:ext cx="1470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：実クラス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：抽象クラス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381305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親クラス</a:t>
            </a:r>
            <a:endParaRPr kumimoji="1" lang="ja-JP" altLang="en-US" sz="2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9812184" y="42923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子</a:t>
            </a:r>
            <a:r>
              <a:rPr kumimoji="1" lang="ja-JP" altLang="en-US" sz="2000" dirty="0" smtClean="0"/>
              <a:t>クラス</a:t>
            </a:r>
            <a:endParaRPr kumimoji="1" lang="ja-JP" altLang="en-US" sz="2000" dirty="0"/>
          </a:p>
        </p:txBody>
      </p:sp>
      <p:cxnSp>
        <p:nvCxnSpPr>
          <p:cNvPr id="82" name="直線矢印コネクタ 81"/>
          <p:cNvCxnSpPr>
            <a:stCxn id="59" idx="3"/>
            <a:endCxn id="81" idx="1"/>
          </p:cNvCxnSpPr>
          <p:nvPr/>
        </p:nvCxnSpPr>
        <p:spPr>
          <a:xfrm>
            <a:off x="9466859" y="4492385"/>
            <a:ext cx="34532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229984" y="977322"/>
            <a:ext cx="7732832" cy="5556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96029" y="1891715"/>
            <a:ext cx="1467293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Server0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210375" y="977322"/>
            <a:ext cx="2080438" cy="43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PrivateCache0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2352421" y="2886113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096029" y="2886114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829113" y="1891715"/>
            <a:ext cx="1467293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/>
                </a:solidFill>
              </a:rPr>
              <a:t>Browser0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937145" y="3832756"/>
            <a:ext cx="251814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2269625" y="4614877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 flipH="1">
            <a:off x="3329779" y="4272647"/>
            <a:ext cx="1866438" cy="3422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92276" y="4197752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</p:cNvCxnSpPr>
          <p:nvPr/>
        </p:nvCxnSpPr>
        <p:spPr>
          <a:xfrm rot="10800000">
            <a:off x="3324415" y="3618054"/>
            <a:ext cx="612731" cy="43464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6455289" y="3617196"/>
            <a:ext cx="612733" cy="43550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66" idx="1"/>
            <a:endCxn id="36" idx="1"/>
          </p:cNvCxnSpPr>
          <p:nvPr/>
        </p:nvCxnSpPr>
        <p:spPr>
          <a:xfrm rot="10800000">
            <a:off x="2210375" y="1197268"/>
            <a:ext cx="59250" cy="5040882"/>
          </a:xfrm>
          <a:prstGeom prst="curvedConnector3">
            <a:avLst>
              <a:gd name="adj1" fmla="val 102417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1229984" y="549847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486332" y="1508882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  <a:endParaRPr kumimoji="1" lang="ja-JP" altLang="en-US" dirty="0"/>
          </a:p>
        </p:txBody>
      </p:sp>
      <p:cxnSp>
        <p:nvCxnSpPr>
          <p:cNvPr id="84" name="直線矢印コネクタ 83"/>
          <p:cNvCxnSpPr>
            <a:stCxn id="39" idx="0"/>
            <a:endCxn id="35" idx="1"/>
          </p:cNvCxnSpPr>
          <p:nvPr/>
        </p:nvCxnSpPr>
        <p:spPr>
          <a:xfrm flipV="1">
            <a:off x="3324414" y="2111661"/>
            <a:ext cx="2771615" cy="7744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39" idx="0"/>
            <a:endCxn id="41" idx="2"/>
          </p:cNvCxnSpPr>
          <p:nvPr/>
        </p:nvCxnSpPr>
        <p:spPr>
          <a:xfrm flipV="1">
            <a:off x="3324414" y="2346892"/>
            <a:ext cx="238346" cy="5392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0" idx="0"/>
            <a:endCxn id="41" idx="3"/>
          </p:cNvCxnSpPr>
          <p:nvPr/>
        </p:nvCxnSpPr>
        <p:spPr>
          <a:xfrm flipH="1" flipV="1">
            <a:off x="4296406" y="2119304"/>
            <a:ext cx="2771616" cy="76681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1" idx="0"/>
            <a:endCxn id="36" idx="2"/>
          </p:cNvCxnSpPr>
          <p:nvPr/>
        </p:nvCxnSpPr>
        <p:spPr>
          <a:xfrm flipH="1" flipV="1">
            <a:off x="3250594" y="1417213"/>
            <a:ext cx="312166" cy="4745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2725229" y="254995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036065" y="254944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329026" y="2514344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800345" y="549847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79686" y="37232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087384" y="367730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0" idx="0"/>
            <a:endCxn id="35" idx="2"/>
          </p:cNvCxnSpPr>
          <p:nvPr/>
        </p:nvCxnSpPr>
        <p:spPr>
          <a:xfrm flipH="1" flipV="1">
            <a:off x="6829676" y="2331606"/>
            <a:ext cx="238346" cy="554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981961" y="2545773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07166" y="4619922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0"/>
          </p:cNvCxnSpPr>
          <p:nvPr/>
        </p:nvCxnSpPr>
        <p:spPr>
          <a:xfrm>
            <a:off x="5196217" y="4272647"/>
            <a:ext cx="1871103" cy="3472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6451486" y="419419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2269625" y="5942444"/>
            <a:ext cx="1792012" cy="591411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CacheEqItem0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/>
          <p:cNvCxnSpPr>
            <a:stCxn id="47" idx="2"/>
            <a:endCxn id="66" idx="0"/>
          </p:cNvCxnSpPr>
          <p:nvPr/>
        </p:nvCxnSpPr>
        <p:spPr>
          <a:xfrm flipH="1">
            <a:off x="3165631" y="5426192"/>
            <a:ext cx="164148" cy="51625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6" idx="2"/>
            <a:endCxn id="66" idx="0"/>
          </p:cNvCxnSpPr>
          <p:nvPr/>
        </p:nvCxnSpPr>
        <p:spPr>
          <a:xfrm flipH="1">
            <a:off x="3165631" y="5431237"/>
            <a:ext cx="3901689" cy="5112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414140" y="524404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eq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4304017" y="5943531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335461" y="593503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>
            <a:off x="3329779" y="5426192"/>
            <a:ext cx="1870244" cy="5173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>
            <a:off x="7067320" y="5431237"/>
            <a:ext cx="164147" cy="5038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32170" y="53532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44362" y="549847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3"/>
            <a:endCxn id="40" idx="3"/>
          </p:cNvCxnSpPr>
          <p:nvPr/>
        </p:nvCxnSpPr>
        <p:spPr>
          <a:xfrm flipH="1" flipV="1">
            <a:off x="8040014" y="3251655"/>
            <a:ext cx="87459" cy="2982792"/>
          </a:xfrm>
          <a:prstGeom prst="curvedConnector3">
            <a:avLst>
              <a:gd name="adj1" fmla="val -26138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8301866" y="5498472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3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654249" y="84008"/>
            <a:ext cx="8540229" cy="387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5424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2853545" y="482547"/>
            <a:ext cx="1943985" cy="731082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693363" y="141081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671951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4" name="直線矢印コネクタ 53"/>
          <p:cNvCxnSpPr>
            <a:stCxn id="42" idx="2"/>
            <a:endCxn id="47" idx="0"/>
          </p:cNvCxnSpPr>
          <p:nvPr/>
        </p:nvCxnSpPr>
        <p:spPr>
          <a:xfrm>
            <a:off x="2732105" y="1850704"/>
            <a:ext cx="0" cy="360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466443" y="182794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42" idx="1"/>
            <a:endCxn id="39" idx="2"/>
          </p:cNvCxnSpPr>
          <p:nvPr/>
        </p:nvCxnSpPr>
        <p:spPr>
          <a:xfrm rot="10800000">
            <a:off x="1626243" y="1217807"/>
            <a:ext cx="67121" cy="41295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2" idx="3"/>
            <a:endCxn id="40" idx="2"/>
          </p:cNvCxnSpPr>
          <p:nvPr/>
        </p:nvCxnSpPr>
        <p:spPr>
          <a:xfrm flipV="1">
            <a:off x="3770847" y="1213629"/>
            <a:ext cx="54691" cy="41713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81231" y="125799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10202" y="125948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080846" y="2211311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[Time1,2,3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42" idx="2"/>
            <a:endCxn id="46" idx="1"/>
          </p:cNvCxnSpPr>
          <p:nvPr/>
        </p:nvCxnSpPr>
        <p:spPr>
          <a:xfrm>
            <a:off x="2732105" y="1850704"/>
            <a:ext cx="3348741" cy="766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836847" y="182794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76" name="角丸四角形 75"/>
          <p:cNvSpPr/>
          <p:nvPr/>
        </p:nvSpPr>
        <p:spPr>
          <a:xfrm>
            <a:off x="1836098" y="3371615"/>
            <a:ext cx="1792012" cy="590324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CacheDifItem0</a:t>
            </a:r>
          </a:p>
        </p:txBody>
      </p:sp>
      <p:sp>
        <p:nvSpPr>
          <p:cNvPr id="78" name="角丸四角形 77"/>
          <p:cNvSpPr/>
          <p:nvPr/>
        </p:nvSpPr>
        <p:spPr>
          <a:xfrm>
            <a:off x="6243749" y="3367369"/>
            <a:ext cx="1792012" cy="598816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CacheDifItem1</a:t>
            </a:r>
          </a:p>
        </p:txBody>
      </p:sp>
      <p:cxnSp>
        <p:nvCxnSpPr>
          <p:cNvPr id="79" name="直線矢印コネクタ 78"/>
          <p:cNvCxnSpPr>
            <a:stCxn id="47" idx="2"/>
            <a:endCxn id="76" idx="0"/>
          </p:cNvCxnSpPr>
          <p:nvPr/>
        </p:nvCxnSpPr>
        <p:spPr>
          <a:xfrm flipH="1">
            <a:off x="2732104" y="3022626"/>
            <a:ext cx="1" cy="3489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46" idx="2"/>
            <a:endCxn id="78" idx="0"/>
          </p:cNvCxnSpPr>
          <p:nvPr/>
        </p:nvCxnSpPr>
        <p:spPr>
          <a:xfrm flipH="1">
            <a:off x="7139755" y="3022626"/>
            <a:ext cx="1245" cy="3447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737262" y="3012854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118422" y="30187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dif</a:t>
            </a:r>
            <a:endParaRPr kumimoji="1" lang="ja-JP" altLang="en-US" dirty="0"/>
          </a:p>
        </p:txBody>
      </p:sp>
      <p:cxnSp>
        <p:nvCxnSpPr>
          <p:cNvPr id="86" name="曲線コネクタ 85"/>
          <p:cNvCxnSpPr>
            <a:stCxn id="78" idx="1"/>
            <a:endCxn id="40" idx="3"/>
          </p:cNvCxnSpPr>
          <p:nvPr/>
        </p:nvCxnSpPr>
        <p:spPr>
          <a:xfrm rot="10800000">
            <a:off x="4797531" y="848089"/>
            <a:ext cx="1446219" cy="2818689"/>
          </a:xfrm>
          <a:prstGeom prst="curvedConnector3">
            <a:avLst>
              <a:gd name="adj1" fmla="val 7589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5419896" y="350627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store</a:t>
            </a:r>
            <a:endParaRPr kumimoji="1" lang="ja-JP" altLang="en-US" dirty="0"/>
          </a:p>
        </p:txBody>
      </p:sp>
      <p:sp>
        <p:nvSpPr>
          <p:cNvPr id="81" name="角丸四角形 80"/>
          <p:cNvSpPr/>
          <p:nvPr/>
        </p:nvSpPr>
        <p:spPr>
          <a:xfrm>
            <a:off x="5052019" y="482547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7250493" y="478370"/>
            <a:ext cx="1943985" cy="73525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Time3]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6101013" y="140737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1" name="カギ線コネクタ 90"/>
          <p:cNvCxnSpPr>
            <a:stCxn id="89" idx="3"/>
            <a:endCxn id="82" idx="2"/>
          </p:cNvCxnSpPr>
          <p:nvPr/>
        </p:nvCxnSpPr>
        <p:spPr>
          <a:xfrm flipV="1">
            <a:off x="8178497" y="1213629"/>
            <a:ext cx="43989" cy="41369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89" idx="1"/>
            <a:endCxn id="81" idx="2"/>
          </p:cNvCxnSpPr>
          <p:nvPr/>
        </p:nvCxnSpPr>
        <p:spPr>
          <a:xfrm rot="10800000">
            <a:off x="6024013" y="1217807"/>
            <a:ext cx="77001" cy="409517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5149526" y="126219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request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178497" y="1263688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response</a:t>
            </a:r>
            <a:endParaRPr kumimoji="1" lang="ja-JP" altLang="en-US" dirty="0"/>
          </a:p>
        </p:txBody>
      </p:sp>
      <p:cxnSp>
        <p:nvCxnSpPr>
          <p:cNvPr id="104" name="直線矢印コネクタ 103"/>
          <p:cNvCxnSpPr>
            <a:stCxn id="89" idx="2"/>
            <a:endCxn id="46" idx="0"/>
          </p:cNvCxnSpPr>
          <p:nvPr/>
        </p:nvCxnSpPr>
        <p:spPr>
          <a:xfrm>
            <a:off x="7139755" y="1847268"/>
            <a:ext cx="1245" cy="3640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7154818" y="1822679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cxnSp>
        <p:nvCxnSpPr>
          <p:cNvPr id="33" name="曲線コネクタ 32"/>
          <p:cNvCxnSpPr>
            <a:stCxn id="82" idx="0"/>
            <a:endCxn id="40" idx="0"/>
          </p:cNvCxnSpPr>
          <p:nvPr/>
        </p:nvCxnSpPr>
        <p:spPr>
          <a:xfrm rot="16200000" flipH="1" flipV="1">
            <a:off x="6021923" y="-1718016"/>
            <a:ext cx="4177" cy="4396948"/>
          </a:xfrm>
          <a:prstGeom prst="curvedConnector3">
            <a:avLst>
              <a:gd name="adj1" fmla="val -7140795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035761" y="8400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42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236949" y="128158"/>
            <a:ext cx="10390429" cy="662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68538" y="5408067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730476" y="209990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80409" y="141593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575814" y="5053417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212040" y="978724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45483" y="436286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39" idx="3"/>
          </p:cNvCxnSpPr>
          <p:nvPr/>
        </p:nvCxnSpPr>
        <p:spPr>
          <a:xfrm rot="16200000" flipV="1">
            <a:off x="6515721" y="243663"/>
            <a:ext cx="359965" cy="111015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51" idx="3"/>
          </p:cNvCxnSpPr>
          <p:nvPr/>
        </p:nvCxnSpPr>
        <p:spPr>
          <a:xfrm rot="16200000" flipV="1">
            <a:off x="6528435" y="3623796"/>
            <a:ext cx="356285" cy="112185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53" idx="3"/>
          </p:cNvCxnSpPr>
          <p:nvPr/>
        </p:nvCxnSpPr>
        <p:spPr>
          <a:xfrm rot="5400000">
            <a:off x="6540392" y="4409592"/>
            <a:ext cx="333949" cy="11202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47" idx="3"/>
          </p:cNvCxnSpPr>
          <p:nvPr/>
        </p:nvCxnSpPr>
        <p:spPr>
          <a:xfrm rot="16200000" flipV="1">
            <a:off x="6010464" y="3011251"/>
            <a:ext cx="2530335" cy="226329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4" idx="3"/>
          </p:cNvCxnSpPr>
          <p:nvPr/>
        </p:nvCxnSpPr>
        <p:spPr>
          <a:xfrm rot="5400000">
            <a:off x="7069347" y="4927619"/>
            <a:ext cx="417595" cy="225827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45483" y="30067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08405" y="4811225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77013" y="369206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75871" y="2550601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56854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8507072" y="402403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[Time0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8507071" y="2151795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CacheState1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Time1-5]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246073" y="64362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38" idx="3"/>
            <a:endCxn id="73" idx="1"/>
          </p:cNvCxnSpPr>
          <p:nvPr/>
        </p:nvCxnSpPr>
        <p:spPr>
          <a:xfrm flipV="1">
            <a:off x="8289524" y="808061"/>
            <a:ext cx="217548" cy="3906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38" idx="3"/>
            <a:endCxn id="74" idx="1"/>
          </p:cNvCxnSpPr>
          <p:nvPr/>
        </p:nvCxnSpPr>
        <p:spPr>
          <a:xfrm>
            <a:off x="8289524" y="1198670"/>
            <a:ext cx="217547" cy="13587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8333281" y="1543601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2" name="カギ線コネクタ 101"/>
          <p:cNvCxnSpPr>
            <a:stCxn id="42" idx="3"/>
            <a:endCxn id="74" idx="2"/>
          </p:cNvCxnSpPr>
          <p:nvPr/>
        </p:nvCxnSpPr>
        <p:spPr>
          <a:xfrm flipV="1">
            <a:off x="9446022" y="2963110"/>
            <a:ext cx="121203" cy="266490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74" idx="1"/>
          </p:cNvCxnSpPr>
          <p:nvPr/>
        </p:nvCxnSpPr>
        <p:spPr>
          <a:xfrm flipH="1" flipV="1">
            <a:off x="6180409" y="2092637"/>
            <a:ext cx="2326662" cy="4648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797442" y="1403471"/>
            <a:ext cx="1703451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EtagHeader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2" name="正方形/長方形 111"/>
          <p:cNvSpPr/>
          <p:nvPr/>
        </p:nvSpPr>
        <p:spPr>
          <a:xfrm>
            <a:off x="236949" y="3822009"/>
            <a:ext cx="2315589" cy="369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solidFill>
                  <a:schemeClr val="tx1"/>
                </a:solidFill>
              </a:rPr>
              <a:t>IfNoneMatchHeader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13" name="カギ線コネクタ 112"/>
          <p:cNvCxnSpPr>
            <a:stCxn id="54" idx="1"/>
            <a:endCxn id="46" idx="1"/>
          </p:cNvCxnSpPr>
          <p:nvPr/>
        </p:nvCxnSpPr>
        <p:spPr>
          <a:xfrm rot="10800000" flipH="1">
            <a:off x="3755643" y="1748885"/>
            <a:ext cx="6227" cy="4516669"/>
          </a:xfrm>
          <a:prstGeom prst="bentConnector3">
            <a:avLst>
              <a:gd name="adj1" fmla="val -3671110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楕円 123"/>
          <p:cNvSpPr/>
          <p:nvPr/>
        </p:nvSpPr>
        <p:spPr>
          <a:xfrm>
            <a:off x="1035856" y="4917377"/>
            <a:ext cx="1176411" cy="4397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304</a:t>
            </a:r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716901" y="5938224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cxnSp>
        <p:nvCxnSpPr>
          <p:cNvPr id="126" name="直線矢印コネクタ 125"/>
          <p:cNvCxnSpPr>
            <a:stCxn id="53" idx="1"/>
            <a:endCxn id="124" idx="6"/>
          </p:cNvCxnSpPr>
          <p:nvPr/>
        </p:nvCxnSpPr>
        <p:spPr>
          <a:xfrm flipH="1">
            <a:off x="2212267" y="5136705"/>
            <a:ext cx="1554630" cy="5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2214047" y="5061965"/>
            <a:ext cx="1343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statusCode</a:t>
            </a:r>
            <a:endParaRPr kumimoji="1" lang="ja-JP" altLang="en-US" sz="20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573540" y="3935626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34" name="直線矢印コネクタ 133"/>
          <p:cNvCxnSpPr>
            <a:stCxn id="51" idx="1"/>
            <a:endCxn id="112" idx="3"/>
          </p:cNvCxnSpPr>
          <p:nvPr/>
        </p:nvCxnSpPr>
        <p:spPr>
          <a:xfrm flipH="1" flipV="1">
            <a:off x="2552538" y="4006579"/>
            <a:ext cx="1199748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2547472" y="1284822"/>
            <a:ext cx="1020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headers</a:t>
            </a:r>
            <a:endParaRPr kumimoji="1" lang="ja-JP" altLang="en-US" sz="2000" dirty="0"/>
          </a:p>
        </p:txBody>
      </p:sp>
      <p:cxnSp>
        <p:nvCxnSpPr>
          <p:cNvPr id="140" name="直線矢印コネクタ 139"/>
          <p:cNvCxnSpPr/>
          <p:nvPr/>
        </p:nvCxnSpPr>
        <p:spPr>
          <a:xfrm flipH="1" flipV="1">
            <a:off x="2507122" y="1597905"/>
            <a:ext cx="1248520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46" idx="3"/>
          </p:cNvCxnSpPr>
          <p:nvPr/>
        </p:nvCxnSpPr>
        <p:spPr>
          <a:xfrm rot="5400000">
            <a:off x="6531358" y="1029459"/>
            <a:ext cx="330269" cy="110858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43" idx="3"/>
            <a:endCxn id="74" idx="2"/>
          </p:cNvCxnSpPr>
          <p:nvPr/>
        </p:nvCxnSpPr>
        <p:spPr>
          <a:xfrm flipV="1">
            <a:off x="8289524" y="2963110"/>
            <a:ext cx="1277701" cy="161970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8440341" y="4227896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31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45539" y="365934"/>
            <a:ext cx="10036743" cy="2324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645540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93333" y="370018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741126" y="365936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2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8288919" y="365935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</a:t>
            </a:r>
            <a:r>
              <a:rPr lang="en-US" altLang="ja-JP" sz="2000" dirty="0">
                <a:solidFill>
                  <a:schemeClr val="tx1"/>
                </a:solidFill>
              </a:rPr>
              <a:t>3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626332" y="2117099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43" idx="3"/>
            <a:endCxn id="41" idx="2"/>
          </p:cNvCxnSpPr>
          <p:nvPr/>
        </p:nvCxnSpPr>
        <p:spPr>
          <a:xfrm flipV="1">
            <a:off x="6703816" y="1347134"/>
            <a:ext cx="2781785" cy="9899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3" idx="1"/>
            <a:endCxn id="35" idx="2"/>
          </p:cNvCxnSpPr>
          <p:nvPr/>
        </p:nvCxnSpPr>
        <p:spPr>
          <a:xfrm rot="10800000">
            <a:off x="1842222" y="1347135"/>
            <a:ext cx="2784110" cy="98991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4626332" y="1517263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9" name="カギ線コネクタ 48"/>
          <p:cNvCxnSpPr>
            <a:stCxn id="48" idx="3"/>
            <a:endCxn id="38" idx="2"/>
          </p:cNvCxnSpPr>
          <p:nvPr/>
        </p:nvCxnSpPr>
        <p:spPr>
          <a:xfrm flipV="1">
            <a:off x="6703816" y="1347135"/>
            <a:ext cx="233992" cy="390074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8" idx="1"/>
            <a:endCxn id="36" idx="2"/>
          </p:cNvCxnSpPr>
          <p:nvPr/>
        </p:nvCxnSpPr>
        <p:spPr>
          <a:xfrm rot="10800000">
            <a:off x="4390016" y="1351217"/>
            <a:ext cx="236317" cy="385992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627331" y="229000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626215" y="1665739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703815" y="229000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03815" y="1660383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9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996041" y="237084"/>
            <a:ext cx="6935292" cy="3939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37643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76731" y="148077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632" y="4176693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756" y="692263"/>
            <a:ext cx="5532" cy="348443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2226189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53392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1618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1" cy="153112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4800014" y="1310472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0012" y="1860698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6041" y="2264173"/>
            <a:ext cx="251543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⑤改ざんレスポンスを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6041" y="3220433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910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592495" y="234172"/>
            <a:ext cx="6338837" cy="283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サーバ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50149" y="237084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800924" y="19317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③リクエスト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36003" y="133622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4449" y="30723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3573" y="692263"/>
            <a:ext cx="5715" cy="238011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30891" y="194490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0" cy="1252643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877333" y="306911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340741" y="692261"/>
            <a:ext cx="5716" cy="2376857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2263427" y="2297974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259285" y="1725323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5" name="テキスト ボックス 24"/>
          <p:cNvSpPr txBox="1"/>
          <p:nvPr/>
        </p:nvSpPr>
        <p:spPr>
          <a:xfrm>
            <a:off x="5276731" y="2454112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53573" y="2812010"/>
            <a:ext cx="5077314" cy="264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コネクタ 12"/>
          <p:cNvCxnSpPr>
            <a:stCxn id="60" idx="1"/>
            <a:endCxn id="59" idx="1"/>
          </p:cNvCxnSpPr>
          <p:nvPr/>
        </p:nvCxnSpPr>
        <p:spPr>
          <a:xfrm rot="10800000" flipH="1" flipV="1">
            <a:off x="2736002" y="1536284"/>
            <a:ext cx="64921" cy="595472"/>
          </a:xfrm>
          <a:prstGeom prst="curvedConnector3">
            <a:avLst>
              <a:gd name="adj1" fmla="val -352120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063257" y="393405"/>
            <a:ext cx="8114222" cy="510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97174" y="48738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504538"/>
            <a:ext cx="375191" cy="7051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548666" y="491689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141240" y="1504538"/>
            <a:ext cx="2173214" cy="6987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4698391" y="1508844"/>
            <a:ext cx="2294341" cy="6996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6992732" y="1508844"/>
            <a:ext cx="258531" cy="70147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16200000" flipH="1">
            <a:off x="4040143" y="2282851"/>
            <a:ext cx="215" cy="3864683"/>
          </a:xfrm>
          <a:prstGeom prst="bentConnector3">
            <a:avLst>
              <a:gd name="adj1" fmla="val 8664418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5968399" y="2280803"/>
            <a:ext cx="8386" cy="3864682"/>
          </a:xfrm>
          <a:prstGeom prst="bentConnector3">
            <a:avLst>
              <a:gd name="adj1" fmla="val 3840293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1177159" y="4818131"/>
            <a:ext cx="793494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72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Time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757687" y="1504323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881162" y="1500735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sp>
        <p:nvSpPr>
          <p:cNvPr id="100" name="円/楕円 16"/>
          <p:cNvSpPr/>
          <p:nvPr/>
        </p:nvSpPr>
        <p:spPr>
          <a:xfrm>
            <a:off x="3109501" y="210020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041843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6978652" y="2102036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077595" y="2826291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 flipH="1">
            <a:off x="4040251" y="2839599"/>
            <a:ext cx="1" cy="45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010052" y="2831993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424418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 flipH="1">
            <a:off x="5972592" y="2834408"/>
            <a:ext cx="2" cy="4700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5942337" y="2832934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5356759" y="330450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 flipH="1">
            <a:off x="7904933" y="2841433"/>
            <a:ext cx="4470" cy="4651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7874622" y="282752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7289100" y="3306539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4982610" y="1498186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70384" y="1504323"/>
            <a:ext cx="11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40" name="グループ化 39"/>
          <p:cNvGrpSpPr/>
          <p:nvPr/>
        </p:nvGrpSpPr>
        <p:grpSpPr>
          <a:xfrm>
            <a:off x="2881612" y="4855798"/>
            <a:ext cx="6295867" cy="646331"/>
            <a:chOff x="5170919" y="3232992"/>
            <a:chExt cx="6295867" cy="646331"/>
          </a:xfrm>
        </p:grpSpPr>
        <p:cxnSp>
          <p:nvCxnSpPr>
            <p:cNvPr id="41" name="直線矢印コネクタ 40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cxnSp>
        <p:nvCxnSpPr>
          <p:cNvPr id="43" name="直線矢印コネクタ 42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700676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58" idx="3"/>
            <a:endCxn id="164" idx="1"/>
          </p:cNvCxnSpPr>
          <p:nvPr/>
        </p:nvCxnSpPr>
        <p:spPr>
          <a:xfrm>
            <a:off x="4656084" y="3753552"/>
            <a:ext cx="700675" cy="635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64" idx="3"/>
            <a:endCxn id="170" idx="1"/>
          </p:cNvCxnSpPr>
          <p:nvPr/>
        </p:nvCxnSpPr>
        <p:spPr>
          <a:xfrm>
            <a:off x="6588425" y="3759902"/>
            <a:ext cx="700675" cy="2036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7373066" y="3426332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1854665" y="3458483"/>
            <a:ext cx="9950500" cy="2276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854665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Server0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540426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3275962" y="4010206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87011" y="4010206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HTTPTransaction1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107495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158529" y="4049987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46" name="角丸四角形 45"/>
          <p:cNvSpPr/>
          <p:nvPr/>
        </p:nvSpPr>
        <p:spPr>
          <a:xfrm>
            <a:off x="4382399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6897100" y="475332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9424834" y="4753322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Server1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Browser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33540" y="3458484"/>
            <a:ext cx="778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cause</a:t>
            </a:r>
            <a:endParaRPr kumimoji="1" lang="ja-JP" altLang="en-US" sz="2000" dirty="0"/>
          </a:p>
        </p:txBody>
      </p:sp>
      <p:cxnSp>
        <p:nvCxnSpPr>
          <p:cNvPr id="56" name="カギ線コネクタ 55"/>
          <p:cNvCxnSpPr>
            <a:stCxn id="38" idx="1"/>
            <a:endCxn id="39" idx="0"/>
          </p:cNvCxnSpPr>
          <p:nvPr/>
        </p:nvCxnSpPr>
        <p:spPr>
          <a:xfrm rot="10800000" flipV="1">
            <a:off x="3051348" y="4230152"/>
            <a:ext cx="224615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8" idx="3"/>
            <a:endCxn id="46" idx="0"/>
          </p:cNvCxnSpPr>
          <p:nvPr/>
        </p:nvCxnSpPr>
        <p:spPr>
          <a:xfrm>
            <a:off x="5353446" y="4230152"/>
            <a:ext cx="21911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43" idx="1"/>
            <a:endCxn id="51" idx="0"/>
          </p:cNvCxnSpPr>
          <p:nvPr/>
        </p:nvCxnSpPr>
        <p:spPr>
          <a:xfrm rot="10800000" flipV="1">
            <a:off x="8093783" y="4230152"/>
            <a:ext cx="193229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3" idx="3"/>
            <a:endCxn id="53" idx="0"/>
          </p:cNvCxnSpPr>
          <p:nvPr/>
        </p:nvCxnSpPr>
        <p:spPr>
          <a:xfrm>
            <a:off x="10331052" y="4230152"/>
            <a:ext cx="283948" cy="5231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10602402" y="4049987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17" name="曲線コネクタ 16"/>
          <p:cNvCxnSpPr>
            <a:stCxn id="43" idx="0"/>
            <a:endCxn id="38" idx="0"/>
          </p:cNvCxnSpPr>
          <p:nvPr/>
        </p:nvCxnSpPr>
        <p:spPr>
          <a:xfrm rot="16200000" flipV="1">
            <a:off x="6811868" y="1513042"/>
            <a:ext cx="12700" cy="4994328"/>
          </a:xfrm>
          <a:prstGeom prst="curvedConnector3">
            <a:avLst>
              <a:gd name="adj1" fmla="val 4425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/>
          <p:cNvSpPr/>
          <p:nvPr/>
        </p:nvSpPr>
        <p:spPr>
          <a:xfrm>
            <a:off x="998806" y="234172"/>
            <a:ext cx="8905913" cy="5810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592496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209423" y="237085"/>
            <a:ext cx="1181184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中継者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952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01058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91796" y="94165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935990" y="148847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371320" y="1602617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改ざんレスポンス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1787398" y="604430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 flipH="1">
            <a:off x="2256522" y="692263"/>
            <a:ext cx="2766" cy="535204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40414" y="449101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55" idx="2"/>
            <a:endCxn id="71" idx="0"/>
          </p:cNvCxnSpPr>
          <p:nvPr/>
        </p:nvCxnSpPr>
        <p:spPr>
          <a:xfrm>
            <a:off x="4800015" y="692262"/>
            <a:ext cx="9523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161061" y="2085596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 flipH="1">
            <a:off x="6630185" y="692261"/>
            <a:ext cx="1" cy="139333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259287" y="1147440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809539" y="1304925"/>
            <a:ext cx="1820646" cy="55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4809538" y="1852613"/>
            <a:ext cx="1772237" cy="808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2241109" y="2002465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998806" y="4074498"/>
            <a:ext cx="2536272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⑨</a:t>
            </a:r>
            <a:r>
              <a:rPr lang="ja-JP" altLang="en-US" sz="2000" dirty="0" smtClean="0"/>
              <a:t>改ざんレスポンスを</a:t>
            </a:r>
            <a:endParaRPr lang="en-US" altLang="ja-JP" sz="2000" dirty="0" smtClean="0"/>
          </a:p>
          <a:p>
            <a:r>
              <a:rPr lang="ja-JP" altLang="en-US" sz="2000" dirty="0"/>
              <a:t>　 </a:t>
            </a:r>
            <a:r>
              <a:rPr lang="ja-JP" altLang="en-US" sz="2000" dirty="0" smtClean="0"/>
              <a:t> キャッシュに格納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8806" y="5059990"/>
            <a:ext cx="3313728" cy="70788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⑩</a:t>
            </a:r>
            <a:r>
              <a:rPr lang="ja-JP" altLang="en-US" sz="2000" dirty="0" smtClean="0"/>
              <a:t>同じファイルの利用時に</a:t>
            </a:r>
            <a:endParaRPr lang="en-US" altLang="ja-JP" sz="2000" dirty="0" smtClean="0"/>
          </a:p>
          <a:p>
            <a:r>
              <a:rPr kumimoji="1" lang="ja-JP" altLang="en-US" sz="2000" dirty="0"/>
              <a:t>　</a:t>
            </a:r>
            <a:r>
              <a:rPr kumimoji="1" lang="ja-JP" altLang="en-US" sz="2000" dirty="0" smtClean="0"/>
              <a:t>  改ざんレスポンスを再利用</a:t>
            </a:r>
            <a:endParaRPr kumimoji="1" lang="ja-JP" altLang="en-US" sz="2000" dirty="0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38" y="234171"/>
            <a:ext cx="513160" cy="513160"/>
          </a:xfrm>
          <a:prstGeom prst="rect">
            <a:avLst/>
          </a:prstGeom>
          <a:effectLst/>
        </p:spPr>
      </p:pic>
      <p:sp>
        <p:nvSpPr>
          <p:cNvPr id="28" name="テキスト ボックス 27"/>
          <p:cNvSpPr txBox="1"/>
          <p:nvPr/>
        </p:nvSpPr>
        <p:spPr>
          <a:xfrm>
            <a:off x="2801058" y="2452305"/>
            <a:ext cx="1465466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1503" y="264821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08319" y="3185749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⑦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71320" y="3307592"/>
            <a:ext cx="2316660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⑧改ざんレスポンス</a:t>
            </a:r>
            <a:endParaRPr kumimoji="1" lang="ja-JP" altLang="en-US" sz="2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2259287" y="2852415"/>
            <a:ext cx="254072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809539" y="3015448"/>
            <a:ext cx="3351546" cy="39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809541" y="3562350"/>
            <a:ext cx="3351544" cy="332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2241109" y="3707440"/>
            <a:ext cx="254072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526135" y="237084"/>
            <a:ext cx="1269901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>
            <a:stCxn id="37" idx="2"/>
            <a:endCxn id="45" idx="0"/>
          </p:cNvCxnSpPr>
          <p:nvPr/>
        </p:nvCxnSpPr>
        <p:spPr>
          <a:xfrm flipH="1">
            <a:off x="8161085" y="692261"/>
            <a:ext cx="1" cy="379875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691961" y="4491015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8" name="曲線コネクタ 57"/>
          <p:cNvCxnSpPr>
            <a:stCxn id="60" idx="1"/>
            <a:endCxn id="28" idx="1"/>
          </p:cNvCxnSpPr>
          <p:nvPr/>
        </p:nvCxnSpPr>
        <p:spPr>
          <a:xfrm rot="10800000" flipH="1" flipV="1">
            <a:off x="2371320" y="1802672"/>
            <a:ext cx="429738" cy="849688"/>
          </a:xfrm>
          <a:prstGeom prst="curvedConnector3">
            <a:avLst>
              <a:gd name="adj1" fmla="val -88658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998806" y="2266950"/>
            <a:ext cx="743081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大かっこ 67"/>
          <p:cNvSpPr/>
          <p:nvPr/>
        </p:nvSpPr>
        <p:spPr>
          <a:xfrm>
            <a:off x="8387316" y="2314691"/>
            <a:ext cx="203104" cy="3679516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94746" y="3969783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Same-origin</a:t>
            </a:r>
          </a:p>
          <a:p>
            <a:r>
              <a:rPr kumimoji="1" lang="en-US" altLang="ja-JP" dirty="0" smtClean="0"/>
              <a:t>BCP</a:t>
            </a:r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1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/>
          <p:cNvSpPr/>
          <p:nvPr/>
        </p:nvSpPr>
        <p:spPr>
          <a:xfrm>
            <a:off x="691385" y="229043"/>
            <a:ext cx="7723764" cy="3919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02692" y="237086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ブラウザ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830707" y="235606"/>
            <a:ext cx="11811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サーバ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71320" y="747330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①リクエスト</a:t>
            </a:r>
            <a:endParaRPr kumimoji="1" lang="ja-JP" altLang="en-US" sz="20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89896" y="947385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860209" y="1448875"/>
            <a:ext cx="1587294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③レスポンス</a:t>
            </a:r>
            <a:endParaRPr kumimoji="1" lang="ja-JP" altLang="en-US" sz="2000" dirty="0"/>
          </a:p>
        </p:txBody>
      </p:sp>
      <p:sp>
        <p:nvSpPr>
          <p:cNvPr id="65" name="正方形/長方形 64"/>
          <p:cNvSpPr/>
          <p:nvPr/>
        </p:nvSpPr>
        <p:spPr>
          <a:xfrm>
            <a:off x="2800361" y="2223384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50" idx="2"/>
            <a:endCxn id="65" idx="0"/>
          </p:cNvCxnSpPr>
          <p:nvPr/>
        </p:nvCxnSpPr>
        <p:spPr>
          <a:xfrm>
            <a:off x="3269484" y="692263"/>
            <a:ext cx="1" cy="1531121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914366" y="3497641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23" idx="2"/>
            <a:endCxn id="71" idx="0"/>
          </p:cNvCxnSpPr>
          <p:nvPr/>
        </p:nvCxnSpPr>
        <p:spPr>
          <a:xfrm flipH="1">
            <a:off x="5383490" y="692982"/>
            <a:ext cx="2" cy="280465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6952176" y="2221148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76" name="直線コネクタ 75"/>
          <p:cNvCxnSpPr>
            <a:stCxn id="56" idx="2"/>
            <a:endCxn id="75" idx="0"/>
          </p:cNvCxnSpPr>
          <p:nvPr/>
        </p:nvCxnSpPr>
        <p:spPr>
          <a:xfrm>
            <a:off x="7421299" y="690783"/>
            <a:ext cx="1" cy="15303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69483" y="1147440"/>
            <a:ext cx="211400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383492" y="1310473"/>
            <a:ext cx="2011606" cy="139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5383491" y="1860698"/>
            <a:ext cx="2011607" cy="126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3251306" y="2002465"/>
            <a:ext cx="2132183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13" y="229042"/>
            <a:ext cx="513160" cy="513160"/>
          </a:xfrm>
          <a:prstGeom prst="rect">
            <a:avLst/>
          </a:prstGeom>
          <a:effectLst/>
        </p:spPr>
      </p:pic>
      <p:sp>
        <p:nvSpPr>
          <p:cNvPr id="23" name="正方形/長方形 22"/>
          <p:cNvSpPr/>
          <p:nvPr/>
        </p:nvSpPr>
        <p:spPr>
          <a:xfrm>
            <a:off x="4716700" y="237805"/>
            <a:ext cx="1333584" cy="45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中継者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1384" y="233891"/>
            <a:ext cx="1337720" cy="4551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ブラウザ</a:t>
            </a:r>
            <a:endParaRPr kumimoji="1" lang="ja-JP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91119" y="3492282"/>
            <a:ext cx="938247" cy="256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>
            <a:stCxn id="26" idx="2"/>
            <a:endCxn id="27" idx="0"/>
          </p:cNvCxnSpPr>
          <p:nvPr/>
        </p:nvCxnSpPr>
        <p:spPr>
          <a:xfrm flipH="1">
            <a:off x="1360243" y="689068"/>
            <a:ext cx="1" cy="2803214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724234" y="160261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④</a:t>
            </a:r>
            <a:r>
              <a:rPr lang="ja-JP" altLang="en-US" sz="2000" dirty="0" smtClean="0"/>
              <a:t>レスポンス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448478" y="2104469"/>
            <a:ext cx="1436914" cy="612648"/>
          </a:xfrm>
          <a:prstGeom prst="wedgeRoundRectCallout">
            <a:avLst>
              <a:gd name="adj1" fmla="val -47718"/>
              <a:gd name="adj2" fmla="val -7427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レスポンスの格納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42820" y="231713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⑤</a:t>
            </a:r>
            <a:r>
              <a:rPr kumimoji="1" lang="ja-JP" altLang="en-US" sz="2000" dirty="0" smtClean="0"/>
              <a:t>リクエスト</a:t>
            </a:r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360243" y="2715984"/>
            <a:ext cx="4023246" cy="35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 flipV="1">
            <a:off x="1360244" y="3220897"/>
            <a:ext cx="4023245" cy="2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27495" y="2799783"/>
            <a:ext cx="3126177" cy="40011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⑥格納レスポンスの再利用</a:t>
            </a:r>
            <a:endParaRPr kumimoji="1" lang="ja-JP" altLang="en-US" sz="2000" dirty="0"/>
          </a:p>
        </p:txBody>
      </p:sp>
      <p:sp>
        <p:nvSpPr>
          <p:cNvPr id="58" name="角丸四角形吹き出し 57"/>
          <p:cNvSpPr/>
          <p:nvPr/>
        </p:nvSpPr>
        <p:spPr>
          <a:xfrm>
            <a:off x="5641592" y="2820406"/>
            <a:ext cx="2773557" cy="612648"/>
          </a:xfrm>
          <a:prstGeom prst="wedgeRoundRectCallout">
            <a:avLst>
              <a:gd name="adj1" fmla="val 1370"/>
              <a:gd name="adj2" fmla="val -2148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3790583" y="3536344"/>
            <a:ext cx="2773557" cy="612648"/>
          </a:xfrm>
          <a:prstGeom prst="wedgeRoundRectCallout">
            <a:avLst>
              <a:gd name="adj1" fmla="val -25849"/>
              <a:gd name="adj2" fmla="val -1159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攻撃者が入手できないファイルを含む</a:t>
            </a:r>
          </a:p>
        </p:txBody>
      </p:sp>
    </p:spTree>
    <p:extLst>
      <p:ext uri="{BB962C8B-B14F-4D97-AF65-F5344CB8AC3E}">
        <p14:creationId xmlns:p14="http://schemas.microsoft.com/office/powerpoint/2010/main" val="374300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1812866" y="128159"/>
            <a:ext cx="10081279" cy="6627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747260" y="128159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[Time0]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92808" y="344969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StateTransaction0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302702" y="3042048"/>
            <a:ext cx="71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store</a:t>
            </a:r>
            <a:endParaRPr kumimoji="1" lang="ja-JP" altLang="en-US" sz="2000" dirty="0"/>
          </a:p>
        </p:txBody>
      </p:sp>
      <p:sp>
        <p:nvSpPr>
          <p:cNvPr id="38" name="正方形/長方形 37"/>
          <p:cNvSpPr/>
          <p:nvPr/>
        </p:nvSpPr>
        <p:spPr>
          <a:xfrm>
            <a:off x="6235645" y="5502855"/>
            <a:ext cx="2077484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StateTransaction2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5337" y="2093935"/>
            <a:ext cx="2044041" cy="439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StateTransaction1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44" name="カギ線コネクタ 43"/>
          <p:cNvCxnSpPr>
            <a:stCxn id="38" idx="0"/>
            <a:endCxn id="53" idx="3"/>
          </p:cNvCxnSpPr>
          <p:nvPr/>
        </p:nvCxnSpPr>
        <p:spPr>
          <a:xfrm rot="16200000" flipV="1">
            <a:off x="6527733" y="4756200"/>
            <a:ext cx="366150" cy="112715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3" idx="0"/>
            <a:endCxn id="46" idx="3"/>
          </p:cNvCxnSpPr>
          <p:nvPr/>
        </p:nvCxnSpPr>
        <p:spPr>
          <a:xfrm rot="16200000" flipV="1">
            <a:off x="6527255" y="1363832"/>
            <a:ext cx="345051" cy="111515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3" idx="2"/>
            <a:endCxn id="47" idx="3"/>
          </p:cNvCxnSpPr>
          <p:nvPr/>
        </p:nvCxnSpPr>
        <p:spPr>
          <a:xfrm rot="5400000">
            <a:off x="6528717" y="2149091"/>
            <a:ext cx="343906" cy="111337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2" idx="0"/>
            <a:endCxn id="39" idx="3"/>
          </p:cNvCxnSpPr>
          <p:nvPr/>
        </p:nvCxnSpPr>
        <p:spPr>
          <a:xfrm rot="16200000" flipV="1">
            <a:off x="5870619" y="888764"/>
            <a:ext cx="2830936" cy="2290926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2" idx="2"/>
            <a:endCxn id="51" idx="3"/>
          </p:cNvCxnSpPr>
          <p:nvPr/>
        </p:nvCxnSpPr>
        <p:spPr>
          <a:xfrm rot="5400000">
            <a:off x="7230103" y="2805133"/>
            <a:ext cx="116994" cy="2285900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220064" y="4789996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189969" y="251875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209036" y="259648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235337" y="1374062"/>
            <a:ext cx="981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request</a:t>
            </a:r>
            <a:endParaRPr kumimoji="1" lang="ja-JP" altLang="en-US" sz="20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75116" y="5942325"/>
            <a:ext cx="76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reuse</a:t>
            </a:r>
            <a:endParaRPr kumimoji="1" lang="ja-JP" altLang="en-US" sz="2000" dirty="0"/>
          </a:p>
        </p:txBody>
      </p:sp>
      <p:sp>
        <p:nvSpPr>
          <p:cNvPr id="73" name="角丸四角形 72"/>
          <p:cNvSpPr/>
          <p:nvPr/>
        </p:nvSpPr>
        <p:spPr>
          <a:xfrm>
            <a:off x="9773838" y="213100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Time0,1]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552499" y="290426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8437825" y="2143520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cxnSp>
        <p:nvCxnSpPr>
          <p:cNvPr id="107" name="直線矢印コネクタ 106"/>
          <p:cNvCxnSpPr>
            <a:stCxn id="84" idx="1"/>
          </p:cNvCxnSpPr>
          <p:nvPr/>
        </p:nvCxnSpPr>
        <p:spPr>
          <a:xfrm flipH="1" flipV="1">
            <a:off x="6189969" y="3062108"/>
            <a:ext cx="3583869" cy="899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3761871" y="1258284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[Time1]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750618" y="2387132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Response1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[Time2]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Proxy </a:t>
            </a:r>
            <a:r>
              <a:rPr lang="ja-JP" altLang="en-US" sz="2000" dirty="0" smtClean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Server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752286" y="3515980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Response0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[Time3]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Browser0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766897" y="4646105"/>
            <a:ext cx="2380331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Request2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[Time4]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</a:t>
            </a:r>
            <a:r>
              <a:rPr lang="ja-JP" altLang="en-US" sz="2000" dirty="0" smtClean="0">
                <a:solidFill>
                  <a:schemeClr val="tx1"/>
                </a:solidFill>
              </a:rPr>
              <a:t>→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755644" y="5774953"/>
            <a:ext cx="2393364" cy="981199"/>
          </a:xfrm>
          <a:prstGeom prst="roundRect">
            <a:avLst>
              <a:gd name="adj" fmla="val 2197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CacheReuse0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[Time5]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Browser1 </a:t>
            </a:r>
            <a:r>
              <a:rPr lang="ja-JP" altLang="en-US" sz="2000" dirty="0">
                <a:solidFill>
                  <a:schemeClr val="tx1"/>
                </a:solidFill>
              </a:rPr>
              <a:t>← </a:t>
            </a:r>
            <a:r>
              <a:rPr lang="en-US" altLang="ja-JP" sz="2000" dirty="0" smtClean="0">
                <a:solidFill>
                  <a:schemeClr val="tx1"/>
                </a:solidFill>
              </a:rPr>
              <a:t>Proxy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63" name="カギ線コネクタ 62"/>
          <p:cNvCxnSpPr>
            <a:stCxn id="38" idx="2"/>
            <a:endCxn id="54" idx="3"/>
          </p:cNvCxnSpPr>
          <p:nvPr/>
        </p:nvCxnSpPr>
        <p:spPr>
          <a:xfrm rot="5400000">
            <a:off x="6550295" y="5541460"/>
            <a:ext cx="322807" cy="11253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9590394" y="4507072"/>
            <a:ext cx="111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before/</a:t>
            </a:r>
          </a:p>
          <a:p>
            <a:r>
              <a:rPr kumimoji="1" lang="en-US" altLang="ja-JP" dirty="0" err="1" smtClean="0"/>
              <a:t>afterState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195921" y="3669641"/>
            <a:ext cx="113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response</a:t>
            </a:r>
            <a:endParaRPr kumimoji="1" lang="ja-JP" altLang="en-US" sz="2000" dirty="0"/>
          </a:p>
        </p:txBody>
      </p:sp>
      <p:cxnSp>
        <p:nvCxnSpPr>
          <p:cNvPr id="76" name="直線矢印コネクタ 75"/>
          <p:cNvCxnSpPr>
            <a:stCxn id="43" idx="3"/>
            <a:endCxn id="73" idx="1"/>
          </p:cNvCxnSpPr>
          <p:nvPr/>
        </p:nvCxnSpPr>
        <p:spPr>
          <a:xfrm flipV="1">
            <a:off x="8279378" y="618758"/>
            <a:ext cx="1494460" cy="16951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42" idx="3"/>
            <a:endCxn id="73" idx="1"/>
          </p:cNvCxnSpPr>
          <p:nvPr/>
        </p:nvCxnSpPr>
        <p:spPr>
          <a:xfrm flipV="1">
            <a:off x="9470292" y="618758"/>
            <a:ext cx="303546" cy="30508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9659954" y="1204785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4" name="角丸四角形 83"/>
          <p:cNvSpPr/>
          <p:nvPr/>
        </p:nvSpPr>
        <p:spPr>
          <a:xfrm>
            <a:off x="9773838" y="2746438"/>
            <a:ext cx="2120307" cy="811315"/>
          </a:xfrm>
          <a:prstGeom prst="roundRect">
            <a:avLst>
              <a:gd name="adj" fmla="val 21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CacheState0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[</a:t>
            </a:r>
            <a:r>
              <a:rPr lang="en-US" altLang="ja-JP" sz="2000" dirty="0" smtClean="0">
                <a:solidFill>
                  <a:schemeClr val="tx1"/>
                </a:solidFill>
              </a:rPr>
              <a:t>Time2-5]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/>
          <p:cNvCxnSpPr>
            <a:stCxn id="43" idx="3"/>
            <a:endCxn id="84" idx="1"/>
          </p:cNvCxnSpPr>
          <p:nvPr/>
        </p:nvCxnSpPr>
        <p:spPr>
          <a:xfrm>
            <a:off x="8279378" y="2313881"/>
            <a:ext cx="1494460" cy="8382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2" idx="3"/>
            <a:endCxn id="84" idx="1"/>
          </p:cNvCxnSpPr>
          <p:nvPr/>
        </p:nvCxnSpPr>
        <p:spPr>
          <a:xfrm flipV="1">
            <a:off x="9470292" y="3152096"/>
            <a:ext cx="303546" cy="5175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8" idx="3"/>
            <a:endCxn id="84" idx="2"/>
          </p:cNvCxnSpPr>
          <p:nvPr/>
        </p:nvCxnSpPr>
        <p:spPr>
          <a:xfrm flipV="1">
            <a:off x="8313129" y="3557753"/>
            <a:ext cx="2520863" cy="216504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9445477" y="3502729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afterState</a:t>
            </a:r>
            <a:endParaRPr kumimoji="1" lang="ja-JP" altLang="en-US" sz="2000" dirty="0"/>
          </a:p>
        </p:txBody>
      </p:sp>
      <p:sp>
        <p:nvSpPr>
          <p:cNvPr id="119" name="楕円 118"/>
          <p:cNvSpPr/>
          <p:nvPr/>
        </p:nvSpPr>
        <p:spPr>
          <a:xfrm>
            <a:off x="1812866" y="2514430"/>
            <a:ext cx="1176411" cy="439756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Token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20" name="カギ線コネクタ 119"/>
          <p:cNvCxnSpPr>
            <a:stCxn id="54" idx="1"/>
            <a:endCxn id="47" idx="1"/>
          </p:cNvCxnSpPr>
          <p:nvPr/>
        </p:nvCxnSpPr>
        <p:spPr>
          <a:xfrm rot="10800000">
            <a:off x="3750618" y="2877733"/>
            <a:ext cx="5026" cy="3387821"/>
          </a:xfrm>
          <a:prstGeom prst="bentConnector3">
            <a:avLst>
              <a:gd name="adj1" fmla="val 4648349"/>
            </a:avLst>
          </a:prstGeom>
          <a:ln w="127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2974341" y="6213148"/>
            <a:ext cx="80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target</a:t>
            </a:r>
            <a:endParaRPr kumimoji="1" lang="ja-JP" altLang="en-US" sz="20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057832" y="239799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body</a:t>
            </a:r>
            <a:endParaRPr kumimoji="1" lang="ja-JP" altLang="en-US" sz="2000" dirty="0"/>
          </a:p>
        </p:txBody>
      </p:sp>
      <p:cxnSp>
        <p:nvCxnSpPr>
          <p:cNvPr id="129" name="直線矢印コネクタ 128"/>
          <p:cNvCxnSpPr>
            <a:endCxn id="119" idx="6"/>
          </p:cNvCxnSpPr>
          <p:nvPr/>
        </p:nvCxnSpPr>
        <p:spPr>
          <a:xfrm flipH="1" flipV="1">
            <a:off x="2989277" y="2734308"/>
            <a:ext cx="761341" cy="51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7943591" y="5996440"/>
            <a:ext cx="3923510" cy="707886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Browser0:</a:t>
            </a:r>
            <a:r>
              <a:rPr kumimoji="1" lang="ja-JP" altLang="en-US" sz="2000" dirty="0" smtClean="0"/>
              <a:t>正当なユーザのブラウザ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Browser1:</a:t>
            </a:r>
            <a:r>
              <a:rPr lang="ja-JP" altLang="en-US" sz="2000" dirty="0" smtClean="0"/>
              <a:t>攻撃者のブラウザ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349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905691" y="365760"/>
            <a:ext cx="7183728" cy="3405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66900" y="1504076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528363" y="1500901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2055925" y="1751726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832652" y="1567060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623739" y="1751726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530529" y="2471462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511413" y="2005726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291342" y="2002551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368938" y="2098238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580115" y="2081157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59411" y="3309447"/>
            <a:ext cx="293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ExistingTemporalLogic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696617" y="1496191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258080" y="1493016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5785642" y="1743841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562369" y="155917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353456" y="1743841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480316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048228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241129" y="1997841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6805768" y="1994666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5205207" y="2081157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6762755" y="2080094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27814" y="460375"/>
            <a:ext cx="0" cy="331073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607322" y="3309447"/>
            <a:ext cx="316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Proposed</a:t>
            </a:r>
            <a:r>
              <a:rPr lang="en-US" altLang="ja-JP" sz="2400" dirty="0" err="1"/>
              <a:t>TemporalLogic</a:t>
            </a:r>
            <a:endParaRPr kumimoji="1" lang="ja-JP" altLang="en-US" sz="2400" dirty="0"/>
          </a:p>
        </p:txBody>
      </p:sp>
      <p:sp>
        <p:nvSpPr>
          <p:cNvPr id="36" name="角丸四角形 35"/>
          <p:cNvSpPr/>
          <p:nvPr/>
        </p:nvSpPr>
        <p:spPr>
          <a:xfrm>
            <a:off x="4480316" y="442529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State0</a:t>
            </a:r>
          </a:p>
        </p:txBody>
      </p:sp>
      <p:cxnSp>
        <p:nvCxnSpPr>
          <p:cNvPr id="37" name="直線矢印コネクタ 36"/>
          <p:cNvCxnSpPr>
            <a:stCxn id="36" idx="2"/>
            <a:endCxn id="31" idx="0"/>
          </p:cNvCxnSpPr>
          <p:nvPr/>
        </p:nvCxnSpPr>
        <p:spPr>
          <a:xfrm>
            <a:off x="5241129" y="1077529"/>
            <a:ext cx="1" cy="418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5202228" y="96539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0" name="角丸四角形 39"/>
          <p:cNvSpPr/>
          <p:nvPr/>
        </p:nvSpPr>
        <p:spPr>
          <a:xfrm>
            <a:off x="6044955" y="437738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State1</a:t>
            </a:r>
          </a:p>
        </p:txBody>
      </p:sp>
      <p:cxnSp>
        <p:nvCxnSpPr>
          <p:cNvPr id="43" name="直線矢印コネクタ 42"/>
          <p:cNvCxnSpPr>
            <a:stCxn id="40" idx="2"/>
            <a:endCxn id="32" idx="0"/>
          </p:cNvCxnSpPr>
          <p:nvPr/>
        </p:nvCxnSpPr>
        <p:spPr>
          <a:xfrm>
            <a:off x="6805768" y="1072738"/>
            <a:ext cx="0" cy="4202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6762755" y="96519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86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1076" y="460375"/>
            <a:ext cx="7993476" cy="3310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1504076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1500901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1751726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1567060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1751726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2471462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2005726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2002551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2098238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2081157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77159" y="3309448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1496191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1493016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1743841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155917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1743841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2463577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1997841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1994666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207327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206807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27814" y="460375"/>
            <a:ext cx="0" cy="331073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3309448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  <p:sp>
        <p:nvSpPr>
          <p:cNvPr id="36" name="角丸四角形 35"/>
          <p:cNvSpPr/>
          <p:nvPr/>
        </p:nvSpPr>
        <p:spPr>
          <a:xfrm>
            <a:off x="4715449" y="442529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State0</a:t>
            </a:r>
          </a:p>
        </p:txBody>
      </p:sp>
      <p:cxnSp>
        <p:nvCxnSpPr>
          <p:cNvPr id="37" name="直線矢印コネクタ 36"/>
          <p:cNvCxnSpPr>
            <a:stCxn id="36" idx="2"/>
            <a:endCxn id="31" idx="0"/>
          </p:cNvCxnSpPr>
          <p:nvPr/>
        </p:nvCxnSpPr>
        <p:spPr>
          <a:xfrm>
            <a:off x="5476262" y="1077529"/>
            <a:ext cx="1" cy="418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4403144" y="959095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0" name="角丸四角形 39"/>
          <p:cNvSpPr/>
          <p:nvPr/>
        </p:nvSpPr>
        <p:spPr>
          <a:xfrm>
            <a:off x="6280088" y="437738"/>
            <a:ext cx="1521626" cy="635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State1</a:t>
            </a:r>
          </a:p>
        </p:txBody>
      </p:sp>
      <p:cxnSp>
        <p:nvCxnSpPr>
          <p:cNvPr id="43" name="直線矢印コネクタ 42"/>
          <p:cNvCxnSpPr>
            <a:stCxn id="40" idx="2"/>
            <a:endCxn id="32" idx="0"/>
          </p:cNvCxnSpPr>
          <p:nvPr/>
        </p:nvCxnSpPr>
        <p:spPr>
          <a:xfrm>
            <a:off x="7040901" y="1072738"/>
            <a:ext cx="0" cy="4202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5969545" y="955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804</Words>
  <Application>Microsoft Office PowerPoint</Application>
  <PresentationFormat>ワイド画面</PresentationFormat>
  <Paragraphs>469</Paragraphs>
  <Slides>23</Slides>
  <Notes>2</Notes>
  <HiddenSlides>21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133</cp:revision>
  <dcterms:created xsi:type="dcterms:W3CDTF">2018-01-12T05:43:27Z</dcterms:created>
  <dcterms:modified xsi:type="dcterms:W3CDTF">2018-02-15T13:00:57Z</dcterms:modified>
</cp:coreProperties>
</file>