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8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2F9E5-22C7-4D67-BFE7-9836B898E847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18F1B-9A91-4E6A-A3A3-2BB71CD43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06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F1B-9A91-4E6A-A3A3-2BB71CD430D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30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75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23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3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77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30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50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75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59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06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91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09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A1D1-5B79-412D-8149-C192A605B75C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93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/>
          <p:cNvSpPr/>
          <p:nvPr/>
        </p:nvSpPr>
        <p:spPr>
          <a:xfrm>
            <a:off x="480698" y="346076"/>
            <a:ext cx="8545569" cy="2817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14349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75812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643626" y="460375"/>
            <a:ext cx="109537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</a:t>
            </a:r>
            <a:r>
              <a:rPr lang="en-US" altLang="ja-JP" sz="2800" dirty="0">
                <a:solidFill>
                  <a:schemeClr val="tx1"/>
                </a:solidFill>
              </a:rPr>
              <a:t>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4" idx="3"/>
            <a:endCxn id="5" idx="1"/>
          </p:cNvCxnSpPr>
          <p:nvPr/>
        </p:nvCxnSpPr>
        <p:spPr>
          <a:xfrm flipV="1">
            <a:off x="1603374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5207313" y="460375"/>
            <a:ext cx="112712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</a:t>
            </a:r>
            <a:r>
              <a:rPr lang="en-US" altLang="ja-JP" sz="2800" dirty="0" smtClean="0">
                <a:solidFill>
                  <a:schemeClr val="tx1"/>
                </a:solidFill>
              </a:rPr>
              <a:t>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42465" y="526535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6" idx="3"/>
            <a:endCxn id="11" idx="1"/>
          </p:cNvCxnSpPr>
          <p:nvPr/>
        </p:nvCxnSpPr>
        <p:spPr>
          <a:xfrm>
            <a:off x="4739001" y="711200"/>
            <a:ext cx="46831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" idx="3"/>
            <a:endCxn id="6" idx="1"/>
          </p:cNvCxnSpPr>
          <p:nvPr/>
        </p:nvCxnSpPr>
        <p:spPr>
          <a:xfrm>
            <a:off x="3171188" y="711200"/>
            <a:ext cx="47243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1" idx="3"/>
            <a:endCxn id="12" idx="1"/>
          </p:cNvCxnSpPr>
          <p:nvPr/>
        </p:nvCxnSpPr>
        <p:spPr>
          <a:xfrm>
            <a:off x="6334439" y="711200"/>
            <a:ext cx="20802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1077978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Event2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681629" y="1430936"/>
            <a:ext cx="1449951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244502" y="1430936"/>
            <a:ext cx="1457310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Event1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/>
          <p:cNvCxnSpPr>
            <a:stCxn id="24" idx="0"/>
            <a:endCxn id="4" idx="2"/>
          </p:cNvCxnSpPr>
          <p:nvPr/>
        </p:nvCxnSpPr>
        <p:spPr>
          <a:xfrm flipH="1" flipV="1">
            <a:off x="1058862" y="965200"/>
            <a:ext cx="779929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4" idx="0"/>
            <a:endCxn id="5" idx="2"/>
          </p:cNvCxnSpPr>
          <p:nvPr/>
        </p:nvCxnSpPr>
        <p:spPr>
          <a:xfrm flipV="1">
            <a:off x="1838791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7" idx="0"/>
            <a:endCxn id="5" idx="2"/>
          </p:cNvCxnSpPr>
          <p:nvPr/>
        </p:nvCxnSpPr>
        <p:spPr>
          <a:xfrm flipH="1" flipV="1">
            <a:off x="2623500" y="962025"/>
            <a:ext cx="783105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27" idx="0"/>
            <a:endCxn id="6" idx="2"/>
          </p:cNvCxnSpPr>
          <p:nvPr/>
        </p:nvCxnSpPr>
        <p:spPr>
          <a:xfrm flipV="1">
            <a:off x="3406605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8" idx="0"/>
            <a:endCxn id="6" idx="2"/>
          </p:cNvCxnSpPr>
          <p:nvPr/>
        </p:nvCxnSpPr>
        <p:spPr>
          <a:xfrm flipH="1" flipV="1">
            <a:off x="4191314" y="962025"/>
            <a:ext cx="781843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28" idx="0"/>
            <a:endCxn id="11" idx="2"/>
          </p:cNvCxnSpPr>
          <p:nvPr/>
        </p:nvCxnSpPr>
        <p:spPr>
          <a:xfrm flipV="1">
            <a:off x="4973157" y="962025"/>
            <a:ext cx="79771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 flipH="1">
            <a:off x="916387" y="1057712"/>
            <a:ext cx="70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pre</a:t>
            </a:r>
            <a:endParaRPr kumimoji="1" lang="ja-JP" altLang="en-US" sz="2400" dirty="0"/>
          </a:p>
        </p:txBody>
      </p:sp>
      <p:sp>
        <p:nvSpPr>
          <p:cNvPr id="50" name="テキスト ボックス 49"/>
          <p:cNvSpPr txBox="1"/>
          <p:nvPr/>
        </p:nvSpPr>
        <p:spPr>
          <a:xfrm flipH="1">
            <a:off x="2127564" y="1040631"/>
            <a:ext cx="7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next</a:t>
            </a:r>
            <a:endParaRPr kumimoji="1" lang="ja-JP" altLang="en-US" sz="2400" dirty="0"/>
          </a:p>
        </p:txBody>
      </p:sp>
      <p:sp>
        <p:nvSpPr>
          <p:cNvPr id="56" name="右大かっこ 55"/>
          <p:cNvSpPr/>
          <p:nvPr/>
        </p:nvSpPr>
        <p:spPr>
          <a:xfrm>
            <a:off x="6917115" y="346076"/>
            <a:ext cx="82550" cy="730250"/>
          </a:xfrm>
          <a:prstGeom prst="rightBracket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999665" y="526535"/>
            <a:ext cx="202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時間軸</a:t>
            </a:r>
            <a:r>
              <a:rPr lang="ja-JP" altLang="en-US" sz="2400" dirty="0" smtClean="0"/>
              <a:t>を表現</a:t>
            </a:r>
            <a:endParaRPr kumimoji="1" lang="ja-JP" altLang="en-US" sz="2400" dirty="0"/>
          </a:p>
        </p:txBody>
      </p:sp>
      <p:sp>
        <p:nvSpPr>
          <p:cNvPr id="59" name="強調線吹き出し 2 58"/>
          <p:cNvSpPr/>
          <p:nvPr/>
        </p:nvSpPr>
        <p:spPr>
          <a:xfrm>
            <a:off x="2000627" y="2273353"/>
            <a:ext cx="4805363" cy="731321"/>
          </a:xfrm>
          <a:prstGeom prst="accentCallout2">
            <a:avLst>
              <a:gd name="adj1" fmla="val 19818"/>
              <a:gd name="adj2" fmla="val -1266"/>
              <a:gd name="adj3" fmla="val 19818"/>
              <a:gd name="adj4" fmla="val -7656"/>
              <a:gd name="adj5" fmla="val -24461"/>
              <a:gd name="adj6" fmla="val -98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Event2</a:t>
            </a:r>
            <a:r>
              <a:rPr lang="ja-JP" altLang="en-US" sz="2800" dirty="0" smtClean="0">
                <a:solidFill>
                  <a:schemeClr val="tx1"/>
                </a:solidFill>
              </a:rPr>
              <a:t>は</a:t>
            </a:r>
            <a:r>
              <a:rPr lang="en-US" altLang="ja-JP" sz="2800" dirty="0" smtClean="0">
                <a:solidFill>
                  <a:schemeClr val="tx1"/>
                </a:solidFill>
              </a:rPr>
              <a:t>Time0</a:t>
            </a:r>
            <a:r>
              <a:rPr lang="ja-JP" altLang="en-US" sz="2800" dirty="0" smtClean="0">
                <a:solidFill>
                  <a:schemeClr val="tx1"/>
                </a:solidFill>
              </a:rPr>
              <a:t>と</a:t>
            </a:r>
            <a:r>
              <a:rPr lang="en-US" altLang="ja-JP" sz="2800" dirty="0" smtClean="0">
                <a:solidFill>
                  <a:schemeClr val="tx1"/>
                </a:solidFill>
              </a:rPr>
              <a:t>Time1</a:t>
            </a:r>
            <a:r>
              <a:rPr lang="ja-JP" altLang="en-US" sz="2800" dirty="0" smtClean="0">
                <a:solidFill>
                  <a:schemeClr val="tx1"/>
                </a:solidFill>
              </a:rPr>
              <a:t>の間の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タイミングで発生している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4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367862" y="806450"/>
            <a:ext cx="8928537" cy="4500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1706711" y="806450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>
                <a:solidFill>
                  <a:schemeClr val="tx1"/>
                </a:solidFill>
              </a:rPr>
              <a:t>Req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557136" y="806450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Res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279467" y="806450"/>
            <a:ext cx="2781300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HTTPTransaction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1706711" y="2348992"/>
            <a:ext cx="2086396" cy="742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err="1" smtClean="0">
                <a:solidFill>
                  <a:schemeClr val="tx1"/>
                </a:solidFill>
              </a:rPr>
              <a:t>CSState</a:t>
            </a:r>
            <a:endParaRPr kumimoji="1" lang="ja-JP" altLang="en-US" sz="3200" b="1" dirty="0" smtClean="0">
              <a:solidFill>
                <a:schemeClr val="tx1"/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5547127" y="2348992"/>
            <a:ext cx="2086396" cy="742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err="1">
                <a:solidFill>
                  <a:schemeClr val="tx1"/>
                </a:solidFill>
              </a:rPr>
              <a:t>CSState</a:t>
            </a:r>
            <a:endParaRPr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16" idx="1"/>
            <a:endCxn id="48" idx="3"/>
          </p:cNvCxnSpPr>
          <p:nvPr/>
        </p:nvCxnSpPr>
        <p:spPr>
          <a:xfrm flipH="1" flipV="1">
            <a:off x="2783098" y="1123950"/>
            <a:ext cx="496369" cy="1910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6" idx="3"/>
            <a:endCxn id="49" idx="1"/>
          </p:cNvCxnSpPr>
          <p:nvPr/>
        </p:nvCxnSpPr>
        <p:spPr>
          <a:xfrm flipV="1">
            <a:off x="6060767" y="1123950"/>
            <a:ext cx="496369" cy="1910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16" idx="2"/>
            <a:endCxn id="17" idx="7"/>
          </p:cNvCxnSpPr>
          <p:nvPr/>
        </p:nvCxnSpPr>
        <p:spPr>
          <a:xfrm flipH="1">
            <a:off x="3487561" y="1823605"/>
            <a:ext cx="1182556" cy="634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16" idx="2"/>
            <a:endCxn id="51" idx="1"/>
          </p:cNvCxnSpPr>
          <p:nvPr/>
        </p:nvCxnSpPr>
        <p:spPr>
          <a:xfrm>
            <a:off x="4670117" y="1823605"/>
            <a:ext cx="1182556" cy="634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2155196" y="1887327"/>
            <a:ext cx="168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beforeState</a:t>
            </a:r>
            <a:endParaRPr kumimoji="1" lang="ja-JP" altLang="en-US" sz="24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549284" y="1887327"/>
            <a:ext cx="168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afterState</a:t>
            </a:r>
            <a:endParaRPr kumimoji="1" lang="ja-JP" altLang="en-US" sz="2400" dirty="0"/>
          </a:p>
        </p:txBody>
      </p:sp>
      <p:grpSp>
        <p:nvGrpSpPr>
          <p:cNvPr id="82" name="グループ化 81"/>
          <p:cNvGrpSpPr/>
          <p:nvPr/>
        </p:nvGrpSpPr>
        <p:grpSpPr>
          <a:xfrm>
            <a:off x="1686284" y="3553607"/>
            <a:ext cx="2127250" cy="673100"/>
            <a:chOff x="3549650" y="4070350"/>
            <a:chExt cx="2127250" cy="673100"/>
          </a:xfrm>
        </p:grpSpPr>
        <p:sp>
          <p:nvSpPr>
            <p:cNvPr id="78" name="正方形/長方形 77"/>
            <p:cNvSpPr/>
            <p:nvPr/>
          </p:nvSpPr>
          <p:spPr>
            <a:xfrm>
              <a:off x="3549650" y="4070350"/>
              <a:ext cx="2127250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3666816" y="4187825"/>
              <a:ext cx="1095683" cy="4381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4762499" y="42222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の集合</a:t>
              </a:r>
              <a:endParaRPr kumimoji="1" lang="ja-JP" altLang="en-US" dirty="0"/>
            </a:p>
          </p:txBody>
        </p:sp>
      </p:grpSp>
      <p:cxnSp>
        <p:nvCxnSpPr>
          <p:cNvPr id="83" name="直線矢印コネクタ 82"/>
          <p:cNvCxnSpPr>
            <a:stCxn id="17" idx="4"/>
            <a:endCxn id="78" idx="0"/>
          </p:cNvCxnSpPr>
          <p:nvPr/>
        </p:nvCxnSpPr>
        <p:spPr>
          <a:xfrm>
            <a:off x="2749909" y="3091942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グループ化 86"/>
          <p:cNvGrpSpPr/>
          <p:nvPr/>
        </p:nvGrpSpPr>
        <p:grpSpPr>
          <a:xfrm>
            <a:off x="5526700" y="3553607"/>
            <a:ext cx="2127250" cy="673100"/>
            <a:chOff x="3549650" y="4070350"/>
            <a:chExt cx="2127250" cy="673100"/>
          </a:xfrm>
        </p:grpSpPr>
        <p:sp>
          <p:nvSpPr>
            <p:cNvPr id="88" name="正方形/長方形 87"/>
            <p:cNvSpPr/>
            <p:nvPr/>
          </p:nvSpPr>
          <p:spPr>
            <a:xfrm>
              <a:off x="3549650" y="4070350"/>
              <a:ext cx="2127250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角丸四角形 88"/>
            <p:cNvSpPr/>
            <p:nvPr/>
          </p:nvSpPr>
          <p:spPr>
            <a:xfrm>
              <a:off x="3666816" y="4187825"/>
              <a:ext cx="1095683" cy="4381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4762499" y="42222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の集合</a:t>
              </a:r>
              <a:endParaRPr kumimoji="1" lang="ja-JP" altLang="en-US" dirty="0"/>
            </a:p>
          </p:txBody>
        </p:sp>
      </p:grpSp>
      <p:cxnSp>
        <p:nvCxnSpPr>
          <p:cNvPr id="91" name="直線矢印コネクタ 90"/>
          <p:cNvCxnSpPr>
            <a:stCxn id="51" idx="4"/>
            <a:endCxn id="88" idx="0"/>
          </p:cNvCxnSpPr>
          <p:nvPr/>
        </p:nvCxnSpPr>
        <p:spPr>
          <a:xfrm>
            <a:off x="6590325" y="3091942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634497" y="3091941"/>
            <a:ext cx="115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cookies</a:t>
            </a:r>
            <a:endParaRPr kumimoji="1" lang="ja-JP" altLang="en-US" sz="24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481015" y="3091940"/>
            <a:ext cx="115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cookies</a:t>
            </a:r>
            <a:endParaRPr kumimoji="1" lang="ja-JP" altLang="en-US" sz="2400" dirty="0"/>
          </a:p>
        </p:txBody>
      </p:sp>
      <p:cxnSp>
        <p:nvCxnSpPr>
          <p:cNvPr id="97" name="直線矢印コネクタ 96"/>
          <p:cNvCxnSpPr>
            <a:stCxn id="78" idx="3"/>
            <a:endCxn id="88" idx="1"/>
          </p:cNvCxnSpPr>
          <p:nvPr/>
        </p:nvCxnSpPr>
        <p:spPr>
          <a:xfrm>
            <a:off x="3813534" y="3890157"/>
            <a:ext cx="1713166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4141132" y="3553605"/>
            <a:ext cx="114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</a:t>
            </a:r>
            <a:r>
              <a:rPr lang="ja-JP" altLang="en-US" dirty="0"/>
              <a:t>変化</a:t>
            </a:r>
            <a:endParaRPr kumimoji="1" lang="ja-JP" altLang="en-US" dirty="0"/>
          </a:p>
        </p:txBody>
      </p:sp>
      <p:sp>
        <p:nvSpPr>
          <p:cNvPr id="99" name="強調線吹き出し 2 98"/>
          <p:cNvSpPr/>
          <p:nvPr/>
        </p:nvSpPr>
        <p:spPr>
          <a:xfrm>
            <a:off x="4819459" y="4363609"/>
            <a:ext cx="4476941" cy="943825"/>
          </a:xfrm>
          <a:prstGeom prst="accentCallout2">
            <a:avLst>
              <a:gd name="adj1" fmla="val 19818"/>
              <a:gd name="adj2" fmla="val -1266"/>
              <a:gd name="adj3" fmla="val 19145"/>
              <a:gd name="adj4" fmla="val -4617"/>
              <a:gd name="adj5" fmla="val -41954"/>
              <a:gd name="adj6" fmla="val -81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ここで起こりうる変化を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Cookie</a:t>
            </a:r>
            <a:r>
              <a:rPr lang="ja-JP" altLang="en-US" sz="2800" dirty="0" smtClean="0">
                <a:solidFill>
                  <a:schemeClr val="tx1"/>
                </a:solidFill>
              </a:rPr>
              <a:t>の動作として記述する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2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1177159" y="796547"/>
            <a:ext cx="8688886" cy="4442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413852" y="796548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177159" y="2101363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5" idx="7"/>
          </p:cNvCxnSpPr>
          <p:nvPr/>
        </p:nvCxnSpPr>
        <p:spPr>
          <a:xfrm flipH="1">
            <a:off x="2766049" y="1813703"/>
            <a:ext cx="1091869" cy="3959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728749" y="799243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4" idx="2"/>
            <a:endCxn id="101" idx="1"/>
          </p:cNvCxnSpPr>
          <p:nvPr/>
        </p:nvCxnSpPr>
        <p:spPr>
          <a:xfrm>
            <a:off x="3857918" y="1813703"/>
            <a:ext cx="2143442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2"/>
            <a:endCxn id="100" idx="7"/>
          </p:cNvCxnSpPr>
          <p:nvPr/>
        </p:nvCxnSpPr>
        <p:spPr>
          <a:xfrm flipH="1">
            <a:off x="5041844" y="1816398"/>
            <a:ext cx="2130971" cy="3896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2"/>
            <a:endCxn id="106" idx="1"/>
          </p:cNvCxnSpPr>
          <p:nvPr/>
        </p:nvCxnSpPr>
        <p:spPr>
          <a:xfrm>
            <a:off x="7172815" y="1816398"/>
            <a:ext cx="1104340" cy="3868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36" idx="2"/>
            <a:endCxn id="164" idx="2"/>
          </p:cNvCxnSpPr>
          <p:nvPr/>
        </p:nvCxnSpPr>
        <p:spPr>
          <a:xfrm rot="5400000" flipH="1" flipV="1">
            <a:off x="4381689" y="1935170"/>
            <a:ext cx="6135" cy="4553697"/>
          </a:xfrm>
          <a:prstGeom prst="bentConnector3">
            <a:avLst>
              <a:gd name="adj1" fmla="val -3726161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58" idx="2"/>
            <a:endCxn id="170" idx="2"/>
          </p:cNvCxnSpPr>
          <p:nvPr/>
        </p:nvCxnSpPr>
        <p:spPr>
          <a:xfrm rot="16200000" flipH="1">
            <a:off x="6660553" y="1932103"/>
            <a:ext cx="12700" cy="4553696"/>
          </a:xfrm>
          <a:prstGeom prst="bentConnector3">
            <a:avLst>
              <a:gd name="adj1" fmla="val 2875866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1177159" y="4816657"/>
            <a:ext cx="8688886" cy="147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50443" y="4448799"/>
            <a:ext cx="10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時間変化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217862" y="1746500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819102" y="1745488"/>
            <a:ext cx="167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grpSp>
        <p:nvGrpSpPr>
          <p:cNvPr id="132" name="グループ化 131"/>
          <p:cNvGrpSpPr/>
          <p:nvPr/>
        </p:nvGrpSpPr>
        <p:grpSpPr>
          <a:xfrm>
            <a:off x="5534769" y="4869835"/>
            <a:ext cx="4110962" cy="369332"/>
            <a:chOff x="5193862" y="3232992"/>
            <a:chExt cx="4110962" cy="369332"/>
          </a:xfrm>
        </p:grpSpPr>
        <p:sp>
          <p:nvSpPr>
            <p:cNvPr id="89" name="テキスト ボックス 88"/>
            <p:cNvSpPr txBox="1"/>
            <p:nvPr/>
          </p:nvSpPr>
          <p:spPr>
            <a:xfrm>
              <a:off x="5516087" y="3232992"/>
              <a:ext cx="3788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</a:t>
              </a:r>
              <a:r>
                <a:rPr kumimoji="1" lang="en-US" altLang="ja-JP" dirty="0" smtClean="0"/>
                <a:t>Cookie</a:t>
              </a:r>
              <a:r>
                <a:rPr kumimoji="1" lang="ja-JP" altLang="en-US" dirty="0" smtClean="0"/>
                <a:t>モデルで</a:t>
              </a:r>
              <a:r>
                <a:rPr lang="ja-JP" altLang="en-US" dirty="0"/>
                <a:t>表現</a:t>
              </a:r>
              <a:r>
                <a:rPr lang="ja-JP" altLang="en-US" dirty="0" smtClean="0"/>
                <a:t>できる状態変化</a:t>
              </a:r>
              <a:endParaRPr kumimoji="1" lang="ja-JP" altLang="en-US" dirty="0"/>
            </a:p>
          </p:txBody>
        </p:sp>
        <p:cxnSp>
          <p:nvCxnSpPr>
            <p:cNvPr id="92" name="直線矢印コネクタ 91"/>
            <p:cNvCxnSpPr/>
            <p:nvPr/>
          </p:nvCxnSpPr>
          <p:spPr>
            <a:xfrm>
              <a:off x="5193862" y="3447662"/>
              <a:ext cx="3953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円/楕円 16"/>
          <p:cNvSpPr/>
          <p:nvPr/>
        </p:nvSpPr>
        <p:spPr>
          <a:xfrm>
            <a:off x="3452954" y="2097809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1" name="円/楕円 16"/>
          <p:cNvSpPr/>
          <p:nvPr/>
        </p:nvSpPr>
        <p:spPr>
          <a:xfrm>
            <a:off x="5728749" y="2095012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8004544" y="2095011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stCxn id="5" idx="4"/>
            <a:endCxn id="136" idx="0"/>
          </p:cNvCxnSpPr>
          <p:nvPr/>
        </p:nvCxnSpPr>
        <p:spPr>
          <a:xfrm flipH="1">
            <a:off x="2107909" y="2840760"/>
            <a:ext cx="1" cy="4635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107907" y="2834978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492076" y="3304288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>
            <a:stCxn id="100" idx="4"/>
            <a:endCxn id="158" idx="0"/>
          </p:cNvCxnSpPr>
          <p:nvPr/>
        </p:nvCxnSpPr>
        <p:spPr>
          <a:xfrm>
            <a:off x="4383705" y="2837206"/>
            <a:ext cx="0" cy="46094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383704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767872" y="3298153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61" name="直線矢印コネクタ 160"/>
          <p:cNvCxnSpPr>
            <a:stCxn id="101" idx="4"/>
            <a:endCxn id="164" idx="0"/>
          </p:cNvCxnSpPr>
          <p:nvPr/>
        </p:nvCxnSpPr>
        <p:spPr>
          <a:xfrm>
            <a:off x="6659500" y="2834409"/>
            <a:ext cx="2106" cy="463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6686216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6045773" y="3298153"/>
            <a:ext cx="1231666" cy="910798"/>
            <a:chOff x="1492076" y="3304288"/>
            <a:chExt cx="1231666" cy="910798"/>
          </a:xfrm>
        </p:grpSpPr>
        <p:sp>
          <p:nvSpPr>
            <p:cNvPr id="164" name="正方形/長方形 163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1576043" y="3421763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Cookie1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直線矢印コネクタ 166"/>
          <p:cNvCxnSpPr>
            <a:stCxn id="106" idx="4"/>
            <a:endCxn id="170" idx="0"/>
          </p:cNvCxnSpPr>
          <p:nvPr/>
        </p:nvCxnSpPr>
        <p:spPr>
          <a:xfrm>
            <a:off x="8935295" y="2834408"/>
            <a:ext cx="2106" cy="4637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8935294" y="2829976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8321568" y="3298153"/>
            <a:ext cx="1231666" cy="910798"/>
            <a:chOff x="1492076" y="3304288"/>
            <a:chExt cx="1231666" cy="910798"/>
          </a:xfrm>
        </p:grpSpPr>
        <p:sp>
          <p:nvSpPr>
            <p:cNvPr id="170" name="正方形/長方形 169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1576042" y="3804510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Cookie2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77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1177159" y="796548"/>
            <a:ext cx="8688886" cy="4543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413852" y="796548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177159" y="2101363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5" idx="7"/>
          </p:cNvCxnSpPr>
          <p:nvPr/>
        </p:nvCxnSpPr>
        <p:spPr>
          <a:xfrm flipH="1">
            <a:off x="2766049" y="1813703"/>
            <a:ext cx="1091869" cy="3959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728749" y="796547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4" idx="2"/>
            <a:endCxn id="101" idx="1"/>
          </p:cNvCxnSpPr>
          <p:nvPr/>
        </p:nvCxnSpPr>
        <p:spPr>
          <a:xfrm>
            <a:off x="3857918" y="1813703"/>
            <a:ext cx="2143442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2"/>
            <a:endCxn id="100" idx="7"/>
          </p:cNvCxnSpPr>
          <p:nvPr/>
        </p:nvCxnSpPr>
        <p:spPr>
          <a:xfrm flipH="1">
            <a:off x="5041844" y="1813702"/>
            <a:ext cx="2130971" cy="3923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2"/>
            <a:endCxn id="106" idx="1"/>
          </p:cNvCxnSpPr>
          <p:nvPr/>
        </p:nvCxnSpPr>
        <p:spPr>
          <a:xfrm>
            <a:off x="7172815" y="1813702"/>
            <a:ext cx="1104340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1177159" y="4616775"/>
            <a:ext cx="8688886" cy="147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77159" y="4248916"/>
            <a:ext cx="10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時間変化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>
            <a:stCxn id="136" idx="3"/>
            <a:endCxn id="158" idx="1"/>
          </p:cNvCxnSpPr>
          <p:nvPr/>
        </p:nvCxnSpPr>
        <p:spPr>
          <a:xfrm flipV="1">
            <a:off x="2723742" y="3753552"/>
            <a:ext cx="1044130" cy="613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158" idx="3"/>
            <a:endCxn id="164" idx="1"/>
          </p:cNvCxnSpPr>
          <p:nvPr/>
        </p:nvCxnSpPr>
        <p:spPr>
          <a:xfrm>
            <a:off x="4999538" y="3753552"/>
            <a:ext cx="1046235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64" idx="3"/>
            <a:endCxn id="170" idx="1"/>
          </p:cNvCxnSpPr>
          <p:nvPr/>
        </p:nvCxnSpPr>
        <p:spPr>
          <a:xfrm>
            <a:off x="7277439" y="3753552"/>
            <a:ext cx="1044129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2217862" y="1746500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819102" y="1745488"/>
            <a:ext cx="167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grpSp>
        <p:nvGrpSpPr>
          <p:cNvPr id="132" name="グループ化 131"/>
          <p:cNvGrpSpPr/>
          <p:nvPr/>
        </p:nvGrpSpPr>
        <p:grpSpPr>
          <a:xfrm>
            <a:off x="3570178" y="4693300"/>
            <a:ext cx="6295867" cy="646331"/>
            <a:chOff x="5170919" y="3232992"/>
            <a:chExt cx="6295867" cy="646331"/>
          </a:xfrm>
        </p:grpSpPr>
        <p:cxnSp>
          <p:nvCxnSpPr>
            <p:cNvPr id="88" name="直線矢印コネクタ 87"/>
            <p:cNvCxnSpPr/>
            <p:nvPr/>
          </p:nvCxnSpPr>
          <p:spPr>
            <a:xfrm>
              <a:off x="5170919" y="3442408"/>
              <a:ext cx="3953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テキスト ボックス 88"/>
            <p:cNvSpPr txBox="1"/>
            <p:nvPr/>
          </p:nvSpPr>
          <p:spPr>
            <a:xfrm>
              <a:off x="5516087" y="3232992"/>
              <a:ext cx="5950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：本来表現</a:t>
              </a:r>
              <a:r>
                <a:rPr lang="ja-JP" altLang="en-US" dirty="0" smtClean="0"/>
                <a:t>でき</a:t>
              </a:r>
              <a:r>
                <a:rPr lang="ja-JP" altLang="en-US" dirty="0"/>
                <a:t>る</a:t>
              </a:r>
              <a:r>
                <a:rPr kumimoji="1" lang="ja-JP" altLang="en-US" dirty="0" smtClean="0"/>
                <a:t>べき状態変化</a:t>
              </a:r>
              <a:endParaRPr kumimoji="1" lang="en-US" altLang="ja-JP" dirty="0" smtClean="0"/>
            </a:p>
            <a:p>
              <a:r>
                <a:rPr lang="ja-JP" altLang="en-US" dirty="0" smtClean="0"/>
                <a:t>　</a:t>
              </a:r>
              <a:r>
                <a:rPr kumimoji="1" lang="ja-JP" altLang="en-US" dirty="0" smtClean="0"/>
                <a:t>（二つの</a:t>
              </a:r>
              <a:r>
                <a:rPr kumimoji="1" lang="en-US" altLang="ja-JP" dirty="0" smtClean="0"/>
                <a:t>Transaction</a:t>
              </a:r>
              <a:r>
                <a:rPr kumimoji="1" lang="ja-JP" altLang="en-US" dirty="0" smtClean="0"/>
                <a:t>が同じブラウザから行われている場合）</a:t>
              </a:r>
              <a:endParaRPr kumimoji="1" lang="ja-JP" altLang="en-US" dirty="0"/>
            </a:p>
          </p:txBody>
        </p:sp>
      </p:grpSp>
      <p:sp>
        <p:nvSpPr>
          <p:cNvPr id="100" name="円/楕円 16"/>
          <p:cNvSpPr/>
          <p:nvPr/>
        </p:nvSpPr>
        <p:spPr>
          <a:xfrm>
            <a:off x="3452954" y="2097809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1" name="円/楕円 16"/>
          <p:cNvSpPr/>
          <p:nvPr/>
        </p:nvSpPr>
        <p:spPr>
          <a:xfrm>
            <a:off x="5728749" y="2095012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8004544" y="2095011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stCxn id="5" idx="4"/>
            <a:endCxn id="136" idx="0"/>
          </p:cNvCxnSpPr>
          <p:nvPr/>
        </p:nvCxnSpPr>
        <p:spPr>
          <a:xfrm flipH="1">
            <a:off x="2107909" y="2840760"/>
            <a:ext cx="1" cy="4635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107907" y="2834978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492076" y="3304288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>
            <a:stCxn id="100" idx="4"/>
            <a:endCxn id="158" idx="0"/>
          </p:cNvCxnSpPr>
          <p:nvPr/>
        </p:nvCxnSpPr>
        <p:spPr>
          <a:xfrm>
            <a:off x="4383705" y="2837206"/>
            <a:ext cx="0" cy="46094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383704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767872" y="3298153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61" name="直線矢印コネクタ 160"/>
          <p:cNvCxnSpPr>
            <a:stCxn id="101" idx="4"/>
            <a:endCxn id="164" idx="0"/>
          </p:cNvCxnSpPr>
          <p:nvPr/>
        </p:nvCxnSpPr>
        <p:spPr>
          <a:xfrm>
            <a:off x="6659500" y="2834409"/>
            <a:ext cx="2106" cy="463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6686216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6045773" y="3298153"/>
            <a:ext cx="1231666" cy="910798"/>
            <a:chOff x="1492076" y="3304288"/>
            <a:chExt cx="1231666" cy="910798"/>
          </a:xfrm>
        </p:grpSpPr>
        <p:sp>
          <p:nvSpPr>
            <p:cNvPr id="164" name="正方形/長方形 163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1576043" y="3421763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Cookie1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直線矢印コネクタ 166"/>
          <p:cNvCxnSpPr>
            <a:stCxn id="106" idx="4"/>
            <a:endCxn id="170" idx="0"/>
          </p:cNvCxnSpPr>
          <p:nvPr/>
        </p:nvCxnSpPr>
        <p:spPr>
          <a:xfrm>
            <a:off x="8935295" y="2834408"/>
            <a:ext cx="2106" cy="4637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8935294" y="2829976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8321568" y="3298153"/>
            <a:ext cx="1231666" cy="910798"/>
            <a:chOff x="1492076" y="3304288"/>
            <a:chExt cx="1231666" cy="910798"/>
          </a:xfrm>
        </p:grpSpPr>
        <p:sp>
          <p:nvSpPr>
            <p:cNvPr id="170" name="正方形/長方形 169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1576042" y="3804510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Cookie2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2" name="角丸四角形 41"/>
          <p:cNvSpPr/>
          <p:nvPr/>
        </p:nvSpPr>
        <p:spPr>
          <a:xfrm>
            <a:off x="8405534" y="3415628"/>
            <a:ext cx="1063731" cy="2991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Cookie1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0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287080" y="460375"/>
            <a:ext cx="8037472" cy="2272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01429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362892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5" idx="3"/>
            <a:endCxn id="6" idx="1"/>
          </p:cNvCxnSpPr>
          <p:nvPr/>
        </p:nvCxnSpPr>
        <p:spPr>
          <a:xfrm flipV="1">
            <a:off x="1890454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667181" y="526534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6" idx="3"/>
            <a:endCxn id="10" idx="1"/>
          </p:cNvCxnSpPr>
          <p:nvPr/>
        </p:nvCxnSpPr>
        <p:spPr>
          <a:xfrm>
            <a:off x="3458268" y="711200"/>
            <a:ext cx="2089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1365058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</a:p>
        </p:txBody>
      </p:sp>
      <p:cxnSp>
        <p:nvCxnSpPr>
          <p:cNvPr id="17" name="直線矢印コネクタ 16"/>
          <p:cNvCxnSpPr>
            <a:stCxn id="14" idx="0"/>
            <a:endCxn id="5" idx="2"/>
          </p:cNvCxnSpPr>
          <p:nvPr/>
        </p:nvCxnSpPr>
        <p:spPr>
          <a:xfrm flipH="1" flipV="1">
            <a:off x="1345942" y="965200"/>
            <a:ext cx="779929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4" idx="0"/>
            <a:endCxn id="6" idx="2"/>
          </p:cNvCxnSpPr>
          <p:nvPr/>
        </p:nvCxnSpPr>
        <p:spPr>
          <a:xfrm flipV="1">
            <a:off x="2125871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 flipH="1">
            <a:off x="1203467" y="1057712"/>
            <a:ext cx="70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pre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 flipH="1">
            <a:off x="2414644" y="1040631"/>
            <a:ext cx="7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next</a:t>
            </a:r>
            <a:endParaRPr kumimoji="1" lang="ja-JP" altLang="en-US" sz="2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242456" y="2271575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既存モデル手法</a:t>
            </a:r>
            <a:endParaRPr kumimoji="1" lang="ja-JP" altLang="en-US" sz="2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4931750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493213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6020775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797502" y="526534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2" idx="3"/>
            <a:endCxn id="34" idx="1"/>
          </p:cNvCxnSpPr>
          <p:nvPr/>
        </p:nvCxnSpPr>
        <p:spPr>
          <a:xfrm>
            <a:off x="7588589" y="711200"/>
            <a:ext cx="2089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4715449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6283361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Event1</a:t>
            </a: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5476262" y="965200"/>
            <a:ext cx="1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0"/>
            <a:endCxn id="32" idx="2"/>
          </p:cNvCxnSpPr>
          <p:nvPr/>
        </p:nvCxnSpPr>
        <p:spPr>
          <a:xfrm flipH="1" flipV="1">
            <a:off x="7040901" y="962025"/>
            <a:ext cx="3273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4403144" y="1040631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49" name="テキスト ボックス 48"/>
          <p:cNvSpPr txBox="1"/>
          <p:nvPr/>
        </p:nvSpPr>
        <p:spPr>
          <a:xfrm flipH="1">
            <a:off x="5969545" y="1035430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cxnSp>
        <p:nvCxnSpPr>
          <p:cNvPr id="52" name="直線コネクタ 51"/>
          <p:cNvCxnSpPr>
            <a:stCxn id="50" idx="0"/>
            <a:endCxn id="50" idx="2"/>
          </p:cNvCxnSpPr>
          <p:nvPr/>
        </p:nvCxnSpPr>
        <p:spPr>
          <a:xfrm>
            <a:off x="4305816" y="460375"/>
            <a:ext cx="0" cy="2272865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5134649" y="2276807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提案</a:t>
            </a:r>
            <a:r>
              <a:rPr kumimoji="1" lang="ja-JP" altLang="en-US" sz="2400" dirty="0" smtClean="0"/>
              <a:t>モデル手法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35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正方形/長方形 141"/>
          <p:cNvSpPr/>
          <p:nvPr/>
        </p:nvSpPr>
        <p:spPr>
          <a:xfrm>
            <a:off x="987734" y="146437"/>
            <a:ext cx="7865273" cy="443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178356" y="567042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232740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2267381" y="814692"/>
            <a:ext cx="965359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2" idx="3"/>
            <a:endCxn id="27" idx="1"/>
          </p:cNvCxnSpPr>
          <p:nvPr/>
        </p:nvCxnSpPr>
        <p:spPr>
          <a:xfrm>
            <a:off x="4328116" y="814692"/>
            <a:ext cx="96218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107454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1722868" y="1068692"/>
            <a:ext cx="1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1687565" y="1034266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5290300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3165015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227490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>
            <a:stCxn id="37" idx="0"/>
            <a:endCxn id="32" idx="2"/>
          </p:cNvCxnSpPr>
          <p:nvPr/>
        </p:nvCxnSpPr>
        <p:spPr>
          <a:xfrm flipH="1" flipV="1">
            <a:off x="3780428" y="1065517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39" idx="0"/>
            <a:endCxn id="27" idx="2"/>
          </p:cNvCxnSpPr>
          <p:nvPr/>
        </p:nvCxnSpPr>
        <p:spPr>
          <a:xfrm flipH="1" flipV="1">
            <a:off x="5837988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987734" y="146437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三状態が同一の遷移に存在する場合の例</a:t>
            </a:r>
            <a:endParaRPr kumimoji="1" lang="ja-JP" altLang="en-US" dirty="0"/>
          </a:p>
        </p:txBody>
      </p:sp>
      <p:cxnSp>
        <p:nvCxnSpPr>
          <p:cNvPr id="115" name="直線矢印コネクタ 114"/>
          <p:cNvCxnSpPr>
            <a:stCxn id="38" idx="3"/>
            <a:endCxn id="37" idx="1"/>
          </p:cNvCxnSpPr>
          <p:nvPr/>
        </p:nvCxnSpPr>
        <p:spPr>
          <a:xfrm>
            <a:off x="2338281" y="1672347"/>
            <a:ext cx="826734" cy="0"/>
          </a:xfrm>
          <a:prstGeom prst="straightConnector1">
            <a:avLst/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stCxn id="37" idx="3"/>
            <a:endCxn id="39" idx="1"/>
          </p:cNvCxnSpPr>
          <p:nvPr/>
        </p:nvCxnSpPr>
        <p:spPr>
          <a:xfrm>
            <a:off x="4395842" y="1672347"/>
            <a:ext cx="831648" cy="0"/>
          </a:xfrm>
          <a:prstGeom prst="straightConnector1">
            <a:avLst/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 flipH="1">
            <a:off x="2275549" y="1639766"/>
            <a:ext cx="73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flow</a:t>
            </a:r>
            <a:endParaRPr kumimoji="1" lang="ja-JP" altLang="en-US" sz="2400" dirty="0"/>
          </a:p>
        </p:txBody>
      </p:sp>
      <p:sp>
        <p:nvSpPr>
          <p:cNvPr id="124" name="正方形/長方形 123"/>
          <p:cNvSpPr/>
          <p:nvPr/>
        </p:nvSpPr>
        <p:spPr>
          <a:xfrm>
            <a:off x="1178356" y="2682088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3232740" y="2678913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26" name="直線矢印コネクタ 125"/>
          <p:cNvCxnSpPr>
            <a:stCxn id="124" idx="3"/>
            <a:endCxn id="125" idx="1"/>
          </p:cNvCxnSpPr>
          <p:nvPr/>
        </p:nvCxnSpPr>
        <p:spPr>
          <a:xfrm flipV="1">
            <a:off x="2267381" y="2929738"/>
            <a:ext cx="965359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125" idx="3"/>
            <a:endCxn id="131" idx="1"/>
          </p:cNvCxnSpPr>
          <p:nvPr/>
        </p:nvCxnSpPr>
        <p:spPr>
          <a:xfrm>
            <a:off x="4328116" y="2929738"/>
            <a:ext cx="96218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1107454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129" name="直線矢印コネクタ 128"/>
          <p:cNvCxnSpPr>
            <a:stCxn id="128" idx="0"/>
            <a:endCxn id="124" idx="2"/>
          </p:cNvCxnSpPr>
          <p:nvPr/>
        </p:nvCxnSpPr>
        <p:spPr>
          <a:xfrm flipV="1">
            <a:off x="1722868" y="3183738"/>
            <a:ext cx="1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 flipH="1">
            <a:off x="1687565" y="3149312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131" name="正方形/長方形 130"/>
          <p:cNvSpPr/>
          <p:nvPr/>
        </p:nvSpPr>
        <p:spPr>
          <a:xfrm>
            <a:off x="5290300" y="2678913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3165015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33" name="角丸四角形 132"/>
          <p:cNvSpPr/>
          <p:nvPr/>
        </p:nvSpPr>
        <p:spPr>
          <a:xfrm>
            <a:off x="5227490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134" name="直線矢印コネクタ 133"/>
          <p:cNvCxnSpPr>
            <a:stCxn id="132" idx="0"/>
            <a:endCxn id="125" idx="2"/>
          </p:cNvCxnSpPr>
          <p:nvPr/>
        </p:nvCxnSpPr>
        <p:spPr>
          <a:xfrm flipH="1" flipV="1">
            <a:off x="3780428" y="3180563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 flipH="1">
            <a:off x="1603753" y="4120071"/>
            <a:ext cx="73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flow</a:t>
            </a:r>
            <a:endParaRPr kumimoji="1" lang="ja-JP" altLang="en-US" sz="2400" dirty="0"/>
          </a:p>
        </p:txBody>
      </p:sp>
      <p:cxnSp>
        <p:nvCxnSpPr>
          <p:cNvPr id="136" name="直線矢印コネクタ 135"/>
          <p:cNvCxnSpPr>
            <a:stCxn id="133" idx="0"/>
            <a:endCxn id="131" idx="2"/>
          </p:cNvCxnSpPr>
          <p:nvPr/>
        </p:nvCxnSpPr>
        <p:spPr>
          <a:xfrm flipH="1" flipV="1">
            <a:off x="5837988" y="3180563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987734" y="2261483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三状態が同一の遷移に存在しない場合の例</a:t>
            </a:r>
            <a:endParaRPr kumimoji="1" lang="ja-JP" altLang="en-US" dirty="0"/>
          </a:p>
        </p:txBody>
      </p:sp>
      <p:cxnSp>
        <p:nvCxnSpPr>
          <p:cNvPr id="138" name="曲線コネクタ 137"/>
          <p:cNvCxnSpPr>
            <a:stCxn id="128" idx="2"/>
            <a:endCxn id="133" idx="2"/>
          </p:cNvCxnSpPr>
          <p:nvPr/>
        </p:nvCxnSpPr>
        <p:spPr>
          <a:xfrm rot="16200000" flipH="1">
            <a:off x="3782886" y="1978200"/>
            <a:ext cx="12700" cy="4120036"/>
          </a:xfrm>
          <a:prstGeom prst="curvedConnector3">
            <a:avLst>
              <a:gd name="adj1" fmla="val 2720929"/>
            </a:avLst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/>
          <p:nvPr/>
        </p:nvCxnSpPr>
        <p:spPr>
          <a:xfrm>
            <a:off x="987734" y="2101431"/>
            <a:ext cx="7851582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/>
              <p:cNvSpPr txBox="1"/>
              <p:nvPr/>
            </p:nvSpPr>
            <p:spPr>
              <a:xfrm>
                <a:off x="6608931" y="1276841"/>
                <a:ext cx="2244076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State0.eq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State1.eq</a:t>
                </a:r>
              </a:p>
              <a:p>
                <a:r>
                  <a:rPr lang="ja-JP" altLang="en-US" dirty="0"/>
                  <a:t> </a:t>
                </a:r>
                <a:r>
                  <a:rPr lang="ja-JP" altLang="en-US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State2.eq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45" name="テキスト ボックス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31" y="1276841"/>
                <a:ext cx="2244076" cy="646331"/>
              </a:xfrm>
              <a:prstGeom prst="rect">
                <a:avLst/>
              </a:prstGeom>
              <a:blipFill>
                <a:blip r:embed="rId2"/>
                <a:stretch>
                  <a:fillRect l="-1887" t="-3670" r="-2156" b="-11927"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146"/>
              <p:cNvSpPr txBox="1"/>
              <p:nvPr/>
            </p:nvSpPr>
            <p:spPr>
              <a:xfrm>
                <a:off x="6608931" y="3385537"/>
                <a:ext cx="2244076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State0.eq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State2.eq</a:t>
                </a:r>
              </a:p>
              <a:p>
                <a:r>
                  <a:rPr lang="en-US" altLang="ja-JP" dirty="0" smtClean="0"/>
                  <a:t>State0.eq</a:t>
                </a:r>
                <a:r>
                  <a:rPr kumimoji="1"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ja-JP" dirty="0" smtClean="0"/>
                  <a:t> State1.eq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47" name="テキスト ボックス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31" y="3385537"/>
                <a:ext cx="2244076" cy="646331"/>
              </a:xfrm>
              <a:prstGeom prst="rect">
                <a:avLst/>
              </a:prstGeom>
              <a:blipFill>
                <a:blip r:embed="rId3"/>
                <a:stretch>
                  <a:fillRect l="-1887" t="-3670" r="-1617" b="-11927"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29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1031752" y="563868"/>
            <a:ext cx="6343301" cy="2990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178356" y="567042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2832147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2267381" y="814692"/>
            <a:ext cx="564766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2" idx="3"/>
            <a:endCxn id="27" idx="1"/>
          </p:cNvCxnSpPr>
          <p:nvPr/>
        </p:nvCxnSpPr>
        <p:spPr>
          <a:xfrm>
            <a:off x="3927523" y="814692"/>
            <a:ext cx="55176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031752" y="1421522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1722869" y="1068692"/>
            <a:ext cx="0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1687565" y="1034266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4479283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>
            <a:endCxn id="32" idx="2"/>
          </p:cNvCxnSpPr>
          <p:nvPr/>
        </p:nvCxnSpPr>
        <p:spPr>
          <a:xfrm flipH="1" flipV="1">
            <a:off x="3379835" y="1065517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endCxn id="27" idx="2"/>
          </p:cNvCxnSpPr>
          <p:nvPr/>
        </p:nvCxnSpPr>
        <p:spPr>
          <a:xfrm flipH="1" flipV="1">
            <a:off x="5026971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136249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>
            <a:stCxn id="27" idx="3"/>
            <a:endCxn id="40" idx="1"/>
          </p:cNvCxnSpPr>
          <p:nvPr/>
        </p:nvCxnSpPr>
        <p:spPr>
          <a:xfrm>
            <a:off x="5574659" y="814692"/>
            <a:ext cx="56159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40" idx="2"/>
          </p:cNvCxnSpPr>
          <p:nvPr/>
        </p:nvCxnSpPr>
        <p:spPr>
          <a:xfrm flipH="1" flipV="1">
            <a:off x="6683937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角丸四角形 54"/>
          <p:cNvSpPr/>
          <p:nvPr/>
        </p:nvSpPr>
        <p:spPr>
          <a:xfrm>
            <a:off x="2683804" y="1421521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4338312" y="1421520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EQ1]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992820" y="1421520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State3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EQ1]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9" name="カギ線コネクタ 68"/>
          <p:cNvCxnSpPr>
            <a:stCxn id="38" idx="2"/>
            <a:endCxn id="55" idx="2"/>
          </p:cNvCxnSpPr>
          <p:nvPr/>
        </p:nvCxnSpPr>
        <p:spPr>
          <a:xfrm rot="5400000" flipH="1" flipV="1">
            <a:off x="2548894" y="1406811"/>
            <a:ext cx="1" cy="1652052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56" idx="2"/>
            <a:endCxn id="57" idx="2"/>
          </p:cNvCxnSpPr>
          <p:nvPr/>
        </p:nvCxnSpPr>
        <p:spPr>
          <a:xfrm rot="16200000" flipH="1">
            <a:off x="5856683" y="1405581"/>
            <a:ext cx="12700" cy="165450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 flipH="1">
            <a:off x="1513393" y="2420036"/>
            <a:ext cx="208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StateTransaction0</a:t>
            </a:r>
            <a:endParaRPr kumimoji="1" lang="ja-JP" altLang="en-US" sz="2000" dirty="0"/>
          </a:p>
        </p:txBody>
      </p:sp>
      <p:sp>
        <p:nvSpPr>
          <p:cNvPr id="99" name="テキスト ボックス 98"/>
          <p:cNvSpPr txBox="1"/>
          <p:nvPr/>
        </p:nvSpPr>
        <p:spPr>
          <a:xfrm flipH="1">
            <a:off x="4813729" y="2420036"/>
            <a:ext cx="208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StateTransaction1</a:t>
            </a:r>
            <a:endParaRPr kumimoji="1" lang="ja-JP" altLang="en-US" sz="2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844455" y="2907722"/>
            <a:ext cx="4717895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FirstState</a:t>
            </a:r>
            <a:r>
              <a:rPr kumimoji="1" lang="en-US" altLang="ja-JP" dirty="0" smtClean="0"/>
              <a:t>[State0] = true, </a:t>
            </a:r>
            <a:r>
              <a:rPr kumimoji="1" lang="en-US" altLang="ja-JP" dirty="0" err="1" smtClean="0"/>
              <a:t>FistState</a:t>
            </a:r>
            <a:r>
              <a:rPr kumimoji="1" lang="en-US" altLang="ja-JP" dirty="0" smtClean="0"/>
              <a:t>[State1] = false</a:t>
            </a:r>
          </a:p>
          <a:p>
            <a:r>
              <a:rPr lang="en-US" altLang="ja-JP" dirty="0" err="1" smtClean="0"/>
              <a:t>FirstState</a:t>
            </a:r>
            <a:r>
              <a:rPr lang="en-US" altLang="ja-JP" dirty="0" smtClean="0"/>
              <a:t>[State2] </a:t>
            </a:r>
            <a:r>
              <a:rPr lang="en-US" altLang="ja-JP" dirty="0"/>
              <a:t>= true, </a:t>
            </a:r>
            <a:r>
              <a:rPr lang="en-US" altLang="ja-JP" dirty="0" err="1" smtClean="0"/>
              <a:t>FistState</a:t>
            </a:r>
            <a:r>
              <a:rPr lang="en-US" altLang="ja-JP" dirty="0" smtClean="0"/>
              <a:t>[State3] </a:t>
            </a:r>
            <a:r>
              <a:rPr lang="en-US" altLang="ja-JP" dirty="0"/>
              <a:t>= </a:t>
            </a:r>
            <a:r>
              <a:rPr lang="en-US" altLang="ja-JP" dirty="0" smtClean="0"/>
              <a:t>false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5830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正方形/長方形 107"/>
          <p:cNvSpPr/>
          <p:nvPr/>
        </p:nvSpPr>
        <p:spPr>
          <a:xfrm>
            <a:off x="786325" y="681544"/>
            <a:ext cx="7713562" cy="4507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805329" y="1586985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</a:t>
            </a:r>
            <a:r>
              <a:rPr lang="en-US" altLang="ja-JP" sz="2000" dirty="0" smtClean="0">
                <a:solidFill>
                  <a:schemeClr val="tx1"/>
                </a:solidFill>
              </a:rPr>
              <a:t>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3265501" y="1586984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CacheState1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</a:t>
            </a:r>
            <a:r>
              <a:rPr lang="en-US" altLang="ja-JP" sz="2000" dirty="0" smtClean="0">
                <a:solidFill>
                  <a:schemeClr val="tx1"/>
                </a:solidFill>
              </a:rPr>
              <a:t>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5725673" y="1586983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CacheState2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</a:t>
            </a:r>
            <a:r>
              <a:rPr lang="en-US" altLang="ja-JP" sz="2000" dirty="0" smtClean="0">
                <a:solidFill>
                  <a:schemeClr val="tx1"/>
                </a:solidFill>
              </a:rPr>
              <a:t>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845516" y="686462"/>
            <a:ext cx="2554447" cy="45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061983" y="681545"/>
            <a:ext cx="243790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4" name="直線矢印コネクタ 3"/>
          <p:cNvCxnSpPr>
            <a:stCxn id="2" idx="2"/>
            <a:endCxn id="24" idx="0"/>
          </p:cNvCxnSpPr>
          <p:nvPr/>
        </p:nvCxnSpPr>
        <p:spPr>
          <a:xfrm flipH="1">
            <a:off x="1874413" y="1141640"/>
            <a:ext cx="1248327" cy="4453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2" idx="2"/>
            <a:endCxn id="25" idx="0"/>
          </p:cNvCxnSpPr>
          <p:nvPr/>
        </p:nvCxnSpPr>
        <p:spPr>
          <a:xfrm>
            <a:off x="3122740" y="1141640"/>
            <a:ext cx="1211845" cy="4453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4" idx="2"/>
            <a:endCxn id="26" idx="0"/>
          </p:cNvCxnSpPr>
          <p:nvPr/>
        </p:nvCxnSpPr>
        <p:spPr>
          <a:xfrm flipH="1">
            <a:off x="6794757" y="1136722"/>
            <a:ext cx="486178" cy="45026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108973" y="1105213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874399" y="1105213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738799" y="1105213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24" idx="3"/>
            <a:endCxn id="25" idx="1"/>
          </p:cNvCxnSpPr>
          <p:nvPr/>
        </p:nvCxnSpPr>
        <p:spPr>
          <a:xfrm flipV="1">
            <a:off x="2943497" y="1992642"/>
            <a:ext cx="322004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25" idx="3"/>
            <a:endCxn id="26" idx="1"/>
          </p:cNvCxnSpPr>
          <p:nvPr/>
        </p:nvCxnSpPr>
        <p:spPr>
          <a:xfrm flipV="1">
            <a:off x="5403669" y="1992641"/>
            <a:ext cx="322004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1096782" y="4072653"/>
            <a:ext cx="1555262" cy="680100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24" idx="2"/>
            <a:endCxn id="110" idx="0"/>
          </p:cNvCxnSpPr>
          <p:nvPr/>
        </p:nvCxnSpPr>
        <p:spPr>
          <a:xfrm>
            <a:off x="1874413" y="2398300"/>
            <a:ext cx="0" cy="773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816288" y="235797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dif</a:t>
            </a:r>
            <a:endParaRPr kumimoji="1" lang="ja-JP" altLang="en-US" dirty="0"/>
          </a:p>
        </p:txBody>
      </p:sp>
      <p:grpSp>
        <p:nvGrpSpPr>
          <p:cNvPr id="137" name="グループ化 136"/>
          <p:cNvGrpSpPr/>
          <p:nvPr/>
        </p:nvGrpSpPr>
        <p:grpSpPr>
          <a:xfrm>
            <a:off x="4626038" y="4072653"/>
            <a:ext cx="1555262" cy="680100"/>
            <a:chOff x="4626038" y="4072653"/>
            <a:chExt cx="1555262" cy="680100"/>
          </a:xfrm>
        </p:grpSpPr>
        <p:sp>
          <p:nvSpPr>
            <p:cNvPr id="72" name="角丸四角形 71"/>
            <p:cNvSpPr/>
            <p:nvPr/>
          </p:nvSpPr>
          <p:spPr>
            <a:xfrm>
              <a:off x="4699297" y="4165824"/>
              <a:ext cx="1408744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</a:rPr>
                <a:t>Response0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角丸四角形 73"/>
            <p:cNvSpPr/>
            <p:nvPr/>
          </p:nvSpPr>
          <p:spPr>
            <a:xfrm>
              <a:off x="4626038" y="4072653"/>
              <a:ext cx="1555262" cy="6801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直線矢印コネクタ 75"/>
          <p:cNvCxnSpPr>
            <a:stCxn id="110" idx="2"/>
            <a:endCxn id="22" idx="0"/>
          </p:cNvCxnSpPr>
          <p:nvPr/>
        </p:nvCxnSpPr>
        <p:spPr>
          <a:xfrm>
            <a:off x="1874413" y="3659518"/>
            <a:ext cx="0" cy="41313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円形吹き出し 104"/>
          <p:cNvSpPr/>
          <p:nvPr/>
        </p:nvSpPr>
        <p:spPr>
          <a:xfrm>
            <a:off x="2802329" y="2510738"/>
            <a:ext cx="1248261" cy="612648"/>
          </a:xfrm>
          <a:prstGeom prst="wedgeEllipseCallout">
            <a:avLst>
              <a:gd name="adj1" fmla="val 56680"/>
              <a:gd name="adj2" fmla="val -8154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tx1"/>
                </a:solidFill>
              </a:rPr>
              <a:t>格納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06" name="円形吹き出し 105"/>
          <p:cNvSpPr/>
          <p:nvPr/>
        </p:nvSpPr>
        <p:spPr>
          <a:xfrm>
            <a:off x="7220706" y="2907061"/>
            <a:ext cx="1248261" cy="612648"/>
          </a:xfrm>
          <a:prstGeom prst="wedgeEllipseCallout">
            <a:avLst>
              <a:gd name="adj1" fmla="val -16575"/>
              <a:gd name="adj2" fmla="val -16311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110" name="角丸四角形 109"/>
          <p:cNvSpPr/>
          <p:nvPr/>
        </p:nvSpPr>
        <p:spPr>
          <a:xfrm>
            <a:off x="786325" y="3172130"/>
            <a:ext cx="2176176" cy="487388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CacheDifItem0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117" name="角丸四角形 116"/>
          <p:cNvSpPr/>
          <p:nvPr/>
        </p:nvSpPr>
        <p:spPr>
          <a:xfrm>
            <a:off x="4315581" y="3172130"/>
            <a:ext cx="2176176" cy="487388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CacheDifItem1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118" name="直線矢印コネクタ 117"/>
          <p:cNvCxnSpPr>
            <a:stCxn id="25" idx="2"/>
            <a:endCxn id="117" idx="0"/>
          </p:cNvCxnSpPr>
          <p:nvPr/>
        </p:nvCxnSpPr>
        <p:spPr>
          <a:xfrm>
            <a:off x="4334585" y="2398299"/>
            <a:ext cx="1069084" cy="77383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>
            <a:off x="1816288" y="3627308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store</a:t>
            </a:r>
            <a:endParaRPr kumimoji="1" lang="ja-JP" altLang="en-US" dirty="0"/>
          </a:p>
        </p:txBody>
      </p:sp>
      <p:cxnSp>
        <p:nvCxnSpPr>
          <p:cNvPr id="123" name="直線矢印コネクタ 122"/>
          <p:cNvCxnSpPr>
            <a:stCxn id="117" idx="2"/>
            <a:endCxn id="74" idx="0"/>
          </p:cNvCxnSpPr>
          <p:nvPr/>
        </p:nvCxnSpPr>
        <p:spPr>
          <a:xfrm>
            <a:off x="5403669" y="3659518"/>
            <a:ext cx="0" cy="41313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>
            <a:stCxn id="26" idx="2"/>
            <a:endCxn id="110" idx="3"/>
          </p:cNvCxnSpPr>
          <p:nvPr/>
        </p:nvCxnSpPr>
        <p:spPr>
          <a:xfrm flipH="1">
            <a:off x="2962501" y="2398298"/>
            <a:ext cx="3832256" cy="10175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>
            <a:stCxn id="22" idx="3"/>
            <a:endCxn id="74" idx="1"/>
          </p:cNvCxnSpPr>
          <p:nvPr/>
        </p:nvCxnSpPr>
        <p:spPr>
          <a:xfrm>
            <a:off x="2652044" y="4412703"/>
            <a:ext cx="197399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曲線コネクタ 141"/>
          <p:cNvCxnSpPr>
            <a:stCxn id="74" idx="2"/>
            <a:endCxn id="22" idx="2"/>
          </p:cNvCxnSpPr>
          <p:nvPr/>
        </p:nvCxnSpPr>
        <p:spPr>
          <a:xfrm rot="5400000">
            <a:off x="3639041" y="2988125"/>
            <a:ext cx="12700" cy="3529256"/>
          </a:xfrm>
          <a:prstGeom prst="curvedConnector3">
            <a:avLst>
              <a:gd name="adj1" fmla="val 3306976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80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正方形/長方形 113"/>
          <p:cNvSpPr/>
          <p:nvPr/>
        </p:nvSpPr>
        <p:spPr>
          <a:xfrm>
            <a:off x="1956390" y="977322"/>
            <a:ext cx="6351797" cy="5375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096029" y="1891715"/>
            <a:ext cx="1467293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Server0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210375" y="977322"/>
            <a:ext cx="2080438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PrivateCache0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2352421" y="2886114"/>
            <a:ext cx="1943985" cy="487388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096029" y="2886114"/>
            <a:ext cx="1943985" cy="487388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CacheReuse0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29113" y="1891715"/>
            <a:ext cx="1467293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Browser0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937145" y="3588205"/>
            <a:ext cx="251814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4136065" y="4392552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4296406" y="5418803"/>
            <a:ext cx="1799623" cy="933884"/>
            <a:chOff x="2612889" y="5700832"/>
            <a:chExt cx="1799623" cy="933884"/>
          </a:xfrm>
        </p:grpSpPr>
        <p:sp>
          <p:nvSpPr>
            <p:cNvPr id="48" name="正方形/長方形 47"/>
            <p:cNvSpPr/>
            <p:nvPr/>
          </p:nvSpPr>
          <p:spPr>
            <a:xfrm>
              <a:off x="2612889" y="5700832"/>
              <a:ext cx="1799623" cy="9338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角丸四角形 49"/>
            <p:cNvSpPr/>
            <p:nvPr/>
          </p:nvSpPr>
          <p:spPr>
            <a:xfrm>
              <a:off x="2702411" y="5774057"/>
              <a:ext cx="1620578" cy="382173"/>
            </a:xfrm>
            <a:prstGeom prst="roundRect">
              <a:avLst>
                <a:gd name="adj" fmla="val 219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Response0</a:t>
              </a:r>
              <a:endParaRPr kumimoji="1" lang="en-US" altLang="ja-JP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直線矢印コネクタ 6"/>
          <p:cNvCxnSpPr>
            <a:stCxn id="47" idx="2"/>
            <a:endCxn id="48" idx="0"/>
          </p:cNvCxnSpPr>
          <p:nvPr/>
        </p:nvCxnSpPr>
        <p:spPr>
          <a:xfrm flipH="1">
            <a:off x="5196218" y="5203867"/>
            <a:ext cx="1" cy="21493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2" idx="2"/>
            <a:endCxn id="47" idx="0"/>
          </p:cNvCxnSpPr>
          <p:nvPr/>
        </p:nvCxnSpPr>
        <p:spPr>
          <a:xfrm>
            <a:off x="5196217" y="4028096"/>
            <a:ext cx="2" cy="36445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218323" y="3986608"/>
            <a:ext cx="181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after/</a:t>
            </a:r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42" idx="1"/>
            <a:endCxn id="39" idx="2"/>
          </p:cNvCxnSpPr>
          <p:nvPr/>
        </p:nvCxnSpPr>
        <p:spPr>
          <a:xfrm rot="10800000">
            <a:off x="3324415" y="3373503"/>
            <a:ext cx="612731" cy="43464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2" idx="3"/>
            <a:endCxn id="40" idx="2"/>
          </p:cNvCxnSpPr>
          <p:nvPr/>
        </p:nvCxnSpPr>
        <p:spPr>
          <a:xfrm flipV="1">
            <a:off x="6455289" y="3373502"/>
            <a:ext cx="612733" cy="43464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9"/>
          <p:cNvCxnSpPr>
            <a:stCxn id="47" idx="1"/>
            <a:endCxn id="36" idx="1"/>
          </p:cNvCxnSpPr>
          <p:nvPr/>
        </p:nvCxnSpPr>
        <p:spPr>
          <a:xfrm rot="10800000">
            <a:off x="2210375" y="1197268"/>
            <a:ext cx="1925690" cy="3600942"/>
          </a:xfrm>
          <a:prstGeom prst="curvedConnector3">
            <a:avLst>
              <a:gd name="adj1" fmla="val 111871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490074" y="4447040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486332" y="1508882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cxnSp>
        <p:nvCxnSpPr>
          <p:cNvPr id="84" name="直線矢印コネクタ 83"/>
          <p:cNvCxnSpPr>
            <a:stCxn id="39" idx="0"/>
            <a:endCxn id="35" idx="2"/>
          </p:cNvCxnSpPr>
          <p:nvPr/>
        </p:nvCxnSpPr>
        <p:spPr>
          <a:xfrm flipV="1">
            <a:off x="3324414" y="2331606"/>
            <a:ext cx="3505262" cy="5545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39" idx="0"/>
            <a:endCxn id="41" idx="2"/>
          </p:cNvCxnSpPr>
          <p:nvPr/>
        </p:nvCxnSpPr>
        <p:spPr>
          <a:xfrm flipV="1">
            <a:off x="3324414" y="2346892"/>
            <a:ext cx="238346" cy="5392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40" idx="0"/>
            <a:endCxn id="41" idx="3"/>
          </p:cNvCxnSpPr>
          <p:nvPr/>
        </p:nvCxnSpPr>
        <p:spPr>
          <a:xfrm flipH="1" flipV="1">
            <a:off x="4296406" y="2119304"/>
            <a:ext cx="2771616" cy="76681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41" idx="0"/>
            <a:endCxn id="36" idx="2"/>
          </p:cNvCxnSpPr>
          <p:nvPr/>
        </p:nvCxnSpPr>
        <p:spPr>
          <a:xfrm flipH="1" flipV="1">
            <a:off x="3250594" y="1417213"/>
            <a:ext cx="312166" cy="4745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2725229" y="254995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6810028" y="2549440"/>
            <a:ext cx="10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 / to</a:t>
            </a:r>
            <a:endParaRPr kumimoji="1" lang="ja-JP" altLang="en-US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318275" y="2373033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</a:t>
            </a:r>
            <a:endParaRPr kumimoji="1" lang="ja-JP" altLang="en-US" dirty="0"/>
          </a:p>
        </p:txBody>
      </p:sp>
      <p:cxnSp>
        <p:nvCxnSpPr>
          <p:cNvPr id="109" name="曲線コネクタ 108"/>
          <p:cNvCxnSpPr>
            <a:stCxn id="40" idx="3"/>
            <a:endCxn id="48" idx="3"/>
          </p:cNvCxnSpPr>
          <p:nvPr/>
        </p:nvCxnSpPr>
        <p:spPr>
          <a:xfrm flipH="1">
            <a:off x="6096029" y="3129808"/>
            <a:ext cx="1943985" cy="2755937"/>
          </a:xfrm>
          <a:prstGeom prst="curvedConnector3">
            <a:avLst>
              <a:gd name="adj1" fmla="val -11759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/>
          <p:cNvSpPr txBox="1"/>
          <p:nvPr/>
        </p:nvSpPr>
        <p:spPr>
          <a:xfrm>
            <a:off x="7563561" y="4371901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target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196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282</Words>
  <Application>Microsoft Office PowerPoint</Application>
  <PresentationFormat>ワイド画面</PresentationFormat>
  <Paragraphs>156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sima hell</dc:creator>
  <cp:lastModifiedBy>s-hayato</cp:lastModifiedBy>
  <cp:revision>54</cp:revision>
  <dcterms:created xsi:type="dcterms:W3CDTF">2018-01-12T05:43:27Z</dcterms:created>
  <dcterms:modified xsi:type="dcterms:W3CDTF">2018-01-30T10:19:47Z</dcterms:modified>
</cp:coreProperties>
</file>