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235</Words>
  <Application>Microsoft Office PowerPoint</Application>
  <PresentationFormat>ワイド画面</PresentationFormat>
  <Paragraphs>123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35</cp:revision>
  <dcterms:created xsi:type="dcterms:W3CDTF">2018-01-12T05:43:27Z</dcterms:created>
  <dcterms:modified xsi:type="dcterms:W3CDTF">2018-01-22T07:19:35Z</dcterms:modified>
</cp:coreProperties>
</file>