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2F9E5-22C7-4D67-BFE7-9836B898E847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18F1B-9A91-4E6A-A3A3-2BB71CD43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06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18F1B-9A91-4E6A-A3A3-2BB71CD430D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30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5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23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3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77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30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75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5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06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9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A1D1-5B79-412D-8149-C192A605B75C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709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9A1D1-5B79-412D-8149-C192A605B75C}" type="datetimeFigureOut">
              <a:rPr kumimoji="1" lang="ja-JP" altLang="en-US" smtClean="0"/>
              <a:t>2018/1/18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F601-4EF2-43EE-9239-C9290F045B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93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/>
          <p:cNvSpPr/>
          <p:nvPr/>
        </p:nvSpPr>
        <p:spPr>
          <a:xfrm>
            <a:off x="480698" y="346076"/>
            <a:ext cx="8545569" cy="281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434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07581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643626" y="460375"/>
            <a:ext cx="109537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>
                <a:solidFill>
                  <a:schemeClr val="tx1"/>
                </a:solidFill>
              </a:rPr>
              <a:t>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3"/>
            <a:endCxn id="5" idx="1"/>
          </p:cNvCxnSpPr>
          <p:nvPr/>
        </p:nvCxnSpPr>
        <p:spPr>
          <a:xfrm flipV="1">
            <a:off x="160337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207313" y="460375"/>
            <a:ext cx="112712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</a:t>
            </a:r>
            <a:r>
              <a:rPr lang="en-US" altLang="ja-JP" sz="2800" dirty="0" smtClean="0">
                <a:solidFill>
                  <a:schemeClr val="tx1"/>
                </a:solidFill>
              </a:rPr>
              <a:t>3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42465" y="526535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>
            <a:stCxn id="6" idx="3"/>
            <a:endCxn id="11" idx="1"/>
          </p:cNvCxnSpPr>
          <p:nvPr/>
        </p:nvCxnSpPr>
        <p:spPr>
          <a:xfrm>
            <a:off x="4739001" y="711200"/>
            <a:ext cx="46831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5" idx="3"/>
            <a:endCxn id="6" idx="1"/>
          </p:cNvCxnSpPr>
          <p:nvPr/>
        </p:nvCxnSpPr>
        <p:spPr>
          <a:xfrm>
            <a:off x="3171188" y="711200"/>
            <a:ext cx="47243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1" idx="3"/>
            <a:endCxn id="12" idx="1"/>
          </p:cNvCxnSpPr>
          <p:nvPr/>
        </p:nvCxnSpPr>
        <p:spPr>
          <a:xfrm>
            <a:off x="6334439" y="711200"/>
            <a:ext cx="20802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角丸四角形 23"/>
          <p:cNvSpPr/>
          <p:nvPr/>
        </p:nvSpPr>
        <p:spPr>
          <a:xfrm>
            <a:off x="107797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Event2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2681629" y="1430936"/>
            <a:ext cx="1449951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244502" y="1430936"/>
            <a:ext cx="1457310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  <a:endParaRPr kumimoji="1"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/>
          <p:cNvCxnSpPr>
            <a:stCxn id="24" idx="0"/>
            <a:endCxn id="4" idx="2"/>
          </p:cNvCxnSpPr>
          <p:nvPr/>
        </p:nvCxnSpPr>
        <p:spPr>
          <a:xfrm flipH="1" flipV="1">
            <a:off x="105886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24" idx="0"/>
            <a:endCxn id="5" idx="2"/>
          </p:cNvCxnSpPr>
          <p:nvPr/>
        </p:nvCxnSpPr>
        <p:spPr>
          <a:xfrm flipV="1">
            <a:off x="183879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27" idx="0"/>
            <a:endCxn id="5" idx="2"/>
          </p:cNvCxnSpPr>
          <p:nvPr/>
        </p:nvCxnSpPr>
        <p:spPr>
          <a:xfrm flipH="1" flipV="1">
            <a:off x="2623500" y="962025"/>
            <a:ext cx="783105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27" idx="0"/>
            <a:endCxn id="6" idx="2"/>
          </p:cNvCxnSpPr>
          <p:nvPr/>
        </p:nvCxnSpPr>
        <p:spPr>
          <a:xfrm flipV="1">
            <a:off x="3406605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>
            <a:stCxn id="28" idx="0"/>
            <a:endCxn id="6" idx="2"/>
          </p:cNvCxnSpPr>
          <p:nvPr/>
        </p:nvCxnSpPr>
        <p:spPr>
          <a:xfrm flipH="1" flipV="1">
            <a:off x="4191314" y="962025"/>
            <a:ext cx="78184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28" idx="0"/>
            <a:endCxn id="11" idx="2"/>
          </p:cNvCxnSpPr>
          <p:nvPr/>
        </p:nvCxnSpPr>
        <p:spPr>
          <a:xfrm flipV="1">
            <a:off x="4973157" y="962025"/>
            <a:ext cx="79771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 flipH="1">
            <a:off x="91638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50" name="テキスト ボックス 49"/>
          <p:cNvSpPr txBox="1"/>
          <p:nvPr/>
        </p:nvSpPr>
        <p:spPr>
          <a:xfrm flipH="1">
            <a:off x="212756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56" name="右大かっこ 55"/>
          <p:cNvSpPr/>
          <p:nvPr/>
        </p:nvSpPr>
        <p:spPr>
          <a:xfrm>
            <a:off x="6917115" y="346076"/>
            <a:ext cx="82550" cy="730250"/>
          </a:xfrm>
          <a:prstGeom prst="rightBracket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999665" y="526535"/>
            <a:ext cx="2026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時間軸</a:t>
            </a:r>
            <a:r>
              <a:rPr lang="ja-JP" altLang="en-US" sz="2400" dirty="0" smtClean="0"/>
              <a:t>を表現</a:t>
            </a:r>
            <a:endParaRPr kumimoji="1" lang="ja-JP" altLang="en-US" sz="2400" dirty="0"/>
          </a:p>
        </p:txBody>
      </p:sp>
      <p:sp>
        <p:nvSpPr>
          <p:cNvPr id="59" name="強調線吹き出し 2 58"/>
          <p:cNvSpPr/>
          <p:nvPr/>
        </p:nvSpPr>
        <p:spPr>
          <a:xfrm>
            <a:off x="2000627" y="2273353"/>
            <a:ext cx="4805363" cy="731321"/>
          </a:xfrm>
          <a:prstGeom prst="accentCallout2">
            <a:avLst>
              <a:gd name="adj1" fmla="val 19818"/>
              <a:gd name="adj2" fmla="val -1266"/>
              <a:gd name="adj3" fmla="val 19818"/>
              <a:gd name="adj4" fmla="val -7656"/>
              <a:gd name="adj5" fmla="val -24461"/>
              <a:gd name="adj6" fmla="val -98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2800" dirty="0" smtClean="0">
                <a:solidFill>
                  <a:schemeClr val="tx1"/>
                </a:solidFill>
              </a:rPr>
              <a:t>Event2</a:t>
            </a:r>
            <a:r>
              <a:rPr lang="ja-JP" altLang="en-US" sz="2800" dirty="0" smtClean="0">
                <a:solidFill>
                  <a:schemeClr val="tx1"/>
                </a:solidFill>
              </a:rPr>
              <a:t>は</a:t>
            </a:r>
            <a:r>
              <a:rPr lang="en-US" altLang="ja-JP" sz="2800" dirty="0" smtClean="0">
                <a:solidFill>
                  <a:schemeClr val="tx1"/>
                </a:solidFill>
              </a:rPr>
              <a:t>Time0</a:t>
            </a:r>
            <a:r>
              <a:rPr lang="ja-JP" altLang="en-US" sz="2800" dirty="0" smtClean="0">
                <a:solidFill>
                  <a:schemeClr val="tx1"/>
                </a:solidFill>
              </a:rPr>
              <a:t>と</a:t>
            </a:r>
            <a:r>
              <a:rPr lang="en-US" altLang="ja-JP" sz="2800" dirty="0" smtClean="0">
                <a:solidFill>
                  <a:schemeClr val="tx1"/>
                </a:solidFill>
              </a:rPr>
              <a:t>Time1</a:t>
            </a:r>
            <a:r>
              <a:rPr lang="ja-JP" altLang="en-US" sz="2800" dirty="0" smtClean="0">
                <a:solidFill>
                  <a:schemeClr val="tx1"/>
                </a:solidFill>
              </a:rPr>
              <a:t>の間の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ja-JP" altLang="en-US" sz="2800" dirty="0" smtClean="0">
                <a:solidFill>
                  <a:schemeClr val="tx1"/>
                </a:solidFill>
              </a:rPr>
              <a:t>タイミングで発生している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4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正方形/長方形 99"/>
          <p:cNvSpPr/>
          <p:nvPr/>
        </p:nvSpPr>
        <p:spPr>
          <a:xfrm>
            <a:off x="367862" y="806450"/>
            <a:ext cx="8928537" cy="4500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8" name="角丸四角形 47"/>
          <p:cNvSpPr/>
          <p:nvPr/>
        </p:nvSpPr>
        <p:spPr>
          <a:xfrm>
            <a:off x="1706711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>
                <a:solidFill>
                  <a:schemeClr val="tx1"/>
                </a:solidFill>
              </a:rPr>
              <a:t>Req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6557136" y="806450"/>
            <a:ext cx="1076387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>
                <a:solidFill>
                  <a:schemeClr val="tx1"/>
                </a:solidFill>
              </a:rPr>
              <a:t>Res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279467" y="806450"/>
            <a:ext cx="2781300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HTTPTransaction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円/楕円 16"/>
          <p:cNvSpPr/>
          <p:nvPr/>
        </p:nvSpPr>
        <p:spPr>
          <a:xfrm>
            <a:off x="1706711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tx1"/>
                </a:solidFill>
              </a:rPr>
              <a:t>CSState</a:t>
            </a:r>
            <a:endParaRPr kumimoji="1" lang="ja-JP" altLang="en-US" sz="3200" b="1" dirty="0" smtClean="0">
              <a:solidFill>
                <a:schemeClr val="tx1"/>
              </a:solidFill>
            </a:endParaRPr>
          </a:p>
        </p:txBody>
      </p:sp>
      <p:sp>
        <p:nvSpPr>
          <p:cNvPr id="51" name="円/楕円 50"/>
          <p:cNvSpPr/>
          <p:nvPr/>
        </p:nvSpPr>
        <p:spPr>
          <a:xfrm>
            <a:off x="5547127" y="2348992"/>
            <a:ext cx="2086396" cy="742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 err="1">
                <a:solidFill>
                  <a:schemeClr val="tx1"/>
                </a:solidFill>
              </a:rPr>
              <a:t>CSState</a:t>
            </a:r>
            <a:endParaRPr lang="ja-JP" altLang="en-US" sz="3200" b="1" dirty="0">
              <a:solidFill>
                <a:schemeClr val="tx1"/>
              </a:solidFill>
            </a:endParaRPr>
          </a:p>
        </p:txBody>
      </p:sp>
      <p:cxnSp>
        <p:nvCxnSpPr>
          <p:cNvPr id="52" name="直線矢印コネクタ 51"/>
          <p:cNvCxnSpPr>
            <a:stCxn id="16" idx="1"/>
            <a:endCxn id="48" idx="3"/>
          </p:cNvCxnSpPr>
          <p:nvPr/>
        </p:nvCxnSpPr>
        <p:spPr>
          <a:xfrm flipH="1" flipV="1">
            <a:off x="2783098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/>
          <p:cNvCxnSpPr>
            <a:stCxn id="16" idx="3"/>
            <a:endCxn id="49" idx="1"/>
          </p:cNvCxnSpPr>
          <p:nvPr/>
        </p:nvCxnSpPr>
        <p:spPr>
          <a:xfrm flipV="1">
            <a:off x="6060767" y="1123950"/>
            <a:ext cx="496369" cy="1910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16" idx="2"/>
            <a:endCxn id="17" idx="7"/>
          </p:cNvCxnSpPr>
          <p:nvPr/>
        </p:nvCxnSpPr>
        <p:spPr>
          <a:xfrm flipH="1">
            <a:off x="3487561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16" idx="2"/>
            <a:endCxn id="51" idx="1"/>
          </p:cNvCxnSpPr>
          <p:nvPr/>
        </p:nvCxnSpPr>
        <p:spPr>
          <a:xfrm>
            <a:off x="4670117" y="1823605"/>
            <a:ext cx="1182556" cy="6341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2155196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beforeState</a:t>
            </a:r>
            <a:endParaRPr kumimoji="1" lang="ja-JP" altLang="en-US" sz="24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5549284" y="1887327"/>
            <a:ext cx="168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err="1" smtClean="0"/>
              <a:t>afterState</a:t>
            </a:r>
            <a:endParaRPr kumimoji="1" lang="ja-JP" altLang="en-US" sz="2400" dirty="0"/>
          </a:p>
        </p:txBody>
      </p:sp>
      <p:grpSp>
        <p:nvGrpSpPr>
          <p:cNvPr id="82" name="グループ化 81"/>
          <p:cNvGrpSpPr/>
          <p:nvPr/>
        </p:nvGrpSpPr>
        <p:grpSpPr>
          <a:xfrm>
            <a:off x="1686284" y="3553607"/>
            <a:ext cx="2127250" cy="673100"/>
            <a:chOff x="3549650" y="4070350"/>
            <a:chExt cx="2127250" cy="673100"/>
          </a:xfrm>
        </p:grpSpPr>
        <p:sp>
          <p:nvSpPr>
            <p:cNvPr id="78" name="正方形/長方形 7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角丸四角形 7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83" name="直線矢印コネクタ 82"/>
          <p:cNvCxnSpPr>
            <a:stCxn id="17" idx="4"/>
            <a:endCxn id="78" idx="0"/>
          </p:cNvCxnSpPr>
          <p:nvPr/>
        </p:nvCxnSpPr>
        <p:spPr>
          <a:xfrm>
            <a:off x="2749909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グループ化 86"/>
          <p:cNvGrpSpPr/>
          <p:nvPr/>
        </p:nvGrpSpPr>
        <p:grpSpPr>
          <a:xfrm>
            <a:off x="5526700" y="3553607"/>
            <a:ext cx="2127250" cy="673100"/>
            <a:chOff x="3549650" y="4070350"/>
            <a:chExt cx="2127250" cy="673100"/>
          </a:xfrm>
        </p:grpSpPr>
        <p:sp>
          <p:nvSpPr>
            <p:cNvPr id="88" name="正方形/長方形 87"/>
            <p:cNvSpPr/>
            <p:nvPr/>
          </p:nvSpPr>
          <p:spPr>
            <a:xfrm>
              <a:off x="3549650" y="4070350"/>
              <a:ext cx="2127250" cy="673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角丸四角形 88"/>
            <p:cNvSpPr/>
            <p:nvPr/>
          </p:nvSpPr>
          <p:spPr>
            <a:xfrm>
              <a:off x="3666816" y="4187825"/>
              <a:ext cx="1095683" cy="4381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テキスト ボックス 89"/>
            <p:cNvSpPr txBox="1"/>
            <p:nvPr/>
          </p:nvSpPr>
          <p:spPr>
            <a:xfrm>
              <a:off x="4762499" y="42222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の集合</a:t>
              </a:r>
              <a:endParaRPr kumimoji="1" lang="ja-JP" altLang="en-US" dirty="0"/>
            </a:p>
          </p:txBody>
        </p:sp>
      </p:grpSp>
      <p:cxnSp>
        <p:nvCxnSpPr>
          <p:cNvPr id="91" name="直線矢印コネクタ 90"/>
          <p:cNvCxnSpPr>
            <a:stCxn id="51" idx="4"/>
            <a:endCxn id="88" idx="0"/>
          </p:cNvCxnSpPr>
          <p:nvPr/>
        </p:nvCxnSpPr>
        <p:spPr>
          <a:xfrm>
            <a:off x="6590325" y="3091942"/>
            <a:ext cx="0" cy="4616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1634497" y="3091941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5481015" y="3091940"/>
            <a:ext cx="115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cookies</a:t>
            </a:r>
            <a:endParaRPr kumimoji="1" lang="ja-JP" altLang="en-US" sz="2400" dirty="0"/>
          </a:p>
        </p:txBody>
      </p:sp>
      <p:cxnSp>
        <p:nvCxnSpPr>
          <p:cNvPr id="97" name="直線矢印コネクタ 96"/>
          <p:cNvCxnSpPr>
            <a:stCxn id="78" idx="3"/>
            <a:endCxn id="88" idx="1"/>
          </p:cNvCxnSpPr>
          <p:nvPr/>
        </p:nvCxnSpPr>
        <p:spPr>
          <a:xfrm>
            <a:off x="3813534" y="3890157"/>
            <a:ext cx="1713166" cy="0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4141132" y="3553605"/>
            <a:ext cx="114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</a:t>
            </a:r>
            <a:r>
              <a:rPr lang="ja-JP" altLang="en-US" dirty="0"/>
              <a:t>変化</a:t>
            </a:r>
            <a:endParaRPr kumimoji="1" lang="ja-JP" altLang="en-US" dirty="0"/>
          </a:p>
        </p:txBody>
      </p:sp>
      <p:sp>
        <p:nvSpPr>
          <p:cNvPr id="99" name="強調線吹き出し 2 98"/>
          <p:cNvSpPr/>
          <p:nvPr/>
        </p:nvSpPr>
        <p:spPr>
          <a:xfrm>
            <a:off x="4819459" y="4363609"/>
            <a:ext cx="4476941" cy="943825"/>
          </a:xfrm>
          <a:prstGeom prst="accentCallout2">
            <a:avLst>
              <a:gd name="adj1" fmla="val 19818"/>
              <a:gd name="adj2" fmla="val -1266"/>
              <a:gd name="adj3" fmla="val 19145"/>
              <a:gd name="adj4" fmla="val -4617"/>
              <a:gd name="adj5" fmla="val -41954"/>
              <a:gd name="adj6" fmla="val -81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800" dirty="0" smtClean="0">
                <a:solidFill>
                  <a:schemeClr val="tx1"/>
                </a:solidFill>
              </a:rPr>
              <a:t>ここで起こりうる変化を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</a:rPr>
              <a:t>Cookie</a:t>
            </a:r>
            <a:r>
              <a:rPr lang="ja-JP" altLang="en-US" sz="2800" dirty="0" smtClean="0">
                <a:solidFill>
                  <a:schemeClr val="tx1"/>
                </a:solidFill>
              </a:rPr>
              <a:t>の動作として記述する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82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7"/>
            <a:ext cx="8688886" cy="4442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9243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6398"/>
            <a:ext cx="2130971" cy="3896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6398"/>
            <a:ext cx="1104340" cy="38689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136" idx="2"/>
            <a:endCxn id="164" idx="2"/>
          </p:cNvCxnSpPr>
          <p:nvPr/>
        </p:nvCxnSpPr>
        <p:spPr>
          <a:xfrm rot="5400000" flipH="1" flipV="1">
            <a:off x="4381689" y="1935170"/>
            <a:ext cx="6135" cy="4553697"/>
          </a:xfrm>
          <a:prstGeom prst="bentConnector3">
            <a:avLst>
              <a:gd name="adj1" fmla="val -3726161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カギ線コネクタ 32"/>
          <p:cNvCxnSpPr>
            <a:stCxn id="158" idx="2"/>
            <a:endCxn id="170" idx="2"/>
          </p:cNvCxnSpPr>
          <p:nvPr/>
        </p:nvCxnSpPr>
        <p:spPr>
          <a:xfrm rot="16200000" flipH="1">
            <a:off x="6660553" y="1932103"/>
            <a:ext cx="12700" cy="4553696"/>
          </a:xfrm>
          <a:prstGeom prst="bentConnector3">
            <a:avLst>
              <a:gd name="adj1" fmla="val 2875866"/>
            </a:avLst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816657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50443" y="4448799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5534769" y="4869835"/>
            <a:ext cx="4110962" cy="369332"/>
            <a:chOff x="5193862" y="3232992"/>
            <a:chExt cx="4110962" cy="369332"/>
          </a:xfrm>
        </p:grpSpPr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3788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</a:t>
              </a:r>
              <a:r>
                <a:rPr kumimoji="1" lang="en-US" altLang="ja-JP" dirty="0" smtClean="0"/>
                <a:t>Cookie</a:t>
              </a:r>
              <a:r>
                <a:rPr kumimoji="1" lang="ja-JP" altLang="en-US" dirty="0" smtClean="0"/>
                <a:t>モデルで</a:t>
              </a:r>
              <a:r>
                <a:rPr lang="ja-JP" altLang="en-US" dirty="0"/>
                <a:t>表現</a:t>
              </a:r>
              <a:r>
                <a:rPr lang="ja-JP" altLang="en-US" dirty="0" smtClean="0"/>
                <a:t>できる状態変化</a:t>
              </a:r>
              <a:endParaRPr kumimoji="1" lang="ja-JP" altLang="en-US" dirty="0"/>
            </a:p>
          </p:txBody>
        </p:sp>
        <p:cxnSp>
          <p:nvCxnSpPr>
            <p:cNvPr id="92" name="直線矢印コネクタ 91"/>
            <p:cNvCxnSpPr/>
            <p:nvPr/>
          </p:nvCxnSpPr>
          <p:spPr>
            <a:xfrm>
              <a:off x="5193862" y="3447662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ysDot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977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正方形/長方形 181"/>
          <p:cNvSpPr/>
          <p:nvPr/>
        </p:nvSpPr>
        <p:spPr>
          <a:xfrm>
            <a:off x="1177159" y="796548"/>
            <a:ext cx="8688886" cy="4543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413852" y="796548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HTTPTransaction1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円/楕円 16"/>
          <p:cNvSpPr/>
          <p:nvPr/>
        </p:nvSpPr>
        <p:spPr>
          <a:xfrm>
            <a:off x="1177159" y="2101363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1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7" name="直線矢印コネクタ 6"/>
          <p:cNvCxnSpPr>
            <a:stCxn id="4" idx="2"/>
            <a:endCxn id="5" idx="7"/>
          </p:cNvCxnSpPr>
          <p:nvPr/>
        </p:nvCxnSpPr>
        <p:spPr>
          <a:xfrm flipH="1">
            <a:off x="2766049" y="1813703"/>
            <a:ext cx="1091869" cy="3959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728749" y="796547"/>
            <a:ext cx="2888131" cy="10171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err="1" smtClean="0">
                <a:solidFill>
                  <a:schemeClr val="tx1"/>
                </a:solidFill>
              </a:rPr>
              <a:t>CSState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HTTPTransaction2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7" name="直線矢印コネクタ 16"/>
          <p:cNvCxnSpPr>
            <a:stCxn id="4" idx="2"/>
            <a:endCxn id="101" idx="1"/>
          </p:cNvCxnSpPr>
          <p:nvPr/>
        </p:nvCxnSpPr>
        <p:spPr>
          <a:xfrm>
            <a:off x="3857918" y="1813703"/>
            <a:ext cx="2143442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2"/>
            <a:endCxn id="100" idx="7"/>
          </p:cNvCxnSpPr>
          <p:nvPr/>
        </p:nvCxnSpPr>
        <p:spPr>
          <a:xfrm flipH="1">
            <a:off x="5041844" y="1813702"/>
            <a:ext cx="2130971" cy="3923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1" idx="2"/>
            <a:endCxn id="106" idx="1"/>
          </p:cNvCxnSpPr>
          <p:nvPr/>
        </p:nvCxnSpPr>
        <p:spPr>
          <a:xfrm>
            <a:off x="7172815" y="1813702"/>
            <a:ext cx="1104340" cy="38959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V="1">
            <a:off x="1177159" y="4616775"/>
            <a:ext cx="8688886" cy="1474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177159" y="4248916"/>
            <a:ext cx="109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時間変化</a:t>
            </a:r>
            <a:endParaRPr kumimoji="1" lang="ja-JP" altLang="en-US" dirty="0"/>
          </a:p>
        </p:txBody>
      </p:sp>
      <p:cxnSp>
        <p:nvCxnSpPr>
          <p:cNvPr id="39" name="直線矢印コネクタ 38"/>
          <p:cNvCxnSpPr>
            <a:stCxn id="136" idx="3"/>
            <a:endCxn id="158" idx="1"/>
          </p:cNvCxnSpPr>
          <p:nvPr/>
        </p:nvCxnSpPr>
        <p:spPr>
          <a:xfrm flipV="1">
            <a:off x="2723742" y="3753552"/>
            <a:ext cx="1044130" cy="613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stCxn id="158" idx="3"/>
            <a:endCxn id="164" idx="1"/>
          </p:cNvCxnSpPr>
          <p:nvPr/>
        </p:nvCxnSpPr>
        <p:spPr>
          <a:xfrm>
            <a:off x="4999538" y="3753552"/>
            <a:ext cx="1046235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164" idx="3"/>
            <a:endCxn id="170" idx="1"/>
          </p:cNvCxnSpPr>
          <p:nvPr/>
        </p:nvCxnSpPr>
        <p:spPr>
          <a:xfrm>
            <a:off x="7277439" y="3753552"/>
            <a:ext cx="1044129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217862" y="1746500"/>
            <a:ext cx="128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beforeState</a:t>
            </a:r>
            <a:endParaRPr kumimoji="1" lang="ja-JP" altLang="en-US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819102" y="1745488"/>
            <a:ext cx="16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after</a:t>
            </a:r>
            <a:r>
              <a:rPr kumimoji="1" lang="en-US" altLang="ja-JP" dirty="0" err="1" smtClean="0"/>
              <a:t>State</a:t>
            </a:r>
            <a:endParaRPr kumimoji="1" lang="ja-JP" altLang="en-US" dirty="0"/>
          </a:p>
        </p:txBody>
      </p:sp>
      <p:grpSp>
        <p:nvGrpSpPr>
          <p:cNvPr id="132" name="グループ化 131"/>
          <p:cNvGrpSpPr/>
          <p:nvPr/>
        </p:nvGrpSpPr>
        <p:grpSpPr>
          <a:xfrm>
            <a:off x="3570178" y="4693300"/>
            <a:ext cx="6295867" cy="646331"/>
            <a:chOff x="5170919" y="3232992"/>
            <a:chExt cx="6295867" cy="646331"/>
          </a:xfrm>
        </p:grpSpPr>
        <p:cxnSp>
          <p:nvCxnSpPr>
            <p:cNvPr id="88" name="直線矢印コネクタ 87"/>
            <p:cNvCxnSpPr/>
            <p:nvPr/>
          </p:nvCxnSpPr>
          <p:spPr>
            <a:xfrm>
              <a:off x="5170919" y="3442408"/>
              <a:ext cx="395387" cy="0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テキスト ボックス 88"/>
            <p:cNvSpPr txBox="1"/>
            <p:nvPr/>
          </p:nvSpPr>
          <p:spPr>
            <a:xfrm>
              <a:off x="5516087" y="3232992"/>
              <a:ext cx="59506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：本来表現</a:t>
              </a:r>
              <a:r>
                <a:rPr lang="ja-JP" altLang="en-US" dirty="0" smtClean="0"/>
                <a:t>でき</a:t>
              </a:r>
              <a:r>
                <a:rPr lang="ja-JP" altLang="en-US" dirty="0"/>
                <a:t>る</a:t>
              </a:r>
              <a:r>
                <a:rPr kumimoji="1" lang="ja-JP" altLang="en-US" dirty="0" smtClean="0"/>
                <a:t>べき状態変化</a:t>
              </a:r>
              <a:endParaRPr kumimoji="1" lang="en-US" altLang="ja-JP" dirty="0" smtClean="0"/>
            </a:p>
            <a:p>
              <a:r>
                <a:rPr lang="ja-JP" altLang="en-US" dirty="0" smtClean="0"/>
                <a:t>　</a:t>
              </a:r>
              <a:r>
                <a:rPr kumimoji="1" lang="ja-JP" altLang="en-US" dirty="0" smtClean="0"/>
                <a:t>（二つの</a:t>
              </a:r>
              <a:r>
                <a:rPr kumimoji="1" lang="en-US" altLang="ja-JP" dirty="0" smtClean="0"/>
                <a:t>Transaction</a:t>
              </a:r>
              <a:r>
                <a:rPr kumimoji="1" lang="ja-JP" altLang="en-US" dirty="0" smtClean="0"/>
                <a:t>が同じブラウザから行われている場合）</a:t>
              </a:r>
              <a:endParaRPr kumimoji="1" lang="ja-JP" altLang="en-US" dirty="0"/>
            </a:p>
          </p:txBody>
        </p:sp>
      </p:grpSp>
      <p:sp>
        <p:nvSpPr>
          <p:cNvPr id="100" name="円/楕円 16"/>
          <p:cNvSpPr/>
          <p:nvPr/>
        </p:nvSpPr>
        <p:spPr>
          <a:xfrm>
            <a:off x="3452954" y="2097809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2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1" name="円/楕円 16"/>
          <p:cNvSpPr/>
          <p:nvPr/>
        </p:nvSpPr>
        <p:spPr>
          <a:xfrm>
            <a:off x="5728749" y="2095012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 smtClean="0">
                <a:solidFill>
                  <a:schemeClr val="tx1"/>
                </a:solidFill>
              </a:rPr>
              <a:t>3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8004544" y="2095011"/>
            <a:ext cx="1861501" cy="7393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CSState</a:t>
            </a:r>
            <a:r>
              <a:rPr lang="en-US" altLang="ja-JP" sz="2400" dirty="0">
                <a:solidFill>
                  <a:schemeClr val="tx1"/>
                </a:solidFill>
              </a:rPr>
              <a:t>4</a:t>
            </a:r>
            <a:endParaRPr kumimoji="1" lang="ja-JP" alt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9" name="直線矢印コネクタ 138"/>
          <p:cNvCxnSpPr>
            <a:stCxn id="5" idx="4"/>
            <a:endCxn id="136" idx="0"/>
          </p:cNvCxnSpPr>
          <p:nvPr/>
        </p:nvCxnSpPr>
        <p:spPr>
          <a:xfrm flipH="1">
            <a:off x="2107909" y="2840760"/>
            <a:ext cx="1" cy="46352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/>
          <p:cNvSpPr txBox="1"/>
          <p:nvPr/>
        </p:nvSpPr>
        <p:spPr>
          <a:xfrm>
            <a:off x="2107907" y="2834978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36" name="正方形/長方形 135"/>
          <p:cNvSpPr/>
          <p:nvPr/>
        </p:nvSpPr>
        <p:spPr>
          <a:xfrm>
            <a:off x="1492076" y="3304288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線矢印コネクタ 154"/>
          <p:cNvCxnSpPr>
            <a:stCxn id="100" idx="4"/>
            <a:endCxn id="158" idx="0"/>
          </p:cNvCxnSpPr>
          <p:nvPr/>
        </p:nvCxnSpPr>
        <p:spPr>
          <a:xfrm>
            <a:off x="4383705" y="2837206"/>
            <a:ext cx="0" cy="4609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/>
          <p:cNvSpPr txBox="1"/>
          <p:nvPr/>
        </p:nvSpPr>
        <p:spPr>
          <a:xfrm>
            <a:off x="4383704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sp>
        <p:nvSpPr>
          <p:cNvPr id="158" name="正方形/長方形 157"/>
          <p:cNvSpPr/>
          <p:nvPr/>
        </p:nvSpPr>
        <p:spPr>
          <a:xfrm>
            <a:off x="3767872" y="3298153"/>
            <a:ext cx="1231666" cy="91079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161" name="直線矢印コネクタ 160"/>
          <p:cNvCxnSpPr>
            <a:stCxn id="101" idx="4"/>
            <a:endCxn id="164" idx="0"/>
          </p:cNvCxnSpPr>
          <p:nvPr/>
        </p:nvCxnSpPr>
        <p:spPr>
          <a:xfrm>
            <a:off x="6659500" y="2834409"/>
            <a:ext cx="2106" cy="46374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テキスト ボックス 161"/>
          <p:cNvSpPr txBox="1"/>
          <p:nvPr/>
        </p:nvSpPr>
        <p:spPr>
          <a:xfrm>
            <a:off x="6686216" y="2830569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3" name="グループ化 162"/>
          <p:cNvGrpSpPr/>
          <p:nvPr/>
        </p:nvGrpSpPr>
        <p:grpSpPr>
          <a:xfrm>
            <a:off x="6045773" y="3298153"/>
            <a:ext cx="1231666" cy="910798"/>
            <a:chOff x="1492076" y="3304288"/>
            <a:chExt cx="1231666" cy="910798"/>
          </a:xfrm>
        </p:grpSpPr>
        <p:sp>
          <p:nvSpPr>
            <p:cNvPr id="164" name="正方形/長方形 163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5" name="角丸四角形 164"/>
            <p:cNvSpPr/>
            <p:nvPr/>
          </p:nvSpPr>
          <p:spPr>
            <a:xfrm>
              <a:off x="1576043" y="3421763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Cookie1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7" name="直線矢印コネクタ 166"/>
          <p:cNvCxnSpPr>
            <a:stCxn id="106" idx="4"/>
            <a:endCxn id="170" idx="0"/>
          </p:cNvCxnSpPr>
          <p:nvPr/>
        </p:nvCxnSpPr>
        <p:spPr>
          <a:xfrm>
            <a:off x="8935295" y="2834408"/>
            <a:ext cx="2106" cy="46374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テキスト ボックス 167"/>
          <p:cNvSpPr txBox="1"/>
          <p:nvPr/>
        </p:nvSpPr>
        <p:spPr>
          <a:xfrm>
            <a:off x="8935294" y="2829976"/>
            <a:ext cx="90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cookies</a:t>
            </a:r>
            <a:endParaRPr kumimoji="1" lang="ja-JP" altLang="en-US" dirty="0"/>
          </a:p>
        </p:txBody>
      </p:sp>
      <p:grpSp>
        <p:nvGrpSpPr>
          <p:cNvPr id="169" name="グループ化 168"/>
          <p:cNvGrpSpPr/>
          <p:nvPr/>
        </p:nvGrpSpPr>
        <p:grpSpPr>
          <a:xfrm>
            <a:off x="8321568" y="3298153"/>
            <a:ext cx="1231666" cy="910798"/>
            <a:chOff x="1492076" y="3304288"/>
            <a:chExt cx="1231666" cy="910798"/>
          </a:xfrm>
        </p:grpSpPr>
        <p:sp>
          <p:nvSpPr>
            <p:cNvPr id="170" name="正方形/長方形 169"/>
            <p:cNvSpPr/>
            <p:nvPr/>
          </p:nvSpPr>
          <p:spPr>
            <a:xfrm>
              <a:off x="1492076" y="3304288"/>
              <a:ext cx="1231666" cy="9107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2" name="角丸四角形 171"/>
            <p:cNvSpPr/>
            <p:nvPr/>
          </p:nvSpPr>
          <p:spPr>
            <a:xfrm>
              <a:off x="1576042" y="3804510"/>
              <a:ext cx="1063731" cy="29913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Cookie2</a:t>
              </a:r>
              <a:endParaRPr kumimoji="1" lang="ja-JP" alt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2" name="角丸四角形 41"/>
          <p:cNvSpPr/>
          <p:nvPr/>
        </p:nvSpPr>
        <p:spPr>
          <a:xfrm>
            <a:off x="8405534" y="3415628"/>
            <a:ext cx="1063731" cy="299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solidFill>
                  <a:schemeClr val="tx1"/>
                </a:solidFill>
              </a:rPr>
              <a:t>Cookie1</a:t>
            </a:r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0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/>
          <p:cNvSpPr/>
          <p:nvPr/>
        </p:nvSpPr>
        <p:spPr>
          <a:xfrm>
            <a:off x="287080" y="460375"/>
            <a:ext cx="8037472" cy="2272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01429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362892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5" idx="3"/>
            <a:endCxn id="6" idx="1"/>
          </p:cNvCxnSpPr>
          <p:nvPr/>
        </p:nvCxnSpPr>
        <p:spPr>
          <a:xfrm flipV="1">
            <a:off x="1890454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667181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6" idx="3"/>
            <a:endCxn id="10" idx="1"/>
          </p:cNvCxnSpPr>
          <p:nvPr/>
        </p:nvCxnSpPr>
        <p:spPr>
          <a:xfrm>
            <a:off x="3458268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角丸四角形 13"/>
          <p:cNvSpPr/>
          <p:nvPr/>
        </p:nvSpPr>
        <p:spPr>
          <a:xfrm>
            <a:off x="1365058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cxnSp>
        <p:nvCxnSpPr>
          <p:cNvPr id="17" name="直線矢印コネクタ 16"/>
          <p:cNvCxnSpPr>
            <a:stCxn id="14" idx="0"/>
            <a:endCxn id="5" idx="2"/>
          </p:cNvCxnSpPr>
          <p:nvPr/>
        </p:nvCxnSpPr>
        <p:spPr>
          <a:xfrm flipH="1" flipV="1">
            <a:off x="1345942" y="965200"/>
            <a:ext cx="779929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4" idx="0"/>
            <a:endCxn id="6" idx="2"/>
          </p:cNvCxnSpPr>
          <p:nvPr/>
        </p:nvCxnSpPr>
        <p:spPr>
          <a:xfrm flipV="1">
            <a:off x="2125871" y="962025"/>
            <a:ext cx="784709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 flipH="1">
            <a:off x="1203467" y="1057712"/>
            <a:ext cx="70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pre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 flipH="1">
            <a:off x="2414644" y="1040631"/>
            <a:ext cx="75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next</a:t>
            </a:r>
            <a:endParaRPr kumimoji="1" lang="ja-JP" altLang="en-US" sz="24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242456" y="2271575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既存モデル手法</a:t>
            </a:r>
            <a:endParaRPr kumimoji="1" lang="ja-JP" altLang="en-US" sz="2400" dirty="0"/>
          </a:p>
        </p:txBody>
      </p:sp>
      <p:sp>
        <p:nvSpPr>
          <p:cNvPr id="31" name="正方形/長方形 30"/>
          <p:cNvSpPr/>
          <p:nvPr/>
        </p:nvSpPr>
        <p:spPr>
          <a:xfrm>
            <a:off x="4931750" y="463550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6493213" y="460375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6020775" y="711200"/>
            <a:ext cx="472438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797502" y="526534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・・・</a:t>
            </a:r>
            <a:endParaRPr kumimoji="1" lang="ja-JP" altLang="en-US" dirty="0"/>
          </a:p>
        </p:txBody>
      </p:sp>
      <p:cxnSp>
        <p:nvCxnSpPr>
          <p:cNvPr id="35" name="直線矢印コネクタ 34"/>
          <p:cNvCxnSpPr>
            <a:stCxn id="32" idx="3"/>
            <a:endCxn id="34" idx="1"/>
          </p:cNvCxnSpPr>
          <p:nvPr/>
        </p:nvCxnSpPr>
        <p:spPr>
          <a:xfrm>
            <a:off x="7588589" y="711200"/>
            <a:ext cx="20891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4715449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Event0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6283361" y="1430936"/>
            <a:ext cx="1521626" cy="63500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>
                <a:solidFill>
                  <a:schemeClr val="tx1"/>
                </a:solidFill>
              </a:rPr>
              <a:t>Event1</a:t>
            </a: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5476262" y="965200"/>
            <a:ext cx="1" cy="4657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1" idx="0"/>
            <a:endCxn id="32" idx="2"/>
          </p:cNvCxnSpPr>
          <p:nvPr/>
        </p:nvCxnSpPr>
        <p:spPr>
          <a:xfrm flipH="1" flipV="1">
            <a:off x="7040901" y="962025"/>
            <a:ext cx="3273" cy="46891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4403144" y="1040631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49" name="テキスト ボックス 48"/>
          <p:cNvSpPr txBox="1"/>
          <p:nvPr/>
        </p:nvSpPr>
        <p:spPr>
          <a:xfrm flipH="1">
            <a:off x="5969545" y="1035430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cxnSp>
        <p:nvCxnSpPr>
          <p:cNvPr id="52" name="直線コネクタ 51"/>
          <p:cNvCxnSpPr>
            <a:stCxn id="50" idx="0"/>
            <a:endCxn id="50" idx="2"/>
          </p:cNvCxnSpPr>
          <p:nvPr/>
        </p:nvCxnSpPr>
        <p:spPr>
          <a:xfrm>
            <a:off x="4305816" y="460375"/>
            <a:ext cx="0" cy="2272865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5134649" y="2276807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提案</a:t>
            </a:r>
            <a:r>
              <a:rPr kumimoji="1" lang="ja-JP" altLang="en-US" sz="2400" dirty="0" smtClean="0"/>
              <a:t>モデル手法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35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正方形/長方形 141"/>
          <p:cNvSpPr/>
          <p:nvPr/>
        </p:nvSpPr>
        <p:spPr>
          <a:xfrm>
            <a:off x="987734" y="146437"/>
            <a:ext cx="7865273" cy="443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178356" y="567042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23274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33" name="直線矢印コネクタ 32"/>
          <p:cNvCxnSpPr>
            <a:stCxn id="31" idx="3"/>
            <a:endCxn id="32" idx="1"/>
          </p:cNvCxnSpPr>
          <p:nvPr/>
        </p:nvCxnSpPr>
        <p:spPr>
          <a:xfrm flipV="1">
            <a:off x="2267381" y="814692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32" idx="3"/>
            <a:endCxn id="27" idx="1"/>
          </p:cNvCxnSpPr>
          <p:nvPr/>
        </p:nvCxnSpPr>
        <p:spPr>
          <a:xfrm>
            <a:off x="4328116" y="814692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107454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2" name="直線矢印コネクタ 41"/>
          <p:cNvCxnSpPr>
            <a:stCxn id="38" idx="0"/>
            <a:endCxn id="31" idx="2"/>
          </p:cNvCxnSpPr>
          <p:nvPr/>
        </p:nvCxnSpPr>
        <p:spPr>
          <a:xfrm flipV="1">
            <a:off x="1722868" y="1068692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 flipH="1">
            <a:off x="1687565" y="1034266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27" name="正方形/長方形 26"/>
          <p:cNvSpPr/>
          <p:nvPr/>
        </p:nvSpPr>
        <p:spPr>
          <a:xfrm>
            <a:off x="5290300" y="563867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165015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27490" y="1421522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43" name="直線矢印コネクタ 42"/>
          <p:cNvCxnSpPr>
            <a:stCxn id="37" idx="0"/>
            <a:endCxn id="32" idx="2"/>
          </p:cNvCxnSpPr>
          <p:nvPr/>
        </p:nvCxnSpPr>
        <p:spPr>
          <a:xfrm flipH="1" flipV="1">
            <a:off x="3780428" y="1065517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39" idx="0"/>
            <a:endCxn id="27" idx="2"/>
          </p:cNvCxnSpPr>
          <p:nvPr/>
        </p:nvCxnSpPr>
        <p:spPr>
          <a:xfrm flipH="1" flipV="1">
            <a:off x="5837988" y="1065517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987734" y="146437"/>
            <a:ext cx="428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三状態が同一の遷移に存在する場合の例</a:t>
            </a:r>
            <a:endParaRPr kumimoji="1" lang="ja-JP" altLang="en-US" dirty="0"/>
          </a:p>
        </p:txBody>
      </p:sp>
      <p:cxnSp>
        <p:nvCxnSpPr>
          <p:cNvPr id="115" name="直線矢印コネクタ 114"/>
          <p:cNvCxnSpPr>
            <a:stCxn id="38" idx="3"/>
            <a:endCxn id="37" idx="1"/>
          </p:cNvCxnSpPr>
          <p:nvPr/>
        </p:nvCxnSpPr>
        <p:spPr>
          <a:xfrm>
            <a:off x="2338281" y="1672347"/>
            <a:ext cx="826734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37" idx="3"/>
            <a:endCxn id="39" idx="1"/>
          </p:cNvCxnSpPr>
          <p:nvPr/>
        </p:nvCxnSpPr>
        <p:spPr>
          <a:xfrm>
            <a:off x="4395842" y="1672347"/>
            <a:ext cx="831648" cy="0"/>
          </a:xfrm>
          <a:prstGeom prst="straightConnector1">
            <a:avLst/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 flipH="1">
            <a:off x="2275549" y="1639766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sp>
        <p:nvSpPr>
          <p:cNvPr id="124" name="正方形/長方形 123"/>
          <p:cNvSpPr/>
          <p:nvPr/>
        </p:nvSpPr>
        <p:spPr>
          <a:xfrm>
            <a:off x="1178356" y="2682088"/>
            <a:ext cx="1089025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Time0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323274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Time1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126" name="直線矢印コネクタ 125"/>
          <p:cNvCxnSpPr>
            <a:stCxn id="124" idx="3"/>
            <a:endCxn id="125" idx="1"/>
          </p:cNvCxnSpPr>
          <p:nvPr/>
        </p:nvCxnSpPr>
        <p:spPr>
          <a:xfrm flipV="1">
            <a:off x="2267381" y="2929738"/>
            <a:ext cx="965359" cy="317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/>
          <p:cNvCxnSpPr>
            <a:stCxn id="125" idx="3"/>
            <a:endCxn id="131" idx="1"/>
          </p:cNvCxnSpPr>
          <p:nvPr/>
        </p:nvCxnSpPr>
        <p:spPr>
          <a:xfrm>
            <a:off x="4328116" y="2929738"/>
            <a:ext cx="96218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1107454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State0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29" name="直線矢印コネクタ 128"/>
          <p:cNvCxnSpPr>
            <a:stCxn id="128" idx="0"/>
            <a:endCxn id="124" idx="2"/>
          </p:cNvCxnSpPr>
          <p:nvPr/>
        </p:nvCxnSpPr>
        <p:spPr>
          <a:xfrm flipV="1">
            <a:off x="1722868" y="3183738"/>
            <a:ext cx="1" cy="35283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/>
          <p:cNvSpPr txBox="1"/>
          <p:nvPr/>
        </p:nvSpPr>
        <p:spPr>
          <a:xfrm flipH="1">
            <a:off x="1687565" y="3149312"/>
            <a:ext cx="109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current</a:t>
            </a:r>
            <a:endParaRPr kumimoji="1" lang="ja-JP" altLang="en-US" sz="2400" dirty="0"/>
          </a:p>
        </p:txBody>
      </p:sp>
      <p:sp>
        <p:nvSpPr>
          <p:cNvPr id="131" name="正方形/長方形 130"/>
          <p:cNvSpPr/>
          <p:nvPr/>
        </p:nvSpPr>
        <p:spPr>
          <a:xfrm>
            <a:off x="5290300" y="2678913"/>
            <a:ext cx="1095376" cy="501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>
                <a:solidFill>
                  <a:schemeClr val="tx1"/>
                </a:solidFill>
              </a:rPr>
              <a:t>Time2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32" name="角丸四角形 131"/>
          <p:cNvSpPr/>
          <p:nvPr/>
        </p:nvSpPr>
        <p:spPr>
          <a:xfrm>
            <a:off x="3165015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State1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sp>
        <p:nvSpPr>
          <p:cNvPr id="133" name="角丸四角形 132"/>
          <p:cNvSpPr/>
          <p:nvPr/>
        </p:nvSpPr>
        <p:spPr>
          <a:xfrm>
            <a:off x="5227490" y="3536568"/>
            <a:ext cx="1230827" cy="501650"/>
          </a:xfrm>
          <a:prstGeom prst="roundRect">
            <a:avLst>
              <a:gd name="adj" fmla="val 324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solidFill>
                  <a:schemeClr val="tx1"/>
                </a:solidFill>
              </a:rPr>
              <a:t>State2</a:t>
            </a:r>
            <a:endParaRPr kumimoji="1" lang="en-US" altLang="ja-JP" sz="2800" dirty="0" smtClean="0">
              <a:solidFill>
                <a:schemeClr val="tx1"/>
              </a:solidFill>
            </a:endParaRPr>
          </a:p>
        </p:txBody>
      </p:sp>
      <p:cxnSp>
        <p:nvCxnSpPr>
          <p:cNvPr id="134" name="直線矢印コネクタ 133"/>
          <p:cNvCxnSpPr>
            <a:stCxn id="132" idx="0"/>
            <a:endCxn id="125" idx="2"/>
          </p:cNvCxnSpPr>
          <p:nvPr/>
        </p:nvCxnSpPr>
        <p:spPr>
          <a:xfrm flipH="1" flipV="1">
            <a:off x="3780428" y="3180563"/>
            <a:ext cx="1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/>
          <p:cNvSpPr txBox="1"/>
          <p:nvPr/>
        </p:nvSpPr>
        <p:spPr>
          <a:xfrm flipH="1">
            <a:off x="1603753" y="4120071"/>
            <a:ext cx="73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flow</a:t>
            </a:r>
            <a:endParaRPr kumimoji="1" lang="ja-JP" altLang="en-US" sz="2400" dirty="0"/>
          </a:p>
        </p:txBody>
      </p:sp>
      <p:cxnSp>
        <p:nvCxnSpPr>
          <p:cNvPr id="136" name="直線矢印コネクタ 135"/>
          <p:cNvCxnSpPr>
            <a:stCxn id="133" idx="0"/>
            <a:endCxn id="131" idx="2"/>
          </p:cNvCxnSpPr>
          <p:nvPr/>
        </p:nvCxnSpPr>
        <p:spPr>
          <a:xfrm flipH="1" flipV="1">
            <a:off x="5837988" y="3180563"/>
            <a:ext cx="4916" cy="35600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/>
          <p:cNvSpPr txBox="1"/>
          <p:nvPr/>
        </p:nvSpPr>
        <p:spPr>
          <a:xfrm>
            <a:off x="987734" y="2261483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三状態が同一の遷移に存在しない場合の例</a:t>
            </a:r>
            <a:endParaRPr kumimoji="1" lang="ja-JP" altLang="en-US" dirty="0"/>
          </a:p>
        </p:txBody>
      </p:sp>
      <p:cxnSp>
        <p:nvCxnSpPr>
          <p:cNvPr id="138" name="曲線コネクタ 137"/>
          <p:cNvCxnSpPr>
            <a:stCxn id="128" idx="2"/>
            <a:endCxn id="133" idx="2"/>
          </p:cNvCxnSpPr>
          <p:nvPr/>
        </p:nvCxnSpPr>
        <p:spPr>
          <a:xfrm rot="16200000" flipH="1">
            <a:off x="3782886" y="1978200"/>
            <a:ext cx="12700" cy="4120036"/>
          </a:xfrm>
          <a:prstGeom prst="curvedConnector3">
            <a:avLst>
              <a:gd name="adj1" fmla="val 2720929"/>
            </a:avLst>
          </a:prstGeom>
          <a:ln w="31750" cmpd="dbl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/>
          <p:nvPr/>
        </p:nvCxnSpPr>
        <p:spPr>
          <a:xfrm>
            <a:off x="987734" y="2101431"/>
            <a:ext cx="7851582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テキスト ボックス 144"/>
              <p:cNvSpPr txBox="1"/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State1.eq</a:t>
                </a:r>
              </a:p>
              <a:p>
                <a:r>
                  <a:rPr lang="ja-JP" altLang="en-US" dirty="0"/>
                  <a:t> </a:t>
                </a:r>
                <a:r>
                  <a:rPr lang="ja-JP" altLang="en-US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45" name="テキスト ボックス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1276841"/>
                <a:ext cx="2244076" cy="646331"/>
              </a:xfrm>
              <a:prstGeom prst="rect">
                <a:avLst/>
              </a:prstGeom>
              <a:blipFill>
                <a:blip r:embed="rId2"/>
                <a:stretch>
                  <a:fillRect l="-1887" t="-3670" r="-2156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テキスト ボックス 146"/>
              <p:cNvSpPr txBox="1"/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 smtClean="0"/>
                  <a:t>State0.eq 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ja-JP" dirty="0" smtClean="0"/>
                  <a:t> State2.eq</a:t>
                </a:r>
              </a:p>
              <a:p>
                <a:r>
                  <a:rPr lang="en-US" altLang="ja-JP" dirty="0" smtClean="0"/>
                  <a:t>State0.eq</a:t>
                </a:r>
                <a:r>
                  <a:rPr kumimoji="1"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ja-JP" dirty="0" smtClean="0"/>
                  <a:t> State1.eq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47" name="テキスト ボックス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31" y="3385537"/>
                <a:ext cx="2244076" cy="646331"/>
              </a:xfrm>
              <a:prstGeom prst="rect">
                <a:avLst/>
              </a:prstGeom>
              <a:blipFill>
                <a:blip r:embed="rId3"/>
                <a:stretch>
                  <a:fillRect l="-1887" t="-3670" r="-1617" b="-11927"/>
                </a:stretch>
              </a:blipFill>
              <a:ln w="1905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29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186</Words>
  <Application>Microsoft Office PowerPoint</Application>
  <PresentationFormat>ワイド画面</PresentationFormat>
  <Paragraphs>106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sima hell</dc:creator>
  <cp:lastModifiedBy>s-hayato</cp:lastModifiedBy>
  <cp:revision>32</cp:revision>
  <dcterms:created xsi:type="dcterms:W3CDTF">2018-01-12T05:43:27Z</dcterms:created>
  <dcterms:modified xsi:type="dcterms:W3CDTF">2018-01-18T09:42:14Z</dcterms:modified>
</cp:coreProperties>
</file>