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8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45539" y="365934"/>
            <a:ext cx="10036743" cy="232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45540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93333" y="370018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741126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288919" y="365935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26332" y="2117099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43" idx="3"/>
            <a:endCxn id="41" idx="2"/>
          </p:cNvCxnSpPr>
          <p:nvPr/>
        </p:nvCxnSpPr>
        <p:spPr>
          <a:xfrm flipV="1">
            <a:off x="6703816" y="1347134"/>
            <a:ext cx="2781785" cy="9899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3" idx="1"/>
            <a:endCxn id="35" idx="2"/>
          </p:cNvCxnSpPr>
          <p:nvPr/>
        </p:nvCxnSpPr>
        <p:spPr>
          <a:xfrm rot="10800000">
            <a:off x="1842222" y="1347135"/>
            <a:ext cx="2784110" cy="9899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626332" y="151726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カギ線コネクタ 48"/>
          <p:cNvCxnSpPr>
            <a:stCxn id="48" idx="3"/>
            <a:endCxn id="38" idx="2"/>
          </p:cNvCxnSpPr>
          <p:nvPr/>
        </p:nvCxnSpPr>
        <p:spPr>
          <a:xfrm flipV="1">
            <a:off x="6703816" y="1347135"/>
            <a:ext cx="233992" cy="39007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8" idx="1"/>
            <a:endCxn id="36" idx="2"/>
          </p:cNvCxnSpPr>
          <p:nvPr/>
        </p:nvCxnSpPr>
        <p:spPr>
          <a:xfrm rot="10800000">
            <a:off x="4390016" y="1351217"/>
            <a:ext cx="236317" cy="38599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627331" y="229000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26215" y="1665739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03815" y="229000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03815" y="166038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95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103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1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19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37430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3490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1076" y="460375"/>
            <a:ext cx="7993476" cy="331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1504076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1500901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1751726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1567060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1751726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2471462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2005726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2002551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2098238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2081157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715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1496191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1493016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1743841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155917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1743841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1997841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1994666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207327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206807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27814" y="460375"/>
            <a:ext cx="0" cy="331073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4715449" y="442529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State0</a:t>
            </a:r>
            <a:endParaRPr kumimoji="1" lang="en-US" altLang="ja-JP" sz="3200" b="1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36" idx="2"/>
            <a:endCxn id="31" idx="0"/>
          </p:cNvCxnSpPr>
          <p:nvPr/>
        </p:nvCxnSpPr>
        <p:spPr>
          <a:xfrm>
            <a:off x="5476262" y="1077529"/>
            <a:ext cx="1" cy="418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4403144" y="959095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6280088" y="437738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State1</a:t>
            </a:r>
            <a:endParaRPr kumimoji="1" lang="en-US" altLang="ja-JP" sz="32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40" idx="2"/>
            <a:endCxn id="32" idx="0"/>
          </p:cNvCxnSpPr>
          <p:nvPr/>
        </p:nvCxnSpPr>
        <p:spPr>
          <a:xfrm>
            <a:off x="7040901" y="1072738"/>
            <a:ext cx="0" cy="4202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5969545" y="955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51004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[State0</a:t>
            </a:r>
            <a:r>
              <a:rPr kumimoji="1" lang="en-US" altLang="ja-JP" dirty="0" smtClean="0"/>
              <a:t>] = true, </a:t>
            </a:r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[State1</a:t>
            </a:r>
            <a:r>
              <a:rPr kumimoji="1" lang="en-US" altLang="ja-JP" dirty="0" smtClean="0"/>
              <a:t>] = false</a:t>
            </a:r>
          </a:p>
          <a:p>
            <a:r>
              <a:rPr lang="en-US" altLang="ja-JP" dirty="0" err="1"/>
              <a:t>InitialState</a:t>
            </a:r>
            <a:r>
              <a:rPr lang="en-US" altLang="ja-JP" dirty="0"/>
              <a:t>[State2</a:t>
            </a:r>
            <a:r>
              <a:rPr lang="en-US" altLang="ja-JP" dirty="0" smtClean="0"/>
              <a:t>] </a:t>
            </a:r>
            <a:r>
              <a:rPr lang="en-US" altLang="ja-JP" dirty="0"/>
              <a:t>= true, </a:t>
            </a:r>
            <a:r>
              <a:rPr lang="en-US" altLang="ja-JP" dirty="0" err="1"/>
              <a:t>InitialState</a:t>
            </a:r>
            <a:r>
              <a:rPr lang="en-US" altLang="ja-JP" dirty="0"/>
              <a:t>[State3</a:t>
            </a:r>
            <a:r>
              <a:rPr lang="en-US" altLang="ja-JP" dirty="0" smtClean="0"/>
              <a:t>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727</Words>
  <Application>Microsoft Office PowerPoint</Application>
  <PresentationFormat>ワイド画面</PresentationFormat>
  <Paragraphs>408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125</cp:revision>
  <dcterms:created xsi:type="dcterms:W3CDTF">2018-01-12T05:43:27Z</dcterms:created>
  <dcterms:modified xsi:type="dcterms:W3CDTF">2018-02-13T12:55:44Z</dcterms:modified>
</cp:coreProperties>
</file>