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303329"/>
            <a:ext cx="8688886" cy="469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5959" y="80826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25424"/>
            <a:ext cx="2128181" cy="3806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0025" y="1825424"/>
            <a:ext cx="1107130" cy="3778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671190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303331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21602" y="4632622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303330"/>
            <a:ext cx="8688886" cy="4671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5959" y="80826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25424"/>
            <a:ext cx="2128181" cy="3806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0025" y="1825424"/>
            <a:ext cx="1107130" cy="3778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671190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303331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328326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111</Words>
  <Application>Microsoft Office PowerPoint</Application>
  <PresentationFormat>ワイド画面</PresentationFormat>
  <Paragraphs>69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24</cp:revision>
  <dcterms:created xsi:type="dcterms:W3CDTF">2018-01-12T05:43:27Z</dcterms:created>
  <dcterms:modified xsi:type="dcterms:W3CDTF">2018-01-17T09:33:38Z</dcterms:modified>
</cp:coreProperties>
</file>