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8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2F9E5-22C7-4D67-BFE7-9836B898E847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18F1B-9A91-4E6A-A3A3-2BB71CD43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06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F1B-9A91-4E6A-A3A3-2BB71CD430D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30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75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23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3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77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30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50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75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59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06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91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09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A1D1-5B79-412D-8149-C192A605B75C}" type="datetimeFigureOut">
              <a:rPr kumimoji="1" lang="ja-JP" altLang="en-US" smtClean="0"/>
              <a:t>2018/1/17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93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/>
          <p:cNvSpPr/>
          <p:nvPr/>
        </p:nvSpPr>
        <p:spPr>
          <a:xfrm>
            <a:off x="435006" y="262508"/>
            <a:ext cx="8487052" cy="2876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14349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75812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643626" y="460375"/>
            <a:ext cx="109537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</a:t>
            </a:r>
            <a:r>
              <a:rPr lang="en-US" altLang="ja-JP" sz="2800" dirty="0">
                <a:solidFill>
                  <a:schemeClr val="tx1"/>
                </a:solidFill>
              </a:rPr>
              <a:t>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4" idx="3"/>
            <a:endCxn id="5" idx="1"/>
          </p:cNvCxnSpPr>
          <p:nvPr/>
        </p:nvCxnSpPr>
        <p:spPr>
          <a:xfrm flipV="1">
            <a:off x="1603374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5207313" y="460375"/>
            <a:ext cx="112712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</a:t>
            </a:r>
            <a:r>
              <a:rPr lang="en-US" altLang="ja-JP" sz="2800" dirty="0" smtClean="0">
                <a:solidFill>
                  <a:schemeClr val="tx1"/>
                </a:solidFill>
              </a:rPr>
              <a:t>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42465" y="526535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6" idx="3"/>
            <a:endCxn id="11" idx="1"/>
          </p:cNvCxnSpPr>
          <p:nvPr/>
        </p:nvCxnSpPr>
        <p:spPr>
          <a:xfrm>
            <a:off x="4739001" y="711200"/>
            <a:ext cx="46831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" idx="3"/>
            <a:endCxn id="6" idx="1"/>
          </p:cNvCxnSpPr>
          <p:nvPr/>
        </p:nvCxnSpPr>
        <p:spPr>
          <a:xfrm>
            <a:off x="3171188" y="711200"/>
            <a:ext cx="47243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1" idx="3"/>
            <a:endCxn id="12" idx="1"/>
          </p:cNvCxnSpPr>
          <p:nvPr/>
        </p:nvCxnSpPr>
        <p:spPr>
          <a:xfrm>
            <a:off x="6334439" y="711200"/>
            <a:ext cx="20802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1077978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Event2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681629" y="1430936"/>
            <a:ext cx="1449951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244502" y="1430936"/>
            <a:ext cx="1457310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Event1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/>
          <p:cNvCxnSpPr>
            <a:stCxn id="24" idx="0"/>
            <a:endCxn id="4" idx="2"/>
          </p:cNvCxnSpPr>
          <p:nvPr/>
        </p:nvCxnSpPr>
        <p:spPr>
          <a:xfrm flipH="1" flipV="1">
            <a:off x="1058862" y="965200"/>
            <a:ext cx="779929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4" idx="0"/>
            <a:endCxn id="5" idx="2"/>
          </p:cNvCxnSpPr>
          <p:nvPr/>
        </p:nvCxnSpPr>
        <p:spPr>
          <a:xfrm flipV="1">
            <a:off x="1838791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7" idx="0"/>
            <a:endCxn id="5" idx="2"/>
          </p:cNvCxnSpPr>
          <p:nvPr/>
        </p:nvCxnSpPr>
        <p:spPr>
          <a:xfrm flipH="1" flipV="1">
            <a:off x="2623500" y="962025"/>
            <a:ext cx="783105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27" idx="0"/>
            <a:endCxn id="6" idx="2"/>
          </p:cNvCxnSpPr>
          <p:nvPr/>
        </p:nvCxnSpPr>
        <p:spPr>
          <a:xfrm flipV="1">
            <a:off x="3406605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8" idx="0"/>
            <a:endCxn id="6" idx="2"/>
          </p:cNvCxnSpPr>
          <p:nvPr/>
        </p:nvCxnSpPr>
        <p:spPr>
          <a:xfrm flipH="1" flipV="1">
            <a:off x="4191314" y="962025"/>
            <a:ext cx="781843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28" idx="0"/>
            <a:endCxn id="11" idx="2"/>
          </p:cNvCxnSpPr>
          <p:nvPr/>
        </p:nvCxnSpPr>
        <p:spPr>
          <a:xfrm flipV="1">
            <a:off x="4973157" y="962025"/>
            <a:ext cx="79771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 flipH="1">
            <a:off x="916387" y="1057712"/>
            <a:ext cx="70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pre</a:t>
            </a:r>
            <a:endParaRPr kumimoji="1" lang="ja-JP" altLang="en-US" sz="2400" dirty="0"/>
          </a:p>
        </p:txBody>
      </p:sp>
      <p:sp>
        <p:nvSpPr>
          <p:cNvPr id="50" name="テキスト ボックス 49"/>
          <p:cNvSpPr txBox="1"/>
          <p:nvPr/>
        </p:nvSpPr>
        <p:spPr>
          <a:xfrm flipH="1">
            <a:off x="2127564" y="1040631"/>
            <a:ext cx="7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next</a:t>
            </a:r>
            <a:endParaRPr kumimoji="1" lang="ja-JP" altLang="en-US" sz="2400" dirty="0"/>
          </a:p>
        </p:txBody>
      </p:sp>
      <p:sp>
        <p:nvSpPr>
          <p:cNvPr id="56" name="右大かっこ 55"/>
          <p:cNvSpPr/>
          <p:nvPr/>
        </p:nvSpPr>
        <p:spPr>
          <a:xfrm>
            <a:off x="6917115" y="346076"/>
            <a:ext cx="82550" cy="730250"/>
          </a:xfrm>
          <a:prstGeom prst="rightBracket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999665" y="526535"/>
            <a:ext cx="206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時間軸</a:t>
            </a:r>
            <a:r>
              <a:rPr lang="ja-JP" altLang="en-US" sz="2400" dirty="0" smtClean="0"/>
              <a:t>を表現</a:t>
            </a:r>
            <a:endParaRPr kumimoji="1" lang="ja-JP" altLang="en-US" sz="2400" dirty="0"/>
          </a:p>
        </p:txBody>
      </p:sp>
      <p:sp>
        <p:nvSpPr>
          <p:cNvPr id="59" name="強調線吹き出し 2 58"/>
          <p:cNvSpPr/>
          <p:nvPr/>
        </p:nvSpPr>
        <p:spPr>
          <a:xfrm>
            <a:off x="2000627" y="2273353"/>
            <a:ext cx="4805363" cy="731321"/>
          </a:xfrm>
          <a:prstGeom prst="accentCallout2">
            <a:avLst>
              <a:gd name="adj1" fmla="val 19818"/>
              <a:gd name="adj2" fmla="val -1266"/>
              <a:gd name="adj3" fmla="val 19818"/>
              <a:gd name="adj4" fmla="val -7656"/>
              <a:gd name="adj5" fmla="val -24461"/>
              <a:gd name="adj6" fmla="val -98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Event2</a:t>
            </a:r>
            <a:r>
              <a:rPr lang="ja-JP" altLang="en-US" sz="2800" dirty="0" smtClean="0">
                <a:solidFill>
                  <a:schemeClr val="tx1"/>
                </a:solidFill>
              </a:rPr>
              <a:t>は</a:t>
            </a:r>
            <a:r>
              <a:rPr lang="en-US" altLang="ja-JP" sz="2800" dirty="0" smtClean="0">
                <a:solidFill>
                  <a:schemeClr val="tx1"/>
                </a:solidFill>
              </a:rPr>
              <a:t>Time0</a:t>
            </a:r>
            <a:r>
              <a:rPr lang="ja-JP" altLang="en-US" sz="2800" dirty="0" smtClean="0">
                <a:solidFill>
                  <a:schemeClr val="tx1"/>
                </a:solidFill>
              </a:rPr>
              <a:t>と</a:t>
            </a:r>
            <a:r>
              <a:rPr lang="en-US" altLang="ja-JP" sz="2800" dirty="0" smtClean="0">
                <a:solidFill>
                  <a:schemeClr val="tx1"/>
                </a:solidFill>
              </a:rPr>
              <a:t>Time1</a:t>
            </a:r>
            <a:r>
              <a:rPr lang="ja-JP" altLang="en-US" sz="2800" dirty="0" smtClean="0">
                <a:solidFill>
                  <a:schemeClr val="tx1"/>
                </a:solidFill>
              </a:rPr>
              <a:t>の間の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タイミングで発生している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4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349250" y="723900"/>
            <a:ext cx="8947150" cy="4679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1706711" y="806450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>
                <a:solidFill>
                  <a:schemeClr val="tx1"/>
                </a:solidFill>
              </a:rPr>
              <a:t>Req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557136" y="806450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Res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279467" y="806450"/>
            <a:ext cx="2781300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HTTPTransaction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1706711" y="2348992"/>
            <a:ext cx="2086396" cy="742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err="1" smtClean="0">
                <a:solidFill>
                  <a:schemeClr val="tx1"/>
                </a:solidFill>
              </a:rPr>
              <a:t>CSState</a:t>
            </a:r>
            <a:endParaRPr kumimoji="1" lang="ja-JP" altLang="en-US" sz="3200" b="1" dirty="0" smtClean="0">
              <a:solidFill>
                <a:schemeClr val="tx1"/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5547127" y="2348992"/>
            <a:ext cx="2086396" cy="742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err="1">
                <a:solidFill>
                  <a:schemeClr val="tx1"/>
                </a:solidFill>
              </a:rPr>
              <a:t>CSState</a:t>
            </a:r>
            <a:endParaRPr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16" idx="1"/>
            <a:endCxn id="48" idx="3"/>
          </p:cNvCxnSpPr>
          <p:nvPr/>
        </p:nvCxnSpPr>
        <p:spPr>
          <a:xfrm flipH="1" flipV="1">
            <a:off x="2783098" y="1123950"/>
            <a:ext cx="496369" cy="1910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6" idx="3"/>
            <a:endCxn id="49" idx="1"/>
          </p:cNvCxnSpPr>
          <p:nvPr/>
        </p:nvCxnSpPr>
        <p:spPr>
          <a:xfrm flipV="1">
            <a:off x="6060767" y="1123950"/>
            <a:ext cx="496369" cy="1910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16" idx="2"/>
            <a:endCxn id="17" idx="7"/>
          </p:cNvCxnSpPr>
          <p:nvPr/>
        </p:nvCxnSpPr>
        <p:spPr>
          <a:xfrm flipH="1">
            <a:off x="3487561" y="1823605"/>
            <a:ext cx="1182556" cy="634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16" idx="2"/>
            <a:endCxn id="51" idx="1"/>
          </p:cNvCxnSpPr>
          <p:nvPr/>
        </p:nvCxnSpPr>
        <p:spPr>
          <a:xfrm>
            <a:off x="4670117" y="1823605"/>
            <a:ext cx="1182556" cy="634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2155196" y="1887327"/>
            <a:ext cx="168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beforeState</a:t>
            </a:r>
            <a:endParaRPr kumimoji="1" lang="ja-JP" altLang="en-US" sz="24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549284" y="1887327"/>
            <a:ext cx="168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afterState</a:t>
            </a:r>
            <a:endParaRPr kumimoji="1" lang="ja-JP" altLang="en-US" sz="2400" dirty="0"/>
          </a:p>
        </p:txBody>
      </p:sp>
      <p:grpSp>
        <p:nvGrpSpPr>
          <p:cNvPr id="82" name="グループ化 81"/>
          <p:cNvGrpSpPr/>
          <p:nvPr/>
        </p:nvGrpSpPr>
        <p:grpSpPr>
          <a:xfrm>
            <a:off x="1686284" y="3553607"/>
            <a:ext cx="2127250" cy="673100"/>
            <a:chOff x="3549650" y="4070350"/>
            <a:chExt cx="2127250" cy="673100"/>
          </a:xfrm>
        </p:grpSpPr>
        <p:sp>
          <p:nvSpPr>
            <p:cNvPr id="78" name="正方形/長方形 77"/>
            <p:cNvSpPr/>
            <p:nvPr/>
          </p:nvSpPr>
          <p:spPr>
            <a:xfrm>
              <a:off x="3549650" y="4070350"/>
              <a:ext cx="2127250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3666816" y="4187825"/>
              <a:ext cx="1095683" cy="4381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4762499" y="42222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の集合</a:t>
              </a:r>
              <a:endParaRPr kumimoji="1" lang="ja-JP" altLang="en-US" dirty="0"/>
            </a:p>
          </p:txBody>
        </p:sp>
      </p:grpSp>
      <p:cxnSp>
        <p:nvCxnSpPr>
          <p:cNvPr id="83" name="直線矢印コネクタ 82"/>
          <p:cNvCxnSpPr>
            <a:stCxn id="17" idx="4"/>
            <a:endCxn id="78" idx="0"/>
          </p:cNvCxnSpPr>
          <p:nvPr/>
        </p:nvCxnSpPr>
        <p:spPr>
          <a:xfrm>
            <a:off x="2749909" y="3091942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グループ化 86"/>
          <p:cNvGrpSpPr/>
          <p:nvPr/>
        </p:nvGrpSpPr>
        <p:grpSpPr>
          <a:xfrm>
            <a:off x="5526700" y="3553607"/>
            <a:ext cx="2127250" cy="673100"/>
            <a:chOff x="3549650" y="4070350"/>
            <a:chExt cx="2127250" cy="673100"/>
          </a:xfrm>
        </p:grpSpPr>
        <p:sp>
          <p:nvSpPr>
            <p:cNvPr id="88" name="正方形/長方形 87"/>
            <p:cNvSpPr/>
            <p:nvPr/>
          </p:nvSpPr>
          <p:spPr>
            <a:xfrm>
              <a:off x="3549650" y="4070350"/>
              <a:ext cx="2127250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角丸四角形 88"/>
            <p:cNvSpPr/>
            <p:nvPr/>
          </p:nvSpPr>
          <p:spPr>
            <a:xfrm>
              <a:off x="3666816" y="4187825"/>
              <a:ext cx="1095683" cy="4381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4762499" y="42222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の集合</a:t>
              </a:r>
              <a:endParaRPr kumimoji="1" lang="ja-JP" altLang="en-US" dirty="0"/>
            </a:p>
          </p:txBody>
        </p:sp>
      </p:grpSp>
      <p:cxnSp>
        <p:nvCxnSpPr>
          <p:cNvPr id="91" name="直線矢印コネクタ 90"/>
          <p:cNvCxnSpPr>
            <a:stCxn id="51" idx="4"/>
            <a:endCxn id="88" idx="0"/>
          </p:cNvCxnSpPr>
          <p:nvPr/>
        </p:nvCxnSpPr>
        <p:spPr>
          <a:xfrm>
            <a:off x="6590325" y="3091942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634497" y="3091941"/>
            <a:ext cx="115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cookies</a:t>
            </a:r>
            <a:endParaRPr kumimoji="1" lang="ja-JP" altLang="en-US" sz="24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481015" y="3091940"/>
            <a:ext cx="115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cookies</a:t>
            </a:r>
            <a:endParaRPr kumimoji="1" lang="ja-JP" altLang="en-US" sz="2400" dirty="0"/>
          </a:p>
        </p:txBody>
      </p:sp>
      <p:cxnSp>
        <p:nvCxnSpPr>
          <p:cNvPr id="97" name="直線矢印コネクタ 96"/>
          <p:cNvCxnSpPr>
            <a:stCxn id="78" idx="3"/>
            <a:endCxn id="88" idx="1"/>
          </p:cNvCxnSpPr>
          <p:nvPr/>
        </p:nvCxnSpPr>
        <p:spPr>
          <a:xfrm>
            <a:off x="3813534" y="3890157"/>
            <a:ext cx="171316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4141132" y="3553605"/>
            <a:ext cx="114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</a:t>
            </a:r>
            <a:r>
              <a:rPr lang="ja-JP" altLang="en-US" dirty="0"/>
              <a:t>変化</a:t>
            </a:r>
            <a:endParaRPr kumimoji="1" lang="ja-JP" altLang="en-US" dirty="0"/>
          </a:p>
        </p:txBody>
      </p:sp>
      <p:sp>
        <p:nvSpPr>
          <p:cNvPr id="99" name="強調線吹き出し 2 98"/>
          <p:cNvSpPr/>
          <p:nvPr/>
        </p:nvSpPr>
        <p:spPr>
          <a:xfrm>
            <a:off x="4819459" y="4363609"/>
            <a:ext cx="4476941" cy="943825"/>
          </a:xfrm>
          <a:prstGeom prst="accentCallout2">
            <a:avLst>
              <a:gd name="adj1" fmla="val 19818"/>
              <a:gd name="adj2" fmla="val -1266"/>
              <a:gd name="adj3" fmla="val 19145"/>
              <a:gd name="adj4" fmla="val -4617"/>
              <a:gd name="adj5" fmla="val -41954"/>
              <a:gd name="adj6" fmla="val -81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ここで起こりうる変化を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Cookie</a:t>
            </a:r>
            <a:r>
              <a:rPr lang="ja-JP" altLang="en-US" sz="2800" dirty="0" smtClean="0">
                <a:solidFill>
                  <a:schemeClr val="tx1"/>
                </a:solidFill>
              </a:rPr>
              <a:t>の動作として記述する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2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59</Words>
  <Application>Microsoft Office PowerPoint</Application>
  <PresentationFormat>ワイド画面</PresentationFormat>
  <Paragraphs>31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sima hell</dc:creator>
  <cp:lastModifiedBy>sima hell</cp:lastModifiedBy>
  <cp:revision>12</cp:revision>
  <dcterms:created xsi:type="dcterms:W3CDTF">2018-01-12T05:43:27Z</dcterms:created>
  <dcterms:modified xsi:type="dcterms:W3CDTF">2018-01-17T04:48:22Z</dcterms:modified>
</cp:coreProperties>
</file>