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10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1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19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374300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r>
              <a:rPr lang="en-US" altLang="ja-JP" sz="2000" dirty="0" smtClean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3490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689</Words>
  <Application>Microsoft Office PowerPoint</Application>
  <PresentationFormat>ワイド画面</PresentationFormat>
  <Paragraphs>386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117</cp:revision>
  <dcterms:created xsi:type="dcterms:W3CDTF">2018-01-12T05:43:27Z</dcterms:created>
  <dcterms:modified xsi:type="dcterms:W3CDTF">2018-02-11T17:15:14Z</dcterms:modified>
</cp:coreProperties>
</file>