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方形/長方形 77"/>
          <p:cNvSpPr/>
          <p:nvPr/>
        </p:nvSpPr>
        <p:spPr>
          <a:xfrm>
            <a:off x="1421646" y="297712"/>
            <a:ext cx="9689956" cy="439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83203" y="2099170"/>
            <a:ext cx="1944547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HTTPServer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8685" y="435125"/>
            <a:ext cx="279358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NetworkEndpoint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08136" y="1195758"/>
            <a:ext cx="2494682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HTTPConfirmist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9694" y="3002582"/>
            <a:ext cx="1840574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HTTPProxy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884687" y="3002582"/>
            <a:ext cx="222691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HTTPGateway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46" y="2099170"/>
            <a:ext cx="2161527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27780" y="2099170"/>
            <a:ext cx="287036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HTTPIntermediary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34" idx="0"/>
            <a:endCxn id="33" idx="2"/>
          </p:cNvCxnSpPr>
          <p:nvPr/>
        </p:nvCxnSpPr>
        <p:spPr>
          <a:xfrm flipV="1">
            <a:off x="5355477" y="891515"/>
            <a:ext cx="1" cy="3042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0"/>
            <a:endCxn id="34" idx="2"/>
          </p:cNvCxnSpPr>
          <p:nvPr/>
        </p:nvCxnSpPr>
        <p:spPr>
          <a:xfrm flipV="1">
            <a:off x="2502410" y="1652148"/>
            <a:ext cx="2853067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0"/>
            <a:endCxn id="34" idx="2"/>
          </p:cNvCxnSpPr>
          <p:nvPr/>
        </p:nvCxnSpPr>
        <p:spPr>
          <a:xfrm flipV="1">
            <a:off x="5355477" y="1652148"/>
            <a:ext cx="0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4" idx="0"/>
            <a:endCxn id="34" idx="2"/>
          </p:cNvCxnSpPr>
          <p:nvPr/>
        </p:nvCxnSpPr>
        <p:spPr>
          <a:xfrm flipH="1" flipV="1">
            <a:off x="5355477" y="1652148"/>
            <a:ext cx="3207486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0"/>
            <a:endCxn id="44" idx="2"/>
          </p:cNvCxnSpPr>
          <p:nvPr/>
        </p:nvCxnSpPr>
        <p:spPr>
          <a:xfrm flipV="1">
            <a:off x="7439981" y="2555560"/>
            <a:ext cx="11229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8" idx="0"/>
            <a:endCxn id="44" idx="2"/>
          </p:cNvCxnSpPr>
          <p:nvPr/>
        </p:nvCxnSpPr>
        <p:spPr>
          <a:xfrm flipH="1" flipV="1">
            <a:off x="8562963" y="2555560"/>
            <a:ext cx="14351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62381" y="3002582"/>
            <a:ext cx="148005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8" idx="0"/>
            <a:endCxn id="43" idx="2"/>
          </p:cNvCxnSpPr>
          <p:nvPr/>
        </p:nvCxnSpPr>
        <p:spPr>
          <a:xfrm flipV="1">
            <a:off x="2502409" y="2555560"/>
            <a:ext cx="1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強調線吹き出し 1 54"/>
          <p:cNvSpPr/>
          <p:nvPr/>
        </p:nvSpPr>
        <p:spPr>
          <a:xfrm>
            <a:off x="7297688" y="391269"/>
            <a:ext cx="2530548" cy="357467"/>
          </a:xfrm>
          <a:prstGeom prst="accentCallout1">
            <a:avLst>
              <a:gd name="adj1" fmla="val 22718"/>
              <a:gd name="adj2" fmla="val 1751"/>
              <a:gd name="adj3" fmla="val 79781"/>
              <a:gd name="adj4" fmla="val -194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</a:rPr>
              <a:t>上</a:t>
            </a:r>
            <a:r>
              <a:rPr lang="ja-JP" altLang="en-US" sz="2000" dirty="0" smtClean="0">
                <a:solidFill>
                  <a:schemeClr val="tx1"/>
                </a:solidFill>
              </a:rPr>
              <a:t>の端末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6" name="強調線吹き出し 1 75"/>
          <p:cNvSpPr/>
          <p:nvPr/>
        </p:nvSpPr>
        <p:spPr>
          <a:xfrm>
            <a:off x="7297688" y="1043636"/>
            <a:ext cx="3530009" cy="357467"/>
          </a:xfrm>
          <a:prstGeom prst="accentCallout1">
            <a:avLst>
              <a:gd name="adj1" fmla="val 22718"/>
              <a:gd name="adj2" fmla="val 1149"/>
              <a:gd name="adj3" fmla="val 103577"/>
              <a:gd name="adj4" fmla="val -18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ja-JP" altLang="en-US" sz="2000" dirty="0" smtClean="0">
                <a:solidFill>
                  <a:schemeClr val="tx1"/>
                </a:solidFill>
              </a:rPr>
              <a:t>プロトコルを遵守する端末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63576" y="3720759"/>
            <a:ext cx="460506" cy="2296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463576" y="4024963"/>
            <a:ext cx="460506" cy="22367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84687" y="3624898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：実クラス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：抽象クラス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81305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親クラス</a:t>
            </a:r>
            <a:endParaRPr kumimoji="1" lang="ja-JP" altLang="en-US" sz="2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12184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子</a:t>
            </a:r>
            <a:r>
              <a:rPr kumimoji="1" lang="ja-JP" altLang="en-US" sz="2000" dirty="0" smtClean="0"/>
              <a:t>クラス</a:t>
            </a:r>
            <a:endParaRPr kumimoji="1" lang="ja-JP" altLang="en-US" sz="2000" dirty="0"/>
          </a:p>
        </p:txBody>
      </p:sp>
      <p:cxnSp>
        <p:nvCxnSpPr>
          <p:cNvPr id="82" name="直線矢印コネクタ 81"/>
          <p:cNvCxnSpPr>
            <a:stCxn id="59" idx="3"/>
            <a:endCxn id="81" idx="1"/>
          </p:cNvCxnSpPr>
          <p:nvPr/>
        </p:nvCxnSpPr>
        <p:spPr>
          <a:xfrm>
            <a:off x="9466859" y="4492385"/>
            <a:ext cx="3453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1229984" y="977322"/>
            <a:ext cx="7732832" cy="555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3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832756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269625" y="4614877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 flipH="1">
            <a:off x="3329779" y="4272647"/>
            <a:ext cx="1866438" cy="3422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92276" y="419775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</p:cNvCxnSpPr>
          <p:nvPr/>
        </p:nvCxnSpPr>
        <p:spPr>
          <a:xfrm rot="10800000">
            <a:off x="3324415" y="3618054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617196"/>
            <a:ext cx="612733" cy="43550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66" idx="1"/>
            <a:endCxn id="36" idx="1"/>
          </p:cNvCxnSpPr>
          <p:nvPr/>
        </p:nvCxnSpPr>
        <p:spPr>
          <a:xfrm rot="10800000">
            <a:off x="2210375" y="1197268"/>
            <a:ext cx="59250" cy="5040882"/>
          </a:xfrm>
          <a:prstGeom prst="curvedConnector3">
            <a:avLst>
              <a:gd name="adj1" fmla="val 102417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229984" y="549847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036065" y="254944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00345" y="549847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7232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87384" y="367730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40" idx="0"/>
            <a:endCxn id="35" idx="2"/>
          </p:cNvCxnSpPr>
          <p:nvPr/>
        </p:nvCxnSpPr>
        <p:spPr>
          <a:xfrm flipH="1" flipV="1">
            <a:off x="6829676" y="2331606"/>
            <a:ext cx="238346" cy="554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81961" y="2545773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07166" y="461992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0"/>
          </p:cNvCxnSpPr>
          <p:nvPr/>
        </p:nvCxnSpPr>
        <p:spPr>
          <a:xfrm>
            <a:off x="5196217" y="4272647"/>
            <a:ext cx="1871103" cy="3472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451486" y="4194199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2269625" y="5942444"/>
            <a:ext cx="1792012" cy="591411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CacheEqItem0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47" idx="2"/>
            <a:endCxn id="66" idx="0"/>
          </p:cNvCxnSpPr>
          <p:nvPr/>
        </p:nvCxnSpPr>
        <p:spPr>
          <a:xfrm flipH="1">
            <a:off x="3165631" y="5426192"/>
            <a:ext cx="164148" cy="51625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6" idx="2"/>
            <a:endCxn id="66" idx="0"/>
          </p:cNvCxnSpPr>
          <p:nvPr/>
        </p:nvCxnSpPr>
        <p:spPr>
          <a:xfrm flipH="1">
            <a:off x="3165631" y="5431237"/>
            <a:ext cx="3901689" cy="5112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414140" y="52440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4304017" y="5943531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335461" y="593503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>
            <a:off x="3329779" y="5426192"/>
            <a:ext cx="1870244" cy="5173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>
            <a:off x="7067320" y="5431237"/>
            <a:ext cx="164147" cy="5038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32170" y="53532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44362" y="54984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3"/>
            <a:endCxn id="40" idx="3"/>
          </p:cNvCxnSpPr>
          <p:nvPr/>
        </p:nvCxnSpPr>
        <p:spPr>
          <a:xfrm flipH="1" flipV="1">
            <a:off x="8040014" y="3251655"/>
            <a:ext cx="87459" cy="2982792"/>
          </a:xfrm>
          <a:prstGeom prst="curvedConnector3">
            <a:avLst>
              <a:gd name="adj1" fmla="val -2613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8301866" y="549847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33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654249" y="84008"/>
            <a:ext cx="8540229" cy="387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5424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2853545" y="482547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693363" y="141081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671951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2732105" y="1850704"/>
            <a:ext cx="0" cy="360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466443" y="182794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1626243" y="1217807"/>
            <a:ext cx="67121" cy="41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3770847" y="1213629"/>
            <a:ext cx="54691" cy="4171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1231" y="125799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10202" y="125948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80846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[Time1,2,3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1"/>
          </p:cNvCxnSpPr>
          <p:nvPr/>
        </p:nvCxnSpPr>
        <p:spPr>
          <a:xfrm>
            <a:off x="2732105" y="1850704"/>
            <a:ext cx="3348741" cy="766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836847" y="182794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1836098" y="3371615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243749" y="336736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 flipH="1">
            <a:off x="2732104" y="3022626"/>
            <a:ext cx="1" cy="348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 flipH="1">
            <a:off x="7139755" y="3022626"/>
            <a:ext cx="1245" cy="3447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37262" y="3012854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18422" y="30187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1"/>
            <a:endCxn id="40" idx="3"/>
          </p:cNvCxnSpPr>
          <p:nvPr/>
        </p:nvCxnSpPr>
        <p:spPr>
          <a:xfrm rot="10800000">
            <a:off x="4797531" y="848089"/>
            <a:ext cx="1446219" cy="2818689"/>
          </a:xfrm>
          <a:prstGeom prst="curvedConnector3">
            <a:avLst>
              <a:gd name="adj1" fmla="val 7589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419896" y="350627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505201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7250493" y="478370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Time3]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101013" y="140737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1" name="カギ線コネクタ 90"/>
          <p:cNvCxnSpPr>
            <a:stCxn id="89" idx="3"/>
            <a:endCxn id="82" idx="2"/>
          </p:cNvCxnSpPr>
          <p:nvPr/>
        </p:nvCxnSpPr>
        <p:spPr>
          <a:xfrm flipV="1">
            <a:off x="8178497" y="1213629"/>
            <a:ext cx="43989" cy="41369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89" idx="1"/>
            <a:endCxn id="81" idx="2"/>
          </p:cNvCxnSpPr>
          <p:nvPr/>
        </p:nvCxnSpPr>
        <p:spPr>
          <a:xfrm rot="10800000">
            <a:off x="6024013" y="1217807"/>
            <a:ext cx="77001" cy="4095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5149526" y="126219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78497" y="126368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104" name="直線矢印コネクタ 103"/>
          <p:cNvCxnSpPr>
            <a:stCxn id="89" idx="2"/>
            <a:endCxn id="46" idx="0"/>
          </p:cNvCxnSpPr>
          <p:nvPr/>
        </p:nvCxnSpPr>
        <p:spPr>
          <a:xfrm>
            <a:off x="7139755" y="1847268"/>
            <a:ext cx="1245" cy="3640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7154818" y="182267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33" name="曲線コネクタ 32"/>
          <p:cNvCxnSpPr>
            <a:stCxn id="82" idx="0"/>
            <a:endCxn id="40" idx="0"/>
          </p:cNvCxnSpPr>
          <p:nvPr/>
        </p:nvCxnSpPr>
        <p:spPr>
          <a:xfrm rot="16200000" flipH="1" flipV="1">
            <a:off x="6021923" y="-1718016"/>
            <a:ext cx="4177" cy="4396948"/>
          </a:xfrm>
          <a:prstGeom prst="curvedConnector3">
            <a:avLst>
              <a:gd name="adj1" fmla="val -7140795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761" y="8400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23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/>
          <p:cNvSpPr/>
          <p:nvPr/>
        </p:nvSpPr>
        <p:spPr>
          <a:xfrm>
            <a:off x="236949" y="128158"/>
            <a:ext cx="10390429" cy="662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68538" y="540806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730476" y="209990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80409" y="141593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9575814" y="5053417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212040" y="978724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45483" y="436286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39" idx="3"/>
          </p:cNvCxnSpPr>
          <p:nvPr/>
        </p:nvCxnSpPr>
        <p:spPr>
          <a:xfrm rot="16200000" flipV="1">
            <a:off x="6515721" y="243663"/>
            <a:ext cx="359965" cy="111015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51" idx="3"/>
          </p:cNvCxnSpPr>
          <p:nvPr/>
        </p:nvCxnSpPr>
        <p:spPr>
          <a:xfrm rot="16200000" flipV="1">
            <a:off x="6528435" y="3623796"/>
            <a:ext cx="356285" cy="112185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53" idx="3"/>
          </p:cNvCxnSpPr>
          <p:nvPr/>
        </p:nvCxnSpPr>
        <p:spPr>
          <a:xfrm rot="5400000">
            <a:off x="6540392" y="4409592"/>
            <a:ext cx="333949" cy="11202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47" idx="3"/>
          </p:cNvCxnSpPr>
          <p:nvPr/>
        </p:nvCxnSpPr>
        <p:spPr>
          <a:xfrm rot="16200000" flipV="1">
            <a:off x="6010464" y="3011251"/>
            <a:ext cx="2530335" cy="226329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4" idx="3"/>
          </p:cNvCxnSpPr>
          <p:nvPr/>
        </p:nvCxnSpPr>
        <p:spPr>
          <a:xfrm rot="5400000">
            <a:off x="7069347" y="4927619"/>
            <a:ext cx="417595" cy="225827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45483" y="30067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08405" y="4811225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77013" y="369206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75871" y="255060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56854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8507072" y="402403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8507071" y="2151795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Time1-5]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246073" y="64362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stCxn id="38" idx="3"/>
            <a:endCxn id="73" idx="1"/>
          </p:cNvCxnSpPr>
          <p:nvPr/>
        </p:nvCxnSpPr>
        <p:spPr>
          <a:xfrm flipV="1">
            <a:off x="8289524" y="808061"/>
            <a:ext cx="217548" cy="39060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8" idx="3"/>
            <a:endCxn id="74" idx="1"/>
          </p:cNvCxnSpPr>
          <p:nvPr/>
        </p:nvCxnSpPr>
        <p:spPr>
          <a:xfrm>
            <a:off x="8289524" y="1198670"/>
            <a:ext cx="217547" cy="13587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8333281" y="1543601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2" name="カギ線コネクタ 101"/>
          <p:cNvCxnSpPr>
            <a:stCxn id="42" idx="3"/>
            <a:endCxn id="74" idx="2"/>
          </p:cNvCxnSpPr>
          <p:nvPr/>
        </p:nvCxnSpPr>
        <p:spPr>
          <a:xfrm flipV="1">
            <a:off x="9446022" y="2963110"/>
            <a:ext cx="121203" cy="266490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74" idx="1"/>
          </p:cNvCxnSpPr>
          <p:nvPr/>
        </p:nvCxnSpPr>
        <p:spPr>
          <a:xfrm flipH="1" flipV="1">
            <a:off x="6180409" y="2092637"/>
            <a:ext cx="2326662" cy="4648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797442" y="1403471"/>
            <a:ext cx="1703451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EtagHeader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36949" y="3822009"/>
            <a:ext cx="2315589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IfNoneMatchHeader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13" name="カギ線コネクタ 112"/>
          <p:cNvCxnSpPr>
            <a:stCxn id="54" idx="1"/>
            <a:endCxn id="46" idx="1"/>
          </p:cNvCxnSpPr>
          <p:nvPr/>
        </p:nvCxnSpPr>
        <p:spPr>
          <a:xfrm rot="10800000" flipH="1">
            <a:off x="3755643" y="1748885"/>
            <a:ext cx="6227" cy="4516669"/>
          </a:xfrm>
          <a:prstGeom prst="bentConnector3">
            <a:avLst>
              <a:gd name="adj1" fmla="val -3671110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/>
          <p:cNvSpPr/>
          <p:nvPr/>
        </p:nvSpPr>
        <p:spPr>
          <a:xfrm>
            <a:off x="1035856" y="4917377"/>
            <a:ext cx="1176411" cy="439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304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716901" y="5938224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cxnSp>
        <p:nvCxnSpPr>
          <p:cNvPr id="126" name="直線矢印コネクタ 125"/>
          <p:cNvCxnSpPr>
            <a:stCxn id="53" idx="1"/>
            <a:endCxn id="124" idx="6"/>
          </p:cNvCxnSpPr>
          <p:nvPr/>
        </p:nvCxnSpPr>
        <p:spPr>
          <a:xfrm flipH="1">
            <a:off x="2212267" y="5136705"/>
            <a:ext cx="1554630" cy="5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2214047" y="5061965"/>
            <a:ext cx="134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statusCode</a:t>
            </a:r>
            <a:endParaRPr kumimoji="1" lang="ja-JP" altLang="en-US" sz="20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573540" y="3935626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34" name="直線矢印コネクタ 133"/>
          <p:cNvCxnSpPr>
            <a:stCxn id="51" idx="1"/>
            <a:endCxn id="112" idx="3"/>
          </p:cNvCxnSpPr>
          <p:nvPr/>
        </p:nvCxnSpPr>
        <p:spPr>
          <a:xfrm flipH="1" flipV="1">
            <a:off x="2552538" y="4006579"/>
            <a:ext cx="1199748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2547472" y="1284822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40" name="直線矢印コネクタ 139"/>
          <p:cNvCxnSpPr/>
          <p:nvPr/>
        </p:nvCxnSpPr>
        <p:spPr>
          <a:xfrm flipH="1" flipV="1">
            <a:off x="2507122" y="1597905"/>
            <a:ext cx="124852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46" idx="3"/>
          </p:cNvCxnSpPr>
          <p:nvPr/>
        </p:nvCxnSpPr>
        <p:spPr>
          <a:xfrm rot="5400000">
            <a:off x="6531358" y="1029459"/>
            <a:ext cx="330269" cy="110858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3" idx="3"/>
            <a:endCxn id="74" idx="2"/>
          </p:cNvCxnSpPr>
          <p:nvPr/>
        </p:nvCxnSpPr>
        <p:spPr>
          <a:xfrm flipV="1">
            <a:off x="8289524" y="2963110"/>
            <a:ext cx="1277701" cy="16197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8440341" y="4227896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31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4717895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FirstState</a:t>
            </a:r>
            <a:r>
              <a:rPr kumimoji="1" lang="en-US" altLang="ja-JP" dirty="0" smtClean="0"/>
              <a:t>[State0] = true, </a:t>
            </a:r>
            <a:r>
              <a:rPr kumimoji="1" lang="en-US" altLang="ja-JP" dirty="0" err="1" smtClean="0"/>
              <a:t>FistState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 smtClean="0"/>
              <a:t>FirstState</a:t>
            </a:r>
            <a:r>
              <a:rPr lang="en-US" altLang="ja-JP" dirty="0" smtClean="0"/>
              <a:t>[State2] </a:t>
            </a:r>
            <a:r>
              <a:rPr lang="en-US" altLang="ja-JP" dirty="0"/>
              <a:t>= true, </a:t>
            </a:r>
            <a:r>
              <a:rPr lang="en-US" altLang="ja-JP" dirty="0" err="1" smtClean="0"/>
              <a:t>FistState</a:t>
            </a:r>
            <a:r>
              <a:rPr lang="en-US" altLang="ja-JP" dirty="0" smtClean="0"/>
              <a:t>[State3]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86325" y="681544"/>
            <a:ext cx="7713562" cy="4507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265501" y="1586984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725673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845516" y="686462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061983" y="681545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141640"/>
            <a:ext cx="1248327" cy="4453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122740" y="1141640"/>
            <a:ext cx="1211845" cy="4453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794757" y="1136722"/>
            <a:ext cx="486178" cy="4502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8973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74399" y="1105213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38799" y="1105213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2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 flipV="1">
            <a:off x="5403669" y="1992641"/>
            <a:ext cx="322004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096782" y="4072653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0" cy="773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626038" y="4072653"/>
            <a:ext cx="1555262" cy="680100"/>
            <a:chOff x="4626038" y="4072653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99297" y="4165824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626038" y="4072653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74413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802329" y="2510738"/>
            <a:ext cx="1248261" cy="612648"/>
          </a:xfrm>
          <a:prstGeom prst="wedgeEllipseCallout">
            <a:avLst>
              <a:gd name="adj1" fmla="val 56680"/>
              <a:gd name="adj2" fmla="val -815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格納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7220706" y="2907061"/>
            <a:ext cx="1248261" cy="612648"/>
          </a:xfrm>
          <a:prstGeom prst="wedgeEllipseCallout">
            <a:avLst>
              <a:gd name="adj1" fmla="val -16575"/>
              <a:gd name="adj2" fmla="val -1631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10" name="角丸四角形 109"/>
          <p:cNvSpPr/>
          <p:nvPr/>
        </p:nvSpPr>
        <p:spPr>
          <a:xfrm>
            <a:off x="786325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315581" y="3172130"/>
            <a:ext cx="2176176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334585" y="2398299"/>
            <a:ext cx="1069084" cy="77383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627308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403669" y="3659518"/>
            <a:ext cx="0" cy="4131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62501" y="2398298"/>
            <a:ext cx="3832256" cy="10175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2044" y="4412703"/>
            <a:ext cx="197399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39041" y="2988125"/>
            <a:ext cx="12700" cy="3529256"/>
          </a:xfrm>
          <a:prstGeom prst="curvedConnector3">
            <a:avLst>
              <a:gd name="adj1" fmla="val 330697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463</Words>
  <Application>Microsoft Office PowerPoint</Application>
  <PresentationFormat>ワイド画面</PresentationFormat>
  <Paragraphs>274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85</cp:revision>
  <dcterms:created xsi:type="dcterms:W3CDTF">2018-01-12T05:43:27Z</dcterms:created>
  <dcterms:modified xsi:type="dcterms:W3CDTF">2018-02-09T13:09:59Z</dcterms:modified>
</cp:coreProperties>
</file>