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7" r:id="rId22"/>
    <p:sldId id="26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0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229984" y="977322"/>
            <a:ext cx="7732832" cy="555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3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832756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269625" y="4614877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 flipH="1">
            <a:off x="3329779" y="4272647"/>
            <a:ext cx="1866438" cy="342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92276" y="419775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</p:cNvCxnSpPr>
          <p:nvPr/>
        </p:nvCxnSpPr>
        <p:spPr>
          <a:xfrm rot="10800000">
            <a:off x="3324415" y="3618054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617196"/>
            <a:ext cx="612733" cy="43550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66" idx="1"/>
            <a:endCxn id="36" idx="1"/>
          </p:cNvCxnSpPr>
          <p:nvPr/>
        </p:nvCxnSpPr>
        <p:spPr>
          <a:xfrm rot="10800000">
            <a:off x="2210375" y="1197268"/>
            <a:ext cx="59250" cy="5040882"/>
          </a:xfrm>
          <a:prstGeom prst="curvedConnector3">
            <a:avLst>
              <a:gd name="adj1" fmla="val 102417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229984" y="549847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036065" y="254944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0345" y="54984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7232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87384" y="367730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0" idx="0"/>
            <a:endCxn id="35" idx="2"/>
          </p:cNvCxnSpPr>
          <p:nvPr/>
        </p:nvCxnSpPr>
        <p:spPr>
          <a:xfrm flipH="1" flipV="1">
            <a:off x="6829676" y="2331606"/>
            <a:ext cx="238346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961" y="254577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07166" y="461992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0"/>
          </p:cNvCxnSpPr>
          <p:nvPr/>
        </p:nvCxnSpPr>
        <p:spPr>
          <a:xfrm>
            <a:off x="5196217" y="4272647"/>
            <a:ext cx="1871103" cy="3472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451486" y="419419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2269625" y="5942444"/>
            <a:ext cx="1792012" cy="591411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CacheEqItem0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47" idx="2"/>
            <a:endCxn id="66" idx="0"/>
          </p:cNvCxnSpPr>
          <p:nvPr/>
        </p:nvCxnSpPr>
        <p:spPr>
          <a:xfrm flipH="1">
            <a:off x="3165631" y="5426192"/>
            <a:ext cx="164148" cy="516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6" idx="2"/>
            <a:endCxn id="66" idx="0"/>
          </p:cNvCxnSpPr>
          <p:nvPr/>
        </p:nvCxnSpPr>
        <p:spPr>
          <a:xfrm flipH="1">
            <a:off x="3165631" y="5431237"/>
            <a:ext cx="3901689" cy="5112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414140" y="52440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4304017" y="5943531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335461" y="593503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>
            <a:off x="3329779" y="5426192"/>
            <a:ext cx="1870244" cy="5173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>
            <a:off x="7067320" y="5431237"/>
            <a:ext cx="164147" cy="5038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2170" y="53532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44362" y="54984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3"/>
            <a:endCxn id="40" idx="3"/>
          </p:cNvCxnSpPr>
          <p:nvPr/>
        </p:nvCxnSpPr>
        <p:spPr>
          <a:xfrm flipH="1" flipV="1">
            <a:off x="8040014" y="3251655"/>
            <a:ext cx="87459" cy="2982792"/>
          </a:xfrm>
          <a:prstGeom prst="curvedConnector3">
            <a:avLst>
              <a:gd name="adj1" fmla="val -2613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01866" y="549847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594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654249" y="84008"/>
            <a:ext cx="8540229" cy="387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5424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853545" y="482547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93363" y="141081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671951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2732105" y="1850704"/>
            <a:ext cx="0" cy="360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466443" y="182794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1626243" y="1217807"/>
            <a:ext cx="67121" cy="41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3770847" y="1213629"/>
            <a:ext cx="54691" cy="4171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1231" y="12579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10202" y="125948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80846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[Time1,2,3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1"/>
          </p:cNvCxnSpPr>
          <p:nvPr/>
        </p:nvCxnSpPr>
        <p:spPr>
          <a:xfrm>
            <a:off x="2732105" y="1850704"/>
            <a:ext cx="3348741" cy="766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836847" y="182794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1836098" y="3371615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243749" y="336736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 flipH="1">
            <a:off x="2732104" y="3022626"/>
            <a:ext cx="1" cy="348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 flipH="1">
            <a:off x="7139755" y="3022626"/>
            <a:ext cx="1245" cy="3447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37262" y="301285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18422" y="30187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1"/>
            <a:endCxn id="40" idx="3"/>
          </p:cNvCxnSpPr>
          <p:nvPr/>
        </p:nvCxnSpPr>
        <p:spPr>
          <a:xfrm rot="10800000">
            <a:off x="4797531" y="848089"/>
            <a:ext cx="1446219" cy="2818689"/>
          </a:xfrm>
          <a:prstGeom prst="curvedConnector3">
            <a:avLst>
              <a:gd name="adj1" fmla="val 7589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19896" y="350627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505201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7250493" y="478370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Time3]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101013" y="140737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1" name="カギ線コネクタ 90"/>
          <p:cNvCxnSpPr>
            <a:stCxn id="89" idx="3"/>
            <a:endCxn id="82" idx="2"/>
          </p:cNvCxnSpPr>
          <p:nvPr/>
        </p:nvCxnSpPr>
        <p:spPr>
          <a:xfrm flipV="1">
            <a:off x="8178497" y="1213629"/>
            <a:ext cx="43989" cy="41369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89" idx="1"/>
            <a:endCxn id="81" idx="2"/>
          </p:cNvCxnSpPr>
          <p:nvPr/>
        </p:nvCxnSpPr>
        <p:spPr>
          <a:xfrm rot="10800000">
            <a:off x="6024013" y="1217807"/>
            <a:ext cx="77001" cy="4095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149526" y="12621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78497" y="126368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104" name="直線矢印コネクタ 103"/>
          <p:cNvCxnSpPr>
            <a:stCxn id="89" idx="2"/>
            <a:endCxn id="46" idx="0"/>
          </p:cNvCxnSpPr>
          <p:nvPr/>
        </p:nvCxnSpPr>
        <p:spPr>
          <a:xfrm>
            <a:off x="7139755" y="1847268"/>
            <a:ext cx="1245" cy="3640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7154818" y="182267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33" name="曲線コネクタ 32"/>
          <p:cNvCxnSpPr>
            <a:stCxn id="82" idx="0"/>
            <a:endCxn id="40" idx="0"/>
          </p:cNvCxnSpPr>
          <p:nvPr/>
        </p:nvCxnSpPr>
        <p:spPr>
          <a:xfrm rot="16200000" flipH="1" flipV="1">
            <a:off x="6021923" y="-1718016"/>
            <a:ext cx="4177" cy="4396948"/>
          </a:xfrm>
          <a:prstGeom prst="curvedConnector3">
            <a:avLst>
              <a:gd name="adj1" fmla="val -7140795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761" y="8400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048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/>
          <p:cNvSpPr/>
          <p:nvPr/>
        </p:nvSpPr>
        <p:spPr>
          <a:xfrm>
            <a:off x="236949" y="128158"/>
            <a:ext cx="10390429" cy="662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68538" y="540806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30476" y="209990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80409" y="141593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575814" y="5053417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212040" y="978724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45483" y="436286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39" idx="3"/>
          </p:cNvCxnSpPr>
          <p:nvPr/>
        </p:nvCxnSpPr>
        <p:spPr>
          <a:xfrm rot="16200000" flipV="1">
            <a:off x="6515721" y="243663"/>
            <a:ext cx="359965" cy="111015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51" idx="3"/>
          </p:cNvCxnSpPr>
          <p:nvPr/>
        </p:nvCxnSpPr>
        <p:spPr>
          <a:xfrm rot="16200000" flipV="1">
            <a:off x="6528435" y="3623796"/>
            <a:ext cx="356285" cy="11218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53" idx="3"/>
          </p:cNvCxnSpPr>
          <p:nvPr/>
        </p:nvCxnSpPr>
        <p:spPr>
          <a:xfrm rot="5400000">
            <a:off x="6540392" y="4409592"/>
            <a:ext cx="333949" cy="11202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47" idx="3"/>
          </p:cNvCxnSpPr>
          <p:nvPr/>
        </p:nvCxnSpPr>
        <p:spPr>
          <a:xfrm rot="16200000" flipV="1">
            <a:off x="6010464" y="3011251"/>
            <a:ext cx="2530335" cy="226329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4" idx="3"/>
          </p:cNvCxnSpPr>
          <p:nvPr/>
        </p:nvCxnSpPr>
        <p:spPr>
          <a:xfrm rot="5400000">
            <a:off x="7069347" y="4927619"/>
            <a:ext cx="417595" cy="22582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45483" y="30067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8405" y="4811225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77013" y="369206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75871" y="255060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56854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8507072" y="402403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8507071" y="2151795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Time1-5]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246073" y="64362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stCxn id="38" idx="3"/>
            <a:endCxn id="73" idx="1"/>
          </p:cNvCxnSpPr>
          <p:nvPr/>
        </p:nvCxnSpPr>
        <p:spPr>
          <a:xfrm flipV="1">
            <a:off x="8289524" y="808061"/>
            <a:ext cx="217548" cy="39060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8" idx="3"/>
            <a:endCxn id="74" idx="1"/>
          </p:cNvCxnSpPr>
          <p:nvPr/>
        </p:nvCxnSpPr>
        <p:spPr>
          <a:xfrm>
            <a:off x="8289524" y="1198670"/>
            <a:ext cx="217547" cy="13587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333281" y="1543601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2" name="カギ線コネクタ 101"/>
          <p:cNvCxnSpPr>
            <a:stCxn id="42" idx="3"/>
            <a:endCxn id="74" idx="2"/>
          </p:cNvCxnSpPr>
          <p:nvPr/>
        </p:nvCxnSpPr>
        <p:spPr>
          <a:xfrm flipV="1">
            <a:off x="9446022" y="2963110"/>
            <a:ext cx="121203" cy="266490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74" idx="1"/>
          </p:cNvCxnSpPr>
          <p:nvPr/>
        </p:nvCxnSpPr>
        <p:spPr>
          <a:xfrm flipH="1" flipV="1">
            <a:off x="6180409" y="2092637"/>
            <a:ext cx="2326662" cy="4648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797442" y="1403471"/>
            <a:ext cx="1703451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EtagHeader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36949" y="3822009"/>
            <a:ext cx="2315589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IfNoneMatchHeader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13" name="カギ線コネクタ 112"/>
          <p:cNvCxnSpPr>
            <a:stCxn id="54" idx="1"/>
            <a:endCxn id="46" idx="1"/>
          </p:cNvCxnSpPr>
          <p:nvPr/>
        </p:nvCxnSpPr>
        <p:spPr>
          <a:xfrm rot="10800000" flipH="1">
            <a:off x="3755643" y="1748885"/>
            <a:ext cx="6227" cy="4516669"/>
          </a:xfrm>
          <a:prstGeom prst="bentConnector3">
            <a:avLst>
              <a:gd name="adj1" fmla="val -3671110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/>
          <p:cNvSpPr/>
          <p:nvPr/>
        </p:nvSpPr>
        <p:spPr>
          <a:xfrm>
            <a:off x="1035856" y="4917377"/>
            <a:ext cx="1176411" cy="439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304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716901" y="5938224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cxnSp>
        <p:nvCxnSpPr>
          <p:cNvPr id="126" name="直線矢印コネクタ 125"/>
          <p:cNvCxnSpPr>
            <a:stCxn id="53" idx="1"/>
            <a:endCxn id="124" idx="6"/>
          </p:cNvCxnSpPr>
          <p:nvPr/>
        </p:nvCxnSpPr>
        <p:spPr>
          <a:xfrm flipH="1">
            <a:off x="2212267" y="5136705"/>
            <a:ext cx="1554630" cy="5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2214047" y="5061965"/>
            <a:ext cx="134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statusCode</a:t>
            </a:r>
            <a:endParaRPr kumimoji="1" lang="ja-JP" altLang="en-US" sz="20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573540" y="3935626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34" name="直線矢印コネクタ 133"/>
          <p:cNvCxnSpPr>
            <a:stCxn id="51" idx="1"/>
            <a:endCxn id="112" idx="3"/>
          </p:cNvCxnSpPr>
          <p:nvPr/>
        </p:nvCxnSpPr>
        <p:spPr>
          <a:xfrm flipH="1" flipV="1">
            <a:off x="2552538" y="4006579"/>
            <a:ext cx="1199748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2547472" y="1284822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40" name="直線矢印コネクタ 139"/>
          <p:cNvCxnSpPr/>
          <p:nvPr/>
        </p:nvCxnSpPr>
        <p:spPr>
          <a:xfrm flipH="1" flipV="1">
            <a:off x="2507122" y="1597905"/>
            <a:ext cx="124852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46" idx="3"/>
          </p:cNvCxnSpPr>
          <p:nvPr/>
        </p:nvCxnSpPr>
        <p:spPr>
          <a:xfrm rot="5400000">
            <a:off x="6531358" y="1029459"/>
            <a:ext cx="330269" cy="110858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3" idx="3"/>
            <a:endCxn id="74" idx="2"/>
          </p:cNvCxnSpPr>
          <p:nvPr/>
        </p:nvCxnSpPr>
        <p:spPr>
          <a:xfrm flipV="1">
            <a:off x="8289524" y="2963110"/>
            <a:ext cx="1277701" cy="16197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8440341" y="4227896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1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45539" y="365934"/>
            <a:ext cx="10036743" cy="2324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45540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93333" y="370018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741126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2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288919" y="365935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3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626332" y="2117099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43" idx="3"/>
            <a:endCxn id="41" idx="2"/>
          </p:cNvCxnSpPr>
          <p:nvPr/>
        </p:nvCxnSpPr>
        <p:spPr>
          <a:xfrm flipV="1">
            <a:off x="6703816" y="1347134"/>
            <a:ext cx="2781785" cy="98991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43" idx="1"/>
            <a:endCxn id="35" idx="2"/>
          </p:cNvCxnSpPr>
          <p:nvPr/>
        </p:nvCxnSpPr>
        <p:spPr>
          <a:xfrm rot="10800000">
            <a:off x="1842222" y="1347135"/>
            <a:ext cx="2784110" cy="98991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626332" y="151726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カギ線コネクタ 48"/>
          <p:cNvCxnSpPr>
            <a:stCxn id="48" idx="3"/>
            <a:endCxn id="38" idx="2"/>
          </p:cNvCxnSpPr>
          <p:nvPr/>
        </p:nvCxnSpPr>
        <p:spPr>
          <a:xfrm flipV="1">
            <a:off x="6703816" y="1347135"/>
            <a:ext cx="233992" cy="39007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8" idx="1"/>
            <a:endCxn id="36" idx="2"/>
          </p:cNvCxnSpPr>
          <p:nvPr/>
        </p:nvCxnSpPr>
        <p:spPr>
          <a:xfrm rot="10800000">
            <a:off x="4390016" y="1351217"/>
            <a:ext cx="236317" cy="38599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627331" y="229000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626215" y="1665739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703815" y="229000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03815" y="1660383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957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996041" y="237084"/>
            <a:ext cx="6935292" cy="393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37643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76731" y="1480774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632" y="4176693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756" y="692263"/>
            <a:ext cx="5532" cy="348443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2226189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53392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1618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1" cy="153112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4800014" y="1310472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0012" y="1860698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6041" y="2264173"/>
            <a:ext cx="251543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⑤改ざんレスポンスを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6041" y="3220433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299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1592495" y="234172"/>
            <a:ext cx="6338837" cy="283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サーバ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00924" y="19317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③リクエスト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36003" y="133622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449" y="30723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573" y="692263"/>
            <a:ext cx="5715" cy="238011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194490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2526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7333" y="306911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5716" cy="237685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263427" y="2297974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259285" y="1725323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5" name="テキスト ボックス 24"/>
          <p:cNvSpPr txBox="1"/>
          <p:nvPr/>
        </p:nvSpPr>
        <p:spPr>
          <a:xfrm>
            <a:off x="5276731" y="2454112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53573" y="2812010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60" idx="1"/>
            <a:endCxn id="59" idx="1"/>
          </p:cNvCxnSpPr>
          <p:nvPr/>
        </p:nvCxnSpPr>
        <p:spPr>
          <a:xfrm rot="10800000" flipH="1" flipV="1">
            <a:off x="2736002" y="1536284"/>
            <a:ext cx="64921" cy="595472"/>
          </a:xfrm>
          <a:prstGeom prst="curvedConnector3">
            <a:avLst>
              <a:gd name="adj1" fmla="val -35212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3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1854665" y="3458483"/>
            <a:ext cx="9950500" cy="227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854665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40426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275962" y="4010206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87011" y="4010206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07495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58529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4382399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97100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9424834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33540" y="3458484"/>
            <a:ext cx="778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cause</a:t>
            </a:r>
            <a:endParaRPr kumimoji="1" lang="ja-JP" altLang="en-US" sz="2000" dirty="0"/>
          </a:p>
        </p:txBody>
      </p:sp>
      <p:cxnSp>
        <p:nvCxnSpPr>
          <p:cNvPr id="56" name="カギ線コネクタ 55"/>
          <p:cNvCxnSpPr>
            <a:stCxn id="38" idx="1"/>
            <a:endCxn id="39" idx="0"/>
          </p:cNvCxnSpPr>
          <p:nvPr/>
        </p:nvCxnSpPr>
        <p:spPr>
          <a:xfrm rot="10800000" flipV="1">
            <a:off x="3051348" y="4230152"/>
            <a:ext cx="224615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8" idx="3"/>
            <a:endCxn id="46" idx="0"/>
          </p:cNvCxnSpPr>
          <p:nvPr/>
        </p:nvCxnSpPr>
        <p:spPr>
          <a:xfrm>
            <a:off x="5353446" y="4230152"/>
            <a:ext cx="21911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3" idx="1"/>
            <a:endCxn id="51" idx="0"/>
          </p:cNvCxnSpPr>
          <p:nvPr/>
        </p:nvCxnSpPr>
        <p:spPr>
          <a:xfrm rot="10800000" flipV="1">
            <a:off x="8093783" y="4230152"/>
            <a:ext cx="19322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3" idx="3"/>
            <a:endCxn id="53" idx="0"/>
          </p:cNvCxnSpPr>
          <p:nvPr/>
        </p:nvCxnSpPr>
        <p:spPr>
          <a:xfrm>
            <a:off x="10331052" y="4230152"/>
            <a:ext cx="283948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0602402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17" name="曲線コネクタ 16"/>
          <p:cNvCxnSpPr>
            <a:stCxn id="43" idx="0"/>
            <a:endCxn id="38" idx="0"/>
          </p:cNvCxnSpPr>
          <p:nvPr/>
        </p:nvCxnSpPr>
        <p:spPr>
          <a:xfrm rot="16200000" flipV="1">
            <a:off x="6811868" y="1513042"/>
            <a:ext cx="12700" cy="4994328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0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/>
          <p:cNvSpPr/>
          <p:nvPr/>
        </p:nvSpPr>
        <p:spPr>
          <a:xfrm>
            <a:off x="998806" y="234172"/>
            <a:ext cx="8905913" cy="5810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952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91796" y="94165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35990" y="148847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7398" y="604430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6522" y="692263"/>
            <a:ext cx="2766" cy="53520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40414" y="449101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9523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161061" y="208559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 flipH="1">
            <a:off x="6630185" y="692261"/>
            <a:ext cx="1" cy="139333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4809539" y="1304925"/>
            <a:ext cx="1820646" cy="55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9538" y="1852613"/>
            <a:ext cx="1772237" cy="808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8806" y="4074498"/>
            <a:ext cx="253627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⑨</a:t>
            </a:r>
            <a:r>
              <a:rPr lang="ja-JP" altLang="en-US" sz="2000" dirty="0" smtClean="0"/>
              <a:t>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8806" y="5059990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⑩</a:t>
            </a:r>
            <a:r>
              <a:rPr lang="ja-JP" altLang="en-US" sz="2000" dirty="0" smtClean="0"/>
              <a:t>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8" name="テキスト ボックス 27"/>
          <p:cNvSpPr txBox="1"/>
          <p:nvPr/>
        </p:nvSpPr>
        <p:spPr>
          <a:xfrm>
            <a:off x="2801058" y="2452305"/>
            <a:ext cx="1465466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1503" y="264821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08319" y="318574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⑦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71320" y="3307592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⑧改ざんレスポンス</a:t>
            </a:r>
            <a:endParaRPr kumimoji="1" lang="ja-JP" altLang="en-US" sz="2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259287" y="2852415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809539" y="3015448"/>
            <a:ext cx="3351546" cy="39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809541" y="3562350"/>
            <a:ext cx="3351544" cy="33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2241109" y="3707440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5261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>
            <a:stCxn id="37" idx="2"/>
            <a:endCxn id="45" idx="0"/>
          </p:cNvCxnSpPr>
          <p:nvPr/>
        </p:nvCxnSpPr>
        <p:spPr>
          <a:xfrm flipH="1">
            <a:off x="8161085" y="692261"/>
            <a:ext cx="1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691961" y="449101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曲線コネクタ 57"/>
          <p:cNvCxnSpPr>
            <a:stCxn id="60" idx="1"/>
            <a:endCxn id="28" idx="1"/>
          </p:cNvCxnSpPr>
          <p:nvPr/>
        </p:nvCxnSpPr>
        <p:spPr>
          <a:xfrm rot="10800000" flipH="1" flipV="1">
            <a:off x="2371320" y="1802672"/>
            <a:ext cx="429738" cy="849688"/>
          </a:xfrm>
          <a:prstGeom prst="curvedConnector3">
            <a:avLst>
              <a:gd name="adj1" fmla="val -88658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998806" y="2266950"/>
            <a:ext cx="743081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かっこ 67"/>
          <p:cNvSpPr/>
          <p:nvPr/>
        </p:nvSpPr>
        <p:spPr>
          <a:xfrm>
            <a:off x="8387316" y="2314691"/>
            <a:ext cx="203104" cy="3679516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94746" y="3969783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Same-origin</a:t>
            </a:r>
          </a:p>
          <a:p>
            <a:r>
              <a:rPr kumimoji="1" lang="en-US" altLang="ja-JP" dirty="0" smtClean="0"/>
              <a:t>BCP</a:t>
            </a:r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15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691385" y="229043"/>
            <a:ext cx="7723764" cy="3919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02692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830707" y="235606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1320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89896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60209" y="1448875"/>
            <a:ext cx="1587294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800361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>
            <a:off x="3269484" y="692263"/>
            <a:ext cx="1" cy="1531121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914366" y="3497641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23" idx="2"/>
            <a:endCxn id="71" idx="0"/>
          </p:cNvCxnSpPr>
          <p:nvPr/>
        </p:nvCxnSpPr>
        <p:spPr>
          <a:xfrm flipH="1">
            <a:off x="5383490" y="692982"/>
            <a:ext cx="2" cy="280465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952176" y="222114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421299" y="690783"/>
            <a:ext cx="1" cy="153036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69483" y="1147440"/>
            <a:ext cx="211400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383492" y="1310473"/>
            <a:ext cx="2011606" cy="13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5383491" y="1860698"/>
            <a:ext cx="2011607" cy="126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3251306" y="2002465"/>
            <a:ext cx="2132183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13" y="229042"/>
            <a:ext cx="513160" cy="513160"/>
          </a:xfrm>
          <a:prstGeom prst="rect">
            <a:avLst/>
          </a:prstGeom>
          <a:effectLst/>
        </p:spPr>
      </p:pic>
      <p:sp>
        <p:nvSpPr>
          <p:cNvPr id="23" name="正方形/長方形 22"/>
          <p:cNvSpPr/>
          <p:nvPr/>
        </p:nvSpPr>
        <p:spPr>
          <a:xfrm>
            <a:off x="4716700" y="237805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中継者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1384" y="233891"/>
            <a:ext cx="1337720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ブラウザ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91119" y="34922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6" idx="2"/>
            <a:endCxn id="27" idx="0"/>
          </p:cNvCxnSpPr>
          <p:nvPr/>
        </p:nvCxnSpPr>
        <p:spPr>
          <a:xfrm flipH="1">
            <a:off x="1360243" y="689068"/>
            <a:ext cx="1" cy="280321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24234" y="160261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448478" y="2104469"/>
            <a:ext cx="1436914" cy="612648"/>
          </a:xfrm>
          <a:prstGeom prst="wedgeRoundRectCallout">
            <a:avLst>
              <a:gd name="adj1" fmla="val -47718"/>
              <a:gd name="adj2" fmla="val -742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レスポンスの格納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42820" y="231713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360243" y="2715984"/>
            <a:ext cx="4023246" cy="35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360244" y="3220897"/>
            <a:ext cx="4023245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227495" y="2799783"/>
            <a:ext cx="3126177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⑥格納レスポンスの再利用</a:t>
            </a:r>
            <a:endParaRPr kumimoji="1" lang="ja-JP" altLang="en-US" sz="2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641592" y="2820406"/>
            <a:ext cx="2773557" cy="612648"/>
          </a:xfrm>
          <a:prstGeom prst="wedgeRoundRectCallout">
            <a:avLst>
              <a:gd name="adj1" fmla="val 1370"/>
              <a:gd name="adj2" fmla="val -2148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3790583" y="3536344"/>
            <a:ext cx="2773557" cy="612648"/>
          </a:xfrm>
          <a:prstGeom prst="wedgeRoundRectCallout">
            <a:avLst>
              <a:gd name="adj1" fmla="val -25849"/>
              <a:gd name="adj2" fmla="val -1159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</p:spTree>
    <p:extLst>
      <p:ext uri="{BB962C8B-B14F-4D97-AF65-F5344CB8AC3E}">
        <p14:creationId xmlns:p14="http://schemas.microsoft.com/office/powerpoint/2010/main" val="291226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>
            <a:off x="1812866" y="128159"/>
            <a:ext cx="10081279" cy="6627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92808" y="344969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302702" y="304204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6235645" y="550285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5337" y="209393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53" idx="3"/>
          </p:cNvCxnSpPr>
          <p:nvPr/>
        </p:nvCxnSpPr>
        <p:spPr>
          <a:xfrm rot="16200000" flipV="1">
            <a:off x="6527733" y="4756200"/>
            <a:ext cx="366150" cy="112715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46" idx="3"/>
          </p:cNvCxnSpPr>
          <p:nvPr/>
        </p:nvCxnSpPr>
        <p:spPr>
          <a:xfrm rot="16200000" flipV="1">
            <a:off x="6527255" y="1363832"/>
            <a:ext cx="345051" cy="1115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47" idx="3"/>
          </p:cNvCxnSpPr>
          <p:nvPr/>
        </p:nvCxnSpPr>
        <p:spPr>
          <a:xfrm rot="5400000">
            <a:off x="6528717" y="2149091"/>
            <a:ext cx="343906" cy="11133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39" idx="3"/>
          </p:cNvCxnSpPr>
          <p:nvPr/>
        </p:nvCxnSpPr>
        <p:spPr>
          <a:xfrm rot="16200000" flipV="1">
            <a:off x="5870619" y="888764"/>
            <a:ext cx="2830936" cy="229092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1" idx="3"/>
          </p:cNvCxnSpPr>
          <p:nvPr/>
        </p:nvCxnSpPr>
        <p:spPr>
          <a:xfrm rot="5400000">
            <a:off x="7230103" y="2805133"/>
            <a:ext cx="116994" cy="228590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20064" y="4789996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189969" y="251875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09036" y="25964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35337" y="1374062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42325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9773838" y="213100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Time0,1]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552499" y="290426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437825" y="2143520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7" name="直線矢印コネクタ 106"/>
          <p:cNvCxnSpPr>
            <a:stCxn id="84" idx="1"/>
          </p:cNvCxnSpPr>
          <p:nvPr/>
        </p:nvCxnSpPr>
        <p:spPr>
          <a:xfrm flipH="1" flipV="1">
            <a:off x="6189969" y="3062108"/>
            <a:ext cx="3583869" cy="89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54" idx="3"/>
          </p:cNvCxnSpPr>
          <p:nvPr/>
        </p:nvCxnSpPr>
        <p:spPr>
          <a:xfrm rot="5400000">
            <a:off x="6550295" y="5541460"/>
            <a:ext cx="322807" cy="11253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9590394" y="4507072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95921" y="366964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stCxn id="43" idx="3"/>
            <a:endCxn id="73" idx="1"/>
          </p:cNvCxnSpPr>
          <p:nvPr/>
        </p:nvCxnSpPr>
        <p:spPr>
          <a:xfrm flipV="1">
            <a:off x="8279378" y="618758"/>
            <a:ext cx="1494460" cy="16951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42" idx="3"/>
            <a:endCxn id="73" idx="1"/>
          </p:cNvCxnSpPr>
          <p:nvPr/>
        </p:nvCxnSpPr>
        <p:spPr>
          <a:xfrm flipV="1">
            <a:off x="9470292" y="618758"/>
            <a:ext cx="303546" cy="30508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659954" y="120478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9773838" y="2746438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Time2-5]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>
            <a:stCxn id="43" idx="3"/>
            <a:endCxn id="84" idx="1"/>
          </p:cNvCxnSpPr>
          <p:nvPr/>
        </p:nvCxnSpPr>
        <p:spPr>
          <a:xfrm>
            <a:off x="8279378" y="2313881"/>
            <a:ext cx="1494460" cy="8382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2" idx="3"/>
            <a:endCxn id="84" idx="1"/>
          </p:cNvCxnSpPr>
          <p:nvPr/>
        </p:nvCxnSpPr>
        <p:spPr>
          <a:xfrm flipV="1">
            <a:off x="9470292" y="3152096"/>
            <a:ext cx="303546" cy="5175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8" idx="3"/>
            <a:endCxn id="84" idx="2"/>
          </p:cNvCxnSpPr>
          <p:nvPr/>
        </p:nvCxnSpPr>
        <p:spPr>
          <a:xfrm flipV="1">
            <a:off x="8313129" y="3557753"/>
            <a:ext cx="2520863" cy="21650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9445477" y="3502729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sp>
        <p:nvSpPr>
          <p:cNvPr id="119" name="楕円 118"/>
          <p:cNvSpPr/>
          <p:nvPr/>
        </p:nvSpPr>
        <p:spPr>
          <a:xfrm>
            <a:off x="1812866" y="2514430"/>
            <a:ext cx="1176411" cy="439756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Token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20" name="カギ線コネクタ 119"/>
          <p:cNvCxnSpPr>
            <a:stCxn id="54" idx="1"/>
            <a:endCxn id="47" idx="1"/>
          </p:cNvCxnSpPr>
          <p:nvPr/>
        </p:nvCxnSpPr>
        <p:spPr>
          <a:xfrm rot="10800000">
            <a:off x="3750618" y="2877733"/>
            <a:ext cx="5026" cy="3387821"/>
          </a:xfrm>
          <a:prstGeom prst="bentConnector3">
            <a:avLst>
              <a:gd name="adj1" fmla="val 4648349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2974341" y="6213148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057832" y="239799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body</a:t>
            </a:r>
            <a:endParaRPr kumimoji="1" lang="ja-JP" altLang="en-US" sz="2000" dirty="0"/>
          </a:p>
        </p:txBody>
      </p:sp>
      <p:cxnSp>
        <p:nvCxnSpPr>
          <p:cNvPr id="129" name="直線矢印コネクタ 128"/>
          <p:cNvCxnSpPr>
            <a:endCxn id="119" idx="6"/>
          </p:cNvCxnSpPr>
          <p:nvPr/>
        </p:nvCxnSpPr>
        <p:spPr>
          <a:xfrm flipH="1" flipV="1">
            <a:off x="2989277" y="2734308"/>
            <a:ext cx="761341" cy="51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7943591" y="5996440"/>
            <a:ext cx="3923510" cy="7078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Browser0:</a:t>
            </a:r>
            <a:r>
              <a:rPr kumimoji="1" lang="ja-JP" altLang="en-US" sz="2000" dirty="0" smtClean="0"/>
              <a:t>正当なユーザのブラウザ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Browser1:</a:t>
            </a:r>
            <a:r>
              <a:rPr lang="ja-JP" altLang="en-US" sz="2000" dirty="0" smtClean="0"/>
              <a:t>攻撃者のブラウザ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71880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以下レジュメ用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70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1314153" y="478602"/>
            <a:ext cx="6072113" cy="241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510430" y="1008469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314153" y="1874940"/>
            <a:ext cx="1468943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Cookie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>
            <a:stCxn id="4" idx="2"/>
            <a:endCxn id="5" idx="0"/>
          </p:cNvCxnSpPr>
          <p:nvPr/>
        </p:nvCxnSpPr>
        <p:spPr>
          <a:xfrm>
            <a:off x="2048624" y="1643469"/>
            <a:ext cx="1" cy="231471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3546558" y="1008469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582686" y="1008469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3350281" y="1874939"/>
            <a:ext cx="1468943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Cookie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r>
              <a:rPr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円/楕円 16"/>
          <p:cNvSpPr/>
          <p:nvPr/>
        </p:nvSpPr>
        <p:spPr>
          <a:xfrm>
            <a:off x="5386409" y="1874939"/>
            <a:ext cx="1468943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Cookie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0" name="カギ線コネクタ 19"/>
          <p:cNvCxnSpPr>
            <a:stCxn id="4" idx="0"/>
            <a:endCxn id="13" idx="0"/>
          </p:cNvCxnSpPr>
          <p:nvPr/>
        </p:nvCxnSpPr>
        <p:spPr>
          <a:xfrm rot="5400000" flipH="1" flipV="1">
            <a:off x="3066688" y="-9595"/>
            <a:ext cx="12700" cy="2036128"/>
          </a:xfrm>
          <a:prstGeom prst="bentConnector3">
            <a:avLst>
              <a:gd name="adj1" fmla="val 1465118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215231" y="47860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対応する通信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49270" y="24914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表現可能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69282" y="249145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表現不可能</a:t>
            </a:r>
            <a:endParaRPr kumimoji="1" lang="ja-JP" altLang="en-US" sz="2000" dirty="0"/>
          </a:p>
        </p:txBody>
      </p:sp>
      <p:cxnSp>
        <p:nvCxnSpPr>
          <p:cNvPr id="28" name="直線矢印コネクタ 27"/>
          <p:cNvCxnSpPr>
            <a:stCxn id="5" idx="6"/>
            <a:endCxn id="17" idx="2"/>
          </p:cNvCxnSpPr>
          <p:nvPr/>
        </p:nvCxnSpPr>
        <p:spPr>
          <a:xfrm flipV="1">
            <a:off x="2783096" y="2244638"/>
            <a:ext cx="567185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6"/>
            <a:endCxn id="18" idx="2"/>
          </p:cNvCxnSpPr>
          <p:nvPr/>
        </p:nvCxnSpPr>
        <p:spPr>
          <a:xfrm>
            <a:off x="4819224" y="2244638"/>
            <a:ext cx="56718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3" idx="2"/>
            <a:endCxn id="17" idx="0"/>
          </p:cNvCxnSpPr>
          <p:nvPr/>
        </p:nvCxnSpPr>
        <p:spPr>
          <a:xfrm>
            <a:off x="4084752" y="1643469"/>
            <a:ext cx="1" cy="23147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6" idx="2"/>
            <a:endCxn id="18" idx="0"/>
          </p:cNvCxnSpPr>
          <p:nvPr/>
        </p:nvCxnSpPr>
        <p:spPr>
          <a:xfrm>
            <a:off x="6120880" y="1643469"/>
            <a:ext cx="1" cy="23147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6855351" y="15745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895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748</Words>
  <Application>Microsoft Office PowerPoint</Application>
  <PresentationFormat>ワイド画面</PresentationFormat>
  <Paragraphs>415</Paragraphs>
  <Slides>22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以下レジュメ用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63</cp:revision>
  <dcterms:created xsi:type="dcterms:W3CDTF">2018-01-12T05:43:27Z</dcterms:created>
  <dcterms:modified xsi:type="dcterms:W3CDTF">2018-02-13T10:00:58Z</dcterms:modified>
</cp:coreProperties>
</file>