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8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F9E5-22C7-4D67-BFE7-9836B898E847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18F1B-9A91-4E6A-A3A3-2BB71CD4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06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F1B-9A91-4E6A-A3A3-2BB71CD430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30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F1B-9A91-4E6A-A3A3-2BB71CD430D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11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75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23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3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7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75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0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9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9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93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/>
          <p:cNvSpPr/>
          <p:nvPr/>
        </p:nvSpPr>
        <p:spPr>
          <a:xfrm>
            <a:off x="480698" y="346076"/>
            <a:ext cx="8545569" cy="281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434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7581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43626" y="460375"/>
            <a:ext cx="109537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3"/>
            <a:endCxn id="5" idx="1"/>
          </p:cNvCxnSpPr>
          <p:nvPr/>
        </p:nvCxnSpPr>
        <p:spPr>
          <a:xfrm flipV="1">
            <a:off x="160337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207313" y="460375"/>
            <a:ext cx="112712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 smtClean="0">
                <a:solidFill>
                  <a:schemeClr val="tx1"/>
                </a:solidFill>
              </a:rPr>
              <a:t>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42465" y="526535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6" idx="3"/>
            <a:endCxn id="11" idx="1"/>
          </p:cNvCxnSpPr>
          <p:nvPr/>
        </p:nvCxnSpPr>
        <p:spPr>
          <a:xfrm>
            <a:off x="4739001" y="711200"/>
            <a:ext cx="46831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3"/>
            <a:endCxn id="6" idx="1"/>
          </p:cNvCxnSpPr>
          <p:nvPr/>
        </p:nvCxnSpPr>
        <p:spPr>
          <a:xfrm>
            <a:off x="3171188" y="711200"/>
            <a:ext cx="4724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1" idx="3"/>
            <a:endCxn id="12" idx="1"/>
          </p:cNvCxnSpPr>
          <p:nvPr/>
        </p:nvCxnSpPr>
        <p:spPr>
          <a:xfrm>
            <a:off x="6334439" y="711200"/>
            <a:ext cx="20802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107797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Event2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681629" y="1430936"/>
            <a:ext cx="1449951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244502" y="1430936"/>
            <a:ext cx="1457310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4" idx="0"/>
            <a:endCxn id="4" idx="2"/>
          </p:cNvCxnSpPr>
          <p:nvPr/>
        </p:nvCxnSpPr>
        <p:spPr>
          <a:xfrm flipH="1" flipV="1">
            <a:off x="105886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0"/>
            <a:endCxn id="5" idx="2"/>
          </p:cNvCxnSpPr>
          <p:nvPr/>
        </p:nvCxnSpPr>
        <p:spPr>
          <a:xfrm flipV="1">
            <a:off x="183879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7" idx="0"/>
            <a:endCxn id="5" idx="2"/>
          </p:cNvCxnSpPr>
          <p:nvPr/>
        </p:nvCxnSpPr>
        <p:spPr>
          <a:xfrm flipH="1" flipV="1">
            <a:off x="2623500" y="962025"/>
            <a:ext cx="783105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7" idx="0"/>
            <a:endCxn id="6" idx="2"/>
          </p:cNvCxnSpPr>
          <p:nvPr/>
        </p:nvCxnSpPr>
        <p:spPr>
          <a:xfrm flipV="1">
            <a:off x="3406605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8" idx="0"/>
            <a:endCxn id="6" idx="2"/>
          </p:cNvCxnSpPr>
          <p:nvPr/>
        </p:nvCxnSpPr>
        <p:spPr>
          <a:xfrm flipH="1" flipV="1">
            <a:off x="4191314" y="962025"/>
            <a:ext cx="78184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0"/>
            <a:endCxn id="11" idx="2"/>
          </p:cNvCxnSpPr>
          <p:nvPr/>
        </p:nvCxnSpPr>
        <p:spPr>
          <a:xfrm flipV="1">
            <a:off x="4973157" y="962025"/>
            <a:ext cx="79771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 flipH="1">
            <a:off x="91638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50" name="テキスト ボックス 49"/>
          <p:cNvSpPr txBox="1"/>
          <p:nvPr/>
        </p:nvSpPr>
        <p:spPr>
          <a:xfrm flipH="1">
            <a:off x="212756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56" name="右大かっこ 55"/>
          <p:cNvSpPr/>
          <p:nvPr/>
        </p:nvSpPr>
        <p:spPr>
          <a:xfrm>
            <a:off x="6917115" y="346076"/>
            <a:ext cx="82550" cy="730250"/>
          </a:xfrm>
          <a:prstGeom prst="rightBracket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99665" y="526535"/>
            <a:ext cx="202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時間軸</a:t>
            </a:r>
            <a:r>
              <a:rPr lang="ja-JP" altLang="en-US" sz="2400" dirty="0" smtClean="0"/>
              <a:t>を表現</a:t>
            </a:r>
            <a:endParaRPr kumimoji="1" lang="ja-JP" altLang="en-US" sz="2400" dirty="0"/>
          </a:p>
        </p:txBody>
      </p:sp>
      <p:sp>
        <p:nvSpPr>
          <p:cNvPr id="59" name="強調線吹き出し 2 58"/>
          <p:cNvSpPr/>
          <p:nvPr/>
        </p:nvSpPr>
        <p:spPr>
          <a:xfrm>
            <a:off x="2000627" y="2273353"/>
            <a:ext cx="4805363" cy="731321"/>
          </a:xfrm>
          <a:prstGeom prst="accentCallout2">
            <a:avLst>
              <a:gd name="adj1" fmla="val 19818"/>
              <a:gd name="adj2" fmla="val -1266"/>
              <a:gd name="adj3" fmla="val 19818"/>
              <a:gd name="adj4" fmla="val -7656"/>
              <a:gd name="adj5" fmla="val -24461"/>
              <a:gd name="adj6" fmla="val -98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Event2</a:t>
            </a:r>
            <a:r>
              <a:rPr lang="ja-JP" altLang="en-US" sz="2800" dirty="0" smtClean="0">
                <a:solidFill>
                  <a:schemeClr val="tx1"/>
                </a:solidFill>
              </a:rPr>
              <a:t>は</a:t>
            </a:r>
            <a:r>
              <a:rPr lang="en-US" altLang="ja-JP" sz="2800" dirty="0" smtClean="0">
                <a:solidFill>
                  <a:schemeClr val="tx1"/>
                </a:solidFill>
              </a:rPr>
              <a:t>Time0</a:t>
            </a:r>
            <a:r>
              <a:rPr lang="ja-JP" altLang="en-US" sz="2800" dirty="0" smtClean="0">
                <a:solidFill>
                  <a:schemeClr val="tx1"/>
                </a:solidFill>
              </a:rPr>
              <a:t>と</a:t>
            </a:r>
            <a:r>
              <a:rPr lang="en-US" altLang="ja-JP" sz="2800" dirty="0" smtClean="0">
                <a:solidFill>
                  <a:schemeClr val="tx1"/>
                </a:solidFill>
              </a:rPr>
              <a:t>Time1</a:t>
            </a:r>
            <a:r>
              <a:rPr lang="ja-JP" altLang="en-US" sz="2800" dirty="0" smtClean="0">
                <a:solidFill>
                  <a:schemeClr val="tx1"/>
                </a:solidFill>
              </a:rPr>
              <a:t>の間の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タイミングで発生している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4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正方形/長方形 77"/>
          <p:cNvSpPr/>
          <p:nvPr/>
        </p:nvSpPr>
        <p:spPr>
          <a:xfrm>
            <a:off x="1421646" y="297712"/>
            <a:ext cx="9689956" cy="4394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383203" y="2099170"/>
            <a:ext cx="1944547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HTTPServer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58685" y="435125"/>
            <a:ext cx="2793585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NetworkEndpoint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108136" y="1195758"/>
            <a:ext cx="2494682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HTTPConfirmist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9694" y="3002582"/>
            <a:ext cx="1840574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HTTPProxy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8884687" y="3002582"/>
            <a:ext cx="2226915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HTTPGateway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21646" y="2099170"/>
            <a:ext cx="2161527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HTTPBrowser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127780" y="2099170"/>
            <a:ext cx="2870365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HTTPIntermediary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>
            <a:stCxn id="34" idx="0"/>
            <a:endCxn id="33" idx="2"/>
          </p:cNvCxnSpPr>
          <p:nvPr/>
        </p:nvCxnSpPr>
        <p:spPr>
          <a:xfrm flipV="1">
            <a:off x="5355477" y="891515"/>
            <a:ext cx="1" cy="3042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3" idx="0"/>
            <a:endCxn id="34" idx="2"/>
          </p:cNvCxnSpPr>
          <p:nvPr/>
        </p:nvCxnSpPr>
        <p:spPr>
          <a:xfrm flipV="1">
            <a:off x="2502410" y="1652148"/>
            <a:ext cx="2853067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" idx="0"/>
            <a:endCxn id="34" idx="2"/>
          </p:cNvCxnSpPr>
          <p:nvPr/>
        </p:nvCxnSpPr>
        <p:spPr>
          <a:xfrm flipV="1">
            <a:off x="5355477" y="1652148"/>
            <a:ext cx="0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44" idx="0"/>
            <a:endCxn id="34" idx="2"/>
          </p:cNvCxnSpPr>
          <p:nvPr/>
        </p:nvCxnSpPr>
        <p:spPr>
          <a:xfrm flipH="1" flipV="1">
            <a:off x="5355477" y="1652148"/>
            <a:ext cx="3207486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37" idx="0"/>
            <a:endCxn id="44" idx="2"/>
          </p:cNvCxnSpPr>
          <p:nvPr/>
        </p:nvCxnSpPr>
        <p:spPr>
          <a:xfrm flipV="1">
            <a:off x="7439981" y="2555560"/>
            <a:ext cx="1122982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38" idx="0"/>
            <a:endCxn id="44" idx="2"/>
          </p:cNvCxnSpPr>
          <p:nvPr/>
        </p:nvCxnSpPr>
        <p:spPr>
          <a:xfrm flipH="1" flipV="1">
            <a:off x="8562963" y="2555560"/>
            <a:ext cx="1435182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1762381" y="3002582"/>
            <a:ext cx="1480055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Browser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69" name="直線矢印コネクタ 68"/>
          <p:cNvCxnSpPr>
            <a:stCxn id="68" idx="0"/>
            <a:endCxn id="43" idx="2"/>
          </p:cNvCxnSpPr>
          <p:nvPr/>
        </p:nvCxnSpPr>
        <p:spPr>
          <a:xfrm flipV="1">
            <a:off x="2502409" y="2555560"/>
            <a:ext cx="1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強調線吹き出し 1 54"/>
          <p:cNvSpPr/>
          <p:nvPr/>
        </p:nvSpPr>
        <p:spPr>
          <a:xfrm>
            <a:off x="7297688" y="391269"/>
            <a:ext cx="2530548" cy="357467"/>
          </a:xfrm>
          <a:prstGeom prst="accentCallout1">
            <a:avLst>
              <a:gd name="adj1" fmla="val 22718"/>
              <a:gd name="adj2" fmla="val 1751"/>
              <a:gd name="adj3" fmla="val 79781"/>
              <a:gd name="adj4" fmla="val -194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ネットワーク</a:t>
            </a:r>
            <a:r>
              <a:rPr lang="ja-JP" altLang="en-US" sz="2000" dirty="0">
                <a:solidFill>
                  <a:schemeClr val="tx1"/>
                </a:solidFill>
              </a:rPr>
              <a:t>上</a:t>
            </a:r>
            <a:r>
              <a:rPr lang="ja-JP" altLang="en-US" sz="2000" dirty="0" smtClean="0">
                <a:solidFill>
                  <a:schemeClr val="tx1"/>
                </a:solidFill>
              </a:rPr>
              <a:t>の端末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6" name="強調線吹き出し 1 75"/>
          <p:cNvSpPr/>
          <p:nvPr/>
        </p:nvSpPr>
        <p:spPr>
          <a:xfrm>
            <a:off x="7297688" y="1043636"/>
            <a:ext cx="3530009" cy="357467"/>
          </a:xfrm>
          <a:prstGeom prst="accentCallout1">
            <a:avLst>
              <a:gd name="adj1" fmla="val 22718"/>
              <a:gd name="adj2" fmla="val 1149"/>
              <a:gd name="adj3" fmla="val 103577"/>
              <a:gd name="adj4" fmla="val -183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</a:t>
            </a:r>
            <a:r>
              <a:rPr lang="ja-JP" altLang="en-US" sz="2000" dirty="0" smtClean="0">
                <a:solidFill>
                  <a:schemeClr val="tx1"/>
                </a:solidFill>
              </a:rPr>
              <a:t>プロトコルを遵守する端末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8463576" y="3720759"/>
            <a:ext cx="460506" cy="22961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8463576" y="4024963"/>
            <a:ext cx="460506" cy="223677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884687" y="3624898"/>
            <a:ext cx="1470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：実クラス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：抽象クラス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381305" y="42923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親クラス</a:t>
            </a:r>
            <a:endParaRPr kumimoji="1" lang="ja-JP" altLang="en-US" sz="20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812184" y="42923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子</a:t>
            </a:r>
            <a:r>
              <a:rPr kumimoji="1" lang="ja-JP" altLang="en-US" sz="2000" dirty="0" smtClean="0"/>
              <a:t>クラス</a:t>
            </a:r>
            <a:endParaRPr kumimoji="1" lang="ja-JP" altLang="en-US" sz="2000" dirty="0"/>
          </a:p>
        </p:txBody>
      </p:sp>
      <p:cxnSp>
        <p:nvCxnSpPr>
          <p:cNvPr id="82" name="直線矢印コネクタ 81"/>
          <p:cNvCxnSpPr>
            <a:stCxn id="59" idx="3"/>
            <a:endCxn id="81" idx="1"/>
          </p:cNvCxnSpPr>
          <p:nvPr/>
        </p:nvCxnSpPr>
        <p:spPr>
          <a:xfrm>
            <a:off x="9466859" y="4492385"/>
            <a:ext cx="34532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7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正方形/長方形 102"/>
          <p:cNvSpPr/>
          <p:nvPr/>
        </p:nvSpPr>
        <p:spPr>
          <a:xfrm>
            <a:off x="1229984" y="977322"/>
            <a:ext cx="7732832" cy="5556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096029" y="1891715"/>
            <a:ext cx="1467293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Server0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210375" y="977322"/>
            <a:ext cx="2080438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PrivateCache0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352421" y="2886113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096029" y="2886114"/>
            <a:ext cx="1943985" cy="731082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29113" y="1891715"/>
            <a:ext cx="1467293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Browser0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37145" y="3832756"/>
            <a:ext cx="251814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2269625" y="4614877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Time0]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 flipH="1">
            <a:off x="3329779" y="4272647"/>
            <a:ext cx="1866438" cy="3422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692276" y="4197752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</p:cNvCxnSpPr>
          <p:nvPr/>
        </p:nvCxnSpPr>
        <p:spPr>
          <a:xfrm rot="10800000">
            <a:off x="3324415" y="3618054"/>
            <a:ext cx="612731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6455289" y="3617196"/>
            <a:ext cx="612733" cy="43550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/>
          <p:cNvCxnSpPr>
            <a:stCxn id="66" idx="1"/>
            <a:endCxn id="36" idx="1"/>
          </p:cNvCxnSpPr>
          <p:nvPr/>
        </p:nvCxnSpPr>
        <p:spPr>
          <a:xfrm rot="10800000">
            <a:off x="2210375" y="1197268"/>
            <a:ext cx="59250" cy="5040882"/>
          </a:xfrm>
          <a:prstGeom prst="curvedConnector3">
            <a:avLst>
              <a:gd name="adj1" fmla="val 102417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1229984" y="549847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486332" y="150888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>
            <a:stCxn id="39" idx="0"/>
            <a:endCxn id="35" idx="1"/>
          </p:cNvCxnSpPr>
          <p:nvPr/>
        </p:nvCxnSpPr>
        <p:spPr>
          <a:xfrm flipV="1">
            <a:off x="3324414" y="2111661"/>
            <a:ext cx="2771615" cy="77445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9" idx="0"/>
            <a:endCxn id="41" idx="2"/>
          </p:cNvCxnSpPr>
          <p:nvPr/>
        </p:nvCxnSpPr>
        <p:spPr>
          <a:xfrm flipV="1">
            <a:off x="3324414" y="2346892"/>
            <a:ext cx="238346" cy="5392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0" idx="0"/>
            <a:endCxn id="41" idx="3"/>
          </p:cNvCxnSpPr>
          <p:nvPr/>
        </p:nvCxnSpPr>
        <p:spPr>
          <a:xfrm flipH="1" flipV="1">
            <a:off x="4296406" y="2119304"/>
            <a:ext cx="2771616" cy="76681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41" idx="0"/>
            <a:endCxn id="36" idx="2"/>
          </p:cNvCxnSpPr>
          <p:nvPr/>
        </p:nvCxnSpPr>
        <p:spPr>
          <a:xfrm flipH="1" flipV="1">
            <a:off x="3250594" y="1417213"/>
            <a:ext cx="312166" cy="4745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725229" y="254995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7036065" y="254944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329026" y="2514344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2800345" y="549847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eq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9686" y="3723237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087384" y="3677302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40" idx="0"/>
            <a:endCxn id="35" idx="2"/>
          </p:cNvCxnSpPr>
          <p:nvPr/>
        </p:nvCxnSpPr>
        <p:spPr>
          <a:xfrm flipH="1" flipV="1">
            <a:off x="6829676" y="2331606"/>
            <a:ext cx="238346" cy="5545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981961" y="2545773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007166" y="4619922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[Time1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2" idx="2"/>
            <a:endCxn id="46" idx="0"/>
          </p:cNvCxnSpPr>
          <p:nvPr/>
        </p:nvCxnSpPr>
        <p:spPr>
          <a:xfrm>
            <a:off x="5196217" y="4272647"/>
            <a:ext cx="1871103" cy="34727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6451486" y="4194199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2269625" y="5942444"/>
            <a:ext cx="1792012" cy="591411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CacheEqItem0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/>
          <p:cNvCxnSpPr>
            <a:stCxn id="47" idx="2"/>
            <a:endCxn id="66" idx="0"/>
          </p:cNvCxnSpPr>
          <p:nvPr/>
        </p:nvCxnSpPr>
        <p:spPr>
          <a:xfrm flipH="1">
            <a:off x="3165631" y="5426192"/>
            <a:ext cx="164148" cy="51625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46" idx="2"/>
            <a:endCxn id="66" idx="0"/>
          </p:cNvCxnSpPr>
          <p:nvPr/>
        </p:nvCxnSpPr>
        <p:spPr>
          <a:xfrm flipH="1">
            <a:off x="3165631" y="5431237"/>
            <a:ext cx="3901689" cy="5112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414140" y="524404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eq</a:t>
            </a:r>
            <a:endParaRPr kumimoji="1" lang="ja-JP" altLang="en-US" dirty="0"/>
          </a:p>
        </p:txBody>
      </p:sp>
      <p:sp>
        <p:nvSpPr>
          <p:cNvPr id="76" name="角丸四角形 75"/>
          <p:cNvSpPr/>
          <p:nvPr/>
        </p:nvSpPr>
        <p:spPr>
          <a:xfrm>
            <a:off x="4304017" y="5943531"/>
            <a:ext cx="1792012" cy="590324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CacheDifItem0</a:t>
            </a:r>
          </a:p>
        </p:txBody>
      </p:sp>
      <p:sp>
        <p:nvSpPr>
          <p:cNvPr id="78" name="角丸四角形 77"/>
          <p:cNvSpPr/>
          <p:nvPr/>
        </p:nvSpPr>
        <p:spPr>
          <a:xfrm>
            <a:off x="6335461" y="5935039"/>
            <a:ext cx="1792012" cy="598816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CacheDifItem1</a:t>
            </a:r>
          </a:p>
        </p:txBody>
      </p:sp>
      <p:cxnSp>
        <p:nvCxnSpPr>
          <p:cNvPr id="79" name="直線矢印コネクタ 78"/>
          <p:cNvCxnSpPr>
            <a:stCxn id="47" idx="2"/>
            <a:endCxn id="76" idx="0"/>
          </p:cNvCxnSpPr>
          <p:nvPr/>
        </p:nvCxnSpPr>
        <p:spPr>
          <a:xfrm>
            <a:off x="3329779" y="5426192"/>
            <a:ext cx="1870244" cy="51733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46" idx="2"/>
            <a:endCxn id="78" idx="0"/>
          </p:cNvCxnSpPr>
          <p:nvPr/>
        </p:nvCxnSpPr>
        <p:spPr>
          <a:xfrm>
            <a:off x="7067320" y="5431237"/>
            <a:ext cx="164147" cy="5038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4132170" y="535320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144362" y="549847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cxnSp>
        <p:nvCxnSpPr>
          <p:cNvPr id="86" name="曲線コネクタ 85"/>
          <p:cNvCxnSpPr>
            <a:stCxn id="78" idx="3"/>
            <a:endCxn id="40" idx="3"/>
          </p:cNvCxnSpPr>
          <p:nvPr/>
        </p:nvCxnSpPr>
        <p:spPr>
          <a:xfrm flipH="1" flipV="1">
            <a:off x="8040014" y="3251655"/>
            <a:ext cx="87459" cy="2982792"/>
          </a:xfrm>
          <a:prstGeom prst="curvedConnector3">
            <a:avLst>
              <a:gd name="adj1" fmla="val -26138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8301866" y="5498472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033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方形/長方形 116"/>
          <p:cNvSpPr/>
          <p:nvPr/>
        </p:nvSpPr>
        <p:spPr>
          <a:xfrm>
            <a:off x="654249" y="84008"/>
            <a:ext cx="8540229" cy="3877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54249" y="482547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2853545" y="482547"/>
            <a:ext cx="1943985" cy="731082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693363" y="1410813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671951" y="2211311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[Time0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>
            <a:off x="2732105" y="1850704"/>
            <a:ext cx="0" cy="3606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1466443" y="1827945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  <a:endCxn id="39" idx="2"/>
          </p:cNvCxnSpPr>
          <p:nvPr/>
        </p:nvCxnSpPr>
        <p:spPr>
          <a:xfrm rot="10800000">
            <a:off x="1626243" y="1217807"/>
            <a:ext cx="67121" cy="41295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3770847" y="1213629"/>
            <a:ext cx="54691" cy="41713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81231" y="1257991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810202" y="1259487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080846" y="2211311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[Time1,2,3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2" idx="2"/>
            <a:endCxn id="46" idx="1"/>
          </p:cNvCxnSpPr>
          <p:nvPr/>
        </p:nvCxnSpPr>
        <p:spPr>
          <a:xfrm>
            <a:off x="2732105" y="1850704"/>
            <a:ext cx="3348741" cy="766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836847" y="1827945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76" name="角丸四角形 75"/>
          <p:cNvSpPr/>
          <p:nvPr/>
        </p:nvSpPr>
        <p:spPr>
          <a:xfrm>
            <a:off x="1836098" y="3371615"/>
            <a:ext cx="1792012" cy="590324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CacheDifItem0</a:t>
            </a:r>
          </a:p>
        </p:txBody>
      </p:sp>
      <p:sp>
        <p:nvSpPr>
          <p:cNvPr id="78" name="角丸四角形 77"/>
          <p:cNvSpPr/>
          <p:nvPr/>
        </p:nvSpPr>
        <p:spPr>
          <a:xfrm>
            <a:off x="6243749" y="3367369"/>
            <a:ext cx="1792012" cy="598816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CacheDifItem1</a:t>
            </a:r>
          </a:p>
        </p:txBody>
      </p:sp>
      <p:cxnSp>
        <p:nvCxnSpPr>
          <p:cNvPr id="79" name="直線矢印コネクタ 78"/>
          <p:cNvCxnSpPr>
            <a:stCxn id="47" idx="2"/>
            <a:endCxn id="76" idx="0"/>
          </p:cNvCxnSpPr>
          <p:nvPr/>
        </p:nvCxnSpPr>
        <p:spPr>
          <a:xfrm flipH="1">
            <a:off x="2732104" y="3022626"/>
            <a:ext cx="1" cy="3489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46" idx="2"/>
            <a:endCxn id="78" idx="0"/>
          </p:cNvCxnSpPr>
          <p:nvPr/>
        </p:nvCxnSpPr>
        <p:spPr>
          <a:xfrm flipH="1">
            <a:off x="7139755" y="3022626"/>
            <a:ext cx="1245" cy="3447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2737262" y="3012854"/>
            <a:ext cx="42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118422" y="301873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cxnSp>
        <p:nvCxnSpPr>
          <p:cNvPr id="86" name="曲線コネクタ 85"/>
          <p:cNvCxnSpPr>
            <a:stCxn id="78" idx="1"/>
            <a:endCxn id="40" idx="3"/>
          </p:cNvCxnSpPr>
          <p:nvPr/>
        </p:nvCxnSpPr>
        <p:spPr>
          <a:xfrm rot="10800000">
            <a:off x="4797531" y="848089"/>
            <a:ext cx="1446219" cy="2818689"/>
          </a:xfrm>
          <a:prstGeom prst="curvedConnector3">
            <a:avLst>
              <a:gd name="adj1" fmla="val 75893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5419896" y="3506270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  <p:sp>
        <p:nvSpPr>
          <p:cNvPr id="81" name="角丸四角形 80"/>
          <p:cNvSpPr/>
          <p:nvPr/>
        </p:nvSpPr>
        <p:spPr>
          <a:xfrm>
            <a:off x="5052019" y="482547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</p:txBody>
      </p:sp>
      <p:sp>
        <p:nvSpPr>
          <p:cNvPr id="82" name="角丸四角形 81"/>
          <p:cNvSpPr/>
          <p:nvPr/>
        </p:nvSpPr>
        <p:spPr>
          <a:xfrm>
            <a:off x="7250493" y="478370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Time3]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6101013" y="1407377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91" name="カギ線コネクタ 90"/>
          <p:cNvCxnSpPr>
            <a:stCxn id="89" idx="3"/>
            <a:endCxn id="82" idx="2"/>
          </p:cNvCxnSpPr>
          <p:nvPr/>
        </p:nvCxnSpPr>
        <p:spPr>
          <a:xfrm flipV="1">
            <a:off x="8178497" y="1213629"/>
            <a:ext cx="43989" cy="41369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89" idx="1"/>
            <a:endCxn id="81" idx="2"/>
          </p:cNvCxnSpPr>
          <p:nvPr/>
        </p:nvCxnSpPr>
        <p:spPr>
          <a:xfrm rot="10800000">
            <a:off x="6024013" y="1217807"/>
            <a:ext cx="77001" cy="4095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5149526" y="1262192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178497" y="126368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cxnSp>
        <p:nvCxnSpPr>
          <p:cNvPr id="104" name="直線矢印コネクタ 103"/>
          <p:cNvCxnSpPr>
            <a:stCxn id="89" idx="2"/>
            <a:endCxn id="46" idx="0"/>
          </p:cNvCxnSpPr>
          <p:nvPr/>
        </p:nvCxnSpPr>
        <p:spPr>
          <a:xfrm>
            <a:off x="7139755" y="1847268"/>
            <a:ext cx="1245" cy="3640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7154818" y="1822679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cxnSp>
        <p:nvCxnSpPr>
          <p:cNvPr id="33" name="曲線コネクタ 32"/>
          <p:cNvCxnSpPr>
            <a:stCxn id="82" idx="0"/>
            <a:endCxn id="40" idx="0"/>
          </p:cNvCxnSpPr>
          <p:nvPr/>
        </p:nvCxnSpPr>
        <p:spPr>
          <a:xfrm rot="16200000" flipH="1" flipV="1">
            <a:off x="6021923" y="-1718016"/>
            <a:ext cx="4177" cy="4396948"/>
          </a:xfrm>
          <a:prstGeom prst="curvedConnector3">
            <a:avLst>
              <a:gd name="adj1" fmla="val -7140795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8035761" y="8400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target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23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方形/長方形 91"/>
          <p:cNvSpPr/>
          <p:nvPr/>
        </p:nvSpPr>
        <p:spPr>
          <a:xfrm>
            <a:off x="236949" y="128158"/>
            <a:ext cx="10390429" cy="6627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747260" y="128159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368538" y="5408067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730476" y="2099908"/>
            <a:ext cx="71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store</a:t>
            </a:r>
            <a:endParaRPr kumimoji="1" lang="ja-JP" altLang="en-US" sz="20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180409" y="1415931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9575814" y="5053417"/>
            <a:ext cx="111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</a:p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212040" y="978724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245483" y="4362865"/>
            <a:ext cx="2044041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StateTransaction2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4" name="カギ線コネクタ 43"/>
          <p:cNvCxnSpPr>
            <a:stCxn id="38" idx="0"/>
            <a:endCxn id="39" idx="3"/>
          </p:cNvCxnSpPr>
          <p:nvPr/>
        </p:nvCxnSpPr>
        <p:spPr>
          <a:xfrm rot="16200000" flipV="1">
            <a:off x="6515721" y="243663"/>
            <a:ext cx="359965" cy="1110158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43" idx="0"/>
            <a:endCxn id="51" idx="3"/>
          </p:cNvCxnSpPr>
          <p:nvPr/>
        </p:nvCxnSpPr>
        <p:spPr>
          <a:xfrm rot="16200000" flipV="1">
            <a:off x="6528435" y="3623796"/>
            <a:ext cx="356285" cy="112185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43" idx="2"/>
            <a:endCxn id="53" idx="3"/>
          </p:cNvCxnSpPr>
          <p:nvPr/>
        </p:nvCxnSpPr>
        <p:spPr>
          <a:xfrm rot="5400000">
            <a:off x="6540392" y="4409592"/>
            <a:ext cx="333949" cy="112027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2" idx="0"/>
            <a:endCxn id="47" idx="3"/>
          </p:cNvCxnSpPr>
          <p:nvPr/>
        </p:nvCxnSpPr>
        <p:spPr>
          <a:xfrm rot="16200000" flipV="1">
            <a:off x="6010464" y="3011251"/>
            <a:ext cx="2530335" cy="2263298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42" idx="2"/>
            <a:endCxn id="54" idx="3"/>
          </p:cNvCxnSpPr>
          <p:nvPr/>
        </p:nvCxnSpPr>
        <p:spPr>
          <a:xfrm rot="5400000">
            <a:off x="7069347" y="4927619"/>
            <a:ext cx="417595" cy="2258272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245483" y="300678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08405" y="4811225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277013" y="3692061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275871" y="2550601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375116" y="5956854"/>
            <a:ext cx="76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reuse</a:t>
            </a:r>
            <a:endParaRPr kumimoji="1" lang="ja-JP" altLang="en-US" sz="2000" dirty="0"/>
          </a:p>
        </p:txBody>
      </p:sp>
      <p:sp>
        <p:nvSpPr>
          <p:cNvPr id="73" name="角丸四角形 72"/>
          <p:cNvSpPr/>
          <p:nvPr/>
        </p:nvSpPr>
        <p:spPr>
          <a:xfrm>
            <a:off x="8507072" y="402403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[Time0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8507071" y="2151795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Time1-5]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7246073" y="643625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96" name="直線矢印コネクタ 95"/>
          <p:cNvCxnSpPr>
            <a:stCxn id="38" idx="3"/>
            <a:endCxn id="73" idx="1"/>
          </p:cNvCxnSpPr>
          <p:nvPr/>
        </p:nvCxnSpPr>
        <p:spPr>
          <a:xfrm flipV="1">
            <a:off x="8289524" y="808061"/>
            <a:ext cx="217548" cy="39060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38" idx="3"/>
            <a:endCxn id="74" idx="1"/>
          </p:cNvCxnSpPr>
          <p:nvPr/>
        </p:nvCxnSpPr>
        <p:spPr>
          <a:xfrm>
            <a:off x="8289524" y="1198670"/>
            <a:ext cx="217547" cy="135878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8333281" y="1543601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afterState</a:t>
            </a:r>
            <a:endParaRPr kumimoji="1" lang="ja-JP" altLang="en-US" sz="2000" dirty="0"/>
          </a:p>
        </p:txBody>
      </p:sp>
      <p:cxnSp>
        <p:nvCxnSpPr>
          <p:cNvPr id="102" name="カギ線コネクタ 101"/>
          <p:cNvCxnSpPr>
            <a:stCxn id="42" idx="3"/>
            <a:endCxn id="74" idx="2"/>
          </p:cNvCxnSpPr>
          <p:nvPr/>
        </p:nvCxnSpPr>
        <p:spPr>
          <a:xfrm flipV="1">
            <a:off x="9446022" y="2963110"/>
            <a:ext cx="121203" cy="266490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74" idx="1"/>
          </p:cNvCxnSpPr>
          <p:nvPr/>
        </p:nvCxnSpPr>
        <p:spPr>
          <a:xfrm flipH="1" flipV="1">
            <a:off x="6180409" y="2092637"/>
            <a:ext cx="2326662" cy="4648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/>
          <p:cNvSpPr/>
          <p:nvPr/>
        </p:nvSpPr>
        <p:spPr>
          <a:xfrm>
            <a:off x="797442" y="1403471"/>
            <a:ext cx="1703451" cy="369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>
                <a:solidFill>
                  <a:schemeClr val="tx1"/>
                </a:solidFill>
              </a:rPr>
              <a:t>EtagHeader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236949" y="3822009"/>
            <a:ext cx="2315589" cy="369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tx1"/>
                </a:solidFill>
              </a:rPr>
              <a:t>IfNoneMatchHeader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13" name="カギ線コネクタ 112"/>
          <p:cNvCxnSpPr>
            <a:stCxn id="54" idx="1"/>
            <a:endCxn id="46" idx="1"/>
          </p:cNvCxnSpPr>
          <p:nvPr/>
        </p:nvCxnSpPr>
        <p:spPr>
          <a:xfrm rot="10800000" flipH="1">
            <a:off x="3755643" y="1748885"/>
            <a:ext cx="6227" cy="4516669"/>
          </a:xfrm>
          <a:prstGeom prst="bentConnector3">
            <a:avLst>
              <a:gd name="adj1" fmla="val -3671110"/>
            </a:avLst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楕円 123"/>
          <p:cNvSpPr/>
          <p:nvPr/>
        </p:nvSpPr>
        <p:spPr>
          <a:xfrm>
            <a:off x="1035856" y="4917377"/>
            <a:ext cx="1176411" cy="439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304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716901" y="5938224"/>
            <a:ext cx="80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target</a:t>
            </a:r>
            <a:endParaRPr kumimoji="1" lang="ja-JP" altLang="en-US" sz="2000" dirty="0"/>
          </a:p>
        </p:txBody>
      </p:sp>
      <p:cxnSp>
        <p:nvCxnSpPr>
          <p:cNvPr id="126" name="直線矢印コネクタ 125"/>
          <p:cNvCxnSpPr>
            <a:stCxn id="53" idx="1"/>
            <a:endCxn id="124" idx="6"/>
          </p:cNvCxnSpPr>
          <p:nvPr/>
        </p:nvCxnSpPr>
        <p:spPr>
          <a:xfrm flipH="1">
            <a:off x="2212267" y="5136705"/>
            <a:ext cx="1554630" cy="55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/>
          <p:cNvSpPr txBox="1"/>
          <p:nvPr/>
        </p:nvSpPr>
        <p:spPr>
          <a:xfrm>
            <a:off x="2214047" y="5061965"/>
            <a:ext cx="1343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statusCode</a:t>
            </a:r>
            <a:endParaRPr kumimoji="1" lang="ja-JP" altLang="en-US" sz="2000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573540" y="3935626"/>
            <a:ext cx="102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headers</a:t>
            </a:r>
            <a:endParaRPr kumimoji="1" lang="ja-JP" altLang="en-US" sz="2000" dirty="0"/>
          </a:p>
        </p:txBody>
      </p:sp>
      <p:cxnSp>
        <p:nvCxnSpPr>
          <p:cNvPr id="134" name="直線矢印コネクタ 133"/>
          <p:cNvCxnSpPr>
            <a:stCxn id="51" idx="1"/>
            <a:endCxn id="112" idx="3"/>
          </p:cNvCxnSpPr>
          <p:nvPr/>
        </p:nvCxnSpPr>
        <p:spPr>
          <a:xfrm flipH="1" flipV="1">
            <a:off x="2552538" y="4006579"/>
            <a:ext cx="1199748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2547472" y="1284822"/>
            <a:ext cx="102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headers</a:t>
            </a:r>
            <a:endParaRPr kumimoji="1" lang="ja-JP" altLang="en-US" sz="2000" dirty="0"/>
          </a:p>
        </p:txBody>
      </p:sp>
      <p:cxnSp>
        <p:nvCxnSpPr>
          <p:cNvPr id="140" name="直線矢印コネクタ 139"/>
          <p:cNvCxnSpPr/>
          <p:nvPr/>
        </p:nvCxnSpPr>
        <p:spPr>
          <a:xfrm flipH="1" flipV="1">
            <a:off x="2507122" y="1597905"/>
            <a:ext cx="1248520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3761871" y="1258284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750618" y="238713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Request2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3752286" y="3515980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[Time3]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766897" y="4646105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[Time4]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755644" y="5774953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[Time5]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3" name="カギ線コネクタ 62"/>
          <p:cNvCxnSpPr>
            <a:stCxn id="38" idx="2"/>
            <a:endCxn id="46" idx="3"/>
          </p:cNvCxnSpPr>
          <p:nvPr/>
        </p:nvCxnSpPr>
        <p:spPr>
          <a:xfrm rot="5400000">
            <a:off x="6531358" y="1029459"/>
            <a:ext cx="330269" cy="110858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43" idx="3"/>
            <a:endCxn id="74" idx="2"/>
          </p:cNvCxnSpPr>
          <p:nvPr/>
        </p:nvCxnSpPr>
        <p:spPr>
          <a:xfrm flipV="1">
            <a:off x="8289524" y="2963110"/>
            <a:ext cx="1277701" cy="161970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8440341" y="4227896"/>
            <a:ext cx="111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</a:p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31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645539" y="365934"/>
            <a:ext cx="10036743" cy="2324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45540" y="365936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193333" y="370018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Proxy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5741126" y="365936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</a:t>
            </a:r>
            <a:r>
              <a:rPr lang="en-US" altLang="ja-JP" sz="2000" dirty="0">
                <a:solidFill>
                  <a:schemeClr val="tx1"/>
                </a:solidFill>
              </a:rPr>
              <a:t>2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Proxy </a:t>
            </a:r>
            <a:r>
              <a:rPr lang="ja-JP" altLang="en-US" sz="2000" dirty="0" smtClean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8288919" y="365935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</a:t>
            </a:r>
            <a:r>
              <a:rPr lang="en-US" altLang="ja-JP" sz="2000" dirty="0">
                <a:solidFill>
                  <a:schemeClr val="tx1"/>
                </a:solidFill>
              </a:rPr>
              <a:t>3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626332" y="2117099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</a:t>
            </a:r>
            <a:r>
              <a:rPr lang="en-US" altLang="ja-JP" sz="2000" dirty="0" smtClean="0">
                <a:solidFill>
                  <a:schemeClr val="tx1"/>
                </a:solidFill>
              </a:rPr>
              <a:t>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4" name="カギ線コネクタ 43"/>
          <p:cNvCxnSpPr>
            <a:stCxn id="43" idx="3"/>
            <a:endCxn id="41" idx="2"/>
          </p:cNvCxnSpPr>
          <p:nvPr/>
        </p:nvCxnSpPr>
        <p:spPr>
          <a:xfrm flipV="1">
            <a:off x="6703816" y="1347134"/>
            <a:ext cx="2781785" cy="989911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43" idx="1"/>
            <a:endCxn id="35" idx="2"/>
          </p:cNvCxnSpPr>
          <p:nvPr/>
        </p:nvCxnSpPr>
        <p:spPr>
          <a:xfrm rot="10800000">
            <a:off x="1842222" y="1347135"/>
            <a:ext cx="2784110" cy="98991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4626332" y="1517263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</a:t>
            </a:r>
            <a:r>
              <a:rPr lang="en-US" altLang="ja-JP" sz="2000" dirty="0" smtClean="0">
                <a:solidFill>
                  <a:schemeClr val="tx1"/>
                </a:solidFill>
              </a:rPr>
              <a:t>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9" name="カギ線コネクタ 48"/>
          <p:cNvCxnSpPr>
            <a:stCxn id="48" idx="3"/>
            <a:endCxn id="38" idx="2"/>
          </p:cNvCxnSpPr>
          <p:nvPr/>
        </p:nvCxnSpPr>
        <p:spPr>
          <a:xfrm flipV="1">
            <a:off x="6703816" y="1347135"/>
            <a:ext cx="233992" cy="39007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48" idx="1"/>
            <a:endCxn id="36" idx="2"/>
          </p:cNvCxnSpPr>
          <p:nvPr/>
        </p:nvCxnSpPr>
        <p:spPr>
          <a:xfrm rot="10800000">
            <a:off x="4390016" y="1351217"/>
            <a:ext cx="236317" cy="385992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627331" y="2290007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626215" y="1665739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703815" y="2290007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703815" y="1660383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695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正方形/長方形 98"/>
          <p:cNvSpPr/>
          <p:nvPr/>
        </p:nvSpPr>
        <p:spPr>
          <a:xfrm>
            <a:off x="996041" y="237084"/>
            <a:ext cx="6935292" cy="3939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592496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4209423" y="237085"/>
            <a:ext cx="1181184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中継者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750149" y="237084"/>
            <a:ext cx="11811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1058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37643" y="947385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276731" y="1480774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③レスポンス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371320" y="1602617"/>
            <a:ext cx="2316660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改ざんレスポンス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784632" y="4176693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 flipH="1">
            <a:off x="2253756" y="692263"/>
            <a:ext cx="5532" cy="3484430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330891" y="2226189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55" idx="2"/>
            <a:endCxn id="71" idx="0"/>
          </p:cNvCxnSpPr>
          <p:nvPr/>
        </p:nvCxnSpPr>
        <p:spPr>
          <a:xfrm>
            <a:off x="4800015" y="692262"/>
            <a:ext cx="0" cy="1533927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871618" y="2223384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>
            <a:off x="7340741" y="692261"/>
            <a:ext cx="1" cy="1531123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259287" y="1147440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4800014" y="1310472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800012" y="1860698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2241109" y="2002465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996041" y="2264173"/>
            <a:ext cx="2515432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⑤改ざんレスポンスを</a:t>
            </a:r>
            <a:endParaRPr lang="en-US" altLang="ja-JP" sz="2000" dirty="0" smtClean="0"/>
          </a:p>
          <a:p>
            <a:r>
              <a:rPr lang="ja-JP" altLang="en-US" sz="2000" dirty="0"/>
              <a:t>　 </a:t>
            </a:r>
            <a:r>
              <a:rPr lang="ja-JP" altLang="en-US" sz="2000" dirty="0" smtClean="0"/>
              <a:t> キャッシュに格納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96041" y="3220433"/>
            <a:ext cx="3313728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⑥同じファイルの利用時に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  改ざんレスポンスを再利用</a:t>
            </a:r>
            <a:endParaRPr kumimoji="1" lang="ja-JP" altLang="en-US" sz="2000" dirty="0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38" y="234171"/>
            <a:ext cx="513160" cy="5131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9103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/>
          <p:cNvSpPr/>
          <p:nvPr/>
        </p:nvSpPr>
        <p:spPr>
          <a:xfrm>
            <a:off x="1592495" y="234172"/>
            <a:ext cx="6338837" cy="2834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592496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4209423" y="237085"/>
            <a:ext cx="1181184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サーバ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750149" y="237084"/>
            <a:ext cx="11811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1058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800924" y="1931701"/>
            <a:ext cx="1457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③リクエスト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736003" y="1336229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784449" y="3072382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 flipH="1">
            <a:off x="2253573" y="692263"/>
            <a:ext cx="5715" cy="2380119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330891" y="1944905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55" idx="2"/>
            <a:endCxn id="71" idx="0"/>
          </p:cNvCxnSpPr>
          <p:nvPr/>
        </p:nvCxnSpPr>
        <p:spPr>
          <a:xfrm>
            <a:off x="4800015" y="692262"/>
            <a:ext cx="0" cy="1252643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877333" y="3069118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>
            <a:off x="7340741" y="692261"/>
            <a:ext cx="5716" cy="2376857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259287" y="1147440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2263427" y="2297974"/>
            <a:ext cx="5077314" cy="264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2259285" y="1725323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38" y="234171"/>
            <a:ext cx="513160" cy="513160"/>
          </a:xfrm>
          <a:prstGeom prst="rect">
            <a:avLst/>
          </a:prstGeom>
          <a:effectLst/>
        </p:spPr>
      </p:pic>
      <p:sp>
        <p:nvSpPr>
          <p:cNvPr id="25" name="テキスト ボックス 24"/>
          <p:cNvSpPr txBox="1"/>
          <p:nvPr/>
        </p:nvSpPr>
        <p:spPr>
          <a:xfrm>
            <a:off x="5276731" y="2454112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253573" y="2812010"/>
            <a:ext cx="5077314" cy="264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/>
          <p:cNvCxnSpPr>
            <a:stCxn id="60" idx="1"/>
            <a:endCxn id="59" idx="1"/>
          </p:cNvCxnSpPr>
          <p:nvPr/>
        </p:nvCxnSpPr>
        <p:spPr>
          <a:xfrm rot="10800000" flipH="1" flipV="1">
            <a:off x="2736002" y="1536284"/>
            <a:ext cx="64921" cy="595472"/>
          </a:xfrm>
          <a:prstGeom prst="curvedConnector3">
            <a:avLst>
              <a:gd name="adj1" fmla="val -352120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29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/>
        </p:nvSpPr>
        <p:spPr>
          <a:xfrm>
            <a:off x="1854665" y="3458483"/>
            <a:ext cx="9950500" cy="2276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854665" y="475332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540426" y="4049987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38" name="正方形/長方形 37"/>
          <p:cNvSpPr/>
          <p:nvPr/>
        </p:nvSpPr>
        <p:spPr>
          <a:xfrm>
            <a:off x="3275962" y="4010206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87011" y="4010206"/>
            <a:ext cx="2044041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107495" y="4049987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158529" y="4049987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46" name="角丸四角形 45"/>
          <p:cNvSpPr/>
          <p:nvPr/>
        </p:nvSpPr>
        <p:spPr>
          <a:xfrm>
            <a:off x="4382399" y="4753322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Server0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6897100" y="475332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Server1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9424834" y="4753322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[Time3]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Server1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33540" y="3458484"/>
            <a:ext cx="778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cause</a:t>
            </a:r>
            <a:endParaRPr kumimoji="1" lang="ja-JP" altLang="en-US" sz="2000" dirty="0"/>
          </a:p>
        </p:txBody>
      </p:sp>
      <p:cxnSp>
        <p:nvCxnSpPr>
          <p:cNvPr id="56" name="カギ線コネクタ 55"/>
          <p:cNvCxnSpPr>
            <a:stCxn id="38" idx="1"/>
            <a:endCxn id="39" idx="0"/>
          </p:cNvCxnSpPr>
          <p:nvPr/>
        </p:nvCxnSpPr>
        <p:spPr>
          <a:xfrm rot="10800000" flipV="1">
            <a:off x="3051348" y="4230152"/>
            <a:ext cx="224615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38" idx="3"/>
            <a:endCxn id="46" idx="0"/>
          </p:cNvCxnSpPr>
          <p:nvPr/>
        </p:nvCxnSpPr>
        <p:spPr>
          <a:xfrm>
            <a:off x="5353446" y="4230152"/>
            <a:ext cx="219119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3" idx="1"/>
            <a:endCxn id="51" idx="0"/>
          </p:cNvCxnSpPr>
          <p:nvPr/>
        </p:nvCxnSpPr>
        <p:spPr>
          <a:xfrm rot="10800000" flipV="1">
            <a:off x="8093783" y="4230152"/>
            <a:ext cx="193229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3" idx="3"/>
            <a:endCxn id="53" idx="0"/>
          </p:cNvCxnSpPr>
          <p:nvPr/>
        </p:nvCxnSpPr>
        <p:spPr>
          <a:xfrm>
            <a:off x="10331052" y="4230152"/>
            <a:ext cx="283948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10602402" y="4049987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cxnSp>
        <p:nvCxnSpPr>
          <p:cNvPr id="17" name="曲線コネクタ 16"/>
          <p:cNvCxnSpPr>
            <a:stCxn id="43" idx="0"/>
            <a:endCxn id="38" idx="0"/>
          </p:cNvCxnSpPr>
          <p:nvPr/>
        </p:nvCxnSpPr>
        <p:spPr>
          <a:xfrm rot="16200000" flipV="1">
            <a:off x="6811868" y="1513042"/>
            <a:ext cx="12700" cy="4994328"/>
          </a:xfrm>
          <a:prstGeom prst="curvedConnector3">
            <a:avLst>
              <a:gd name="adj1" fmla="val 4425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912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方形/長方形 72"/>
          <p:cNvSpPr/>
          <p:nvPr/>
        </p:nvSpPr>
        <p:spPr>
          <a:xfrm>
            <a:off x="998806" y="234172"/>
            <a:ext cx="8905913" cy="5810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592496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4209423" y="237085"/>
            <a:ext cx="1181184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中継者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95235" y="237084"/>
            <a:ext cx="1269901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r>
              <a:rPr lang="en-US" altLang="ja-JP" sz="2400" dirty="0" smtClean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1058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91796" y="941658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935990" y="1488473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③レスポンス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371320" y="1602617"/>
            <a:ext cx="2316660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改ざんレスポンス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787398" y="6044308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 flipH="1">
            <a:off x="2256522" y="692263"/>
            <a:ext cx="2766" cy="535204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340414" y="4491016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55" idx="2"/>
            <a:endCxn id="71" idx="0"/>
          </p:cNvCxnSpPr>
          <p:nvPr/>
        </p:nvCxnSpPr>
        <p:spPr>
          <a:xfrm>
            <a:off x="4800015" y="692262"/>
            <a:ext cx="9523" cy="3798754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161061" y="2085596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 flipH="1">
            <a:off x="6630185" y="692261"/>
            <a:ext cx="1" cy="139333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259287" y="1147440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V="1">
            <a:off x="4809539" y="1304925"/>
            <a:ext cx="1820646" cy="55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809538" y="1852613"/>
            <a:ext cx="1772237" cy="808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2241109" y="2002465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998806" y="4074498"/>
            <a:ext cx="2536272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⑨</a:t>
            </a:r>
            <a:r>
              <a:rPr lang="ja-JP" altLang="en-US" sz="2000" dirty="0" smtClean="0"/>
              <a:t>改ざんレスポンスを</a:t>
            </a:r>
            <a:endParaRPr lang="en-US" altLang="ja-JP" sz="2000" dirty="0" smtClean="0"/>
          </a:p>
          <a:p>
            <a:r>
              <a:rPr lang="ja-JP" altLang="en-US" sz="2000" dirty="0"/>
              <a:t>　 </a:t>
            </a:r>
            <a:r>
              <a:rPr lang="ja-JP" altLang="en-US" sz="2000" dirty="0" smtClean="0"/>
              <a:t> キャッシュに格納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98806" y="5059990"/>
            <a:ext cx="3313728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⑩</a:t>
            </a:r>
            <a:r>
              <a:rPr lang="ja-JP" altLang="en-US" sz="2000" dirty="0" smtClean="0"/>
              <a:t>同じファイルの利用時に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  改ざんレスポンスを再利用</a:t>
            </a:r>
            <a:endParaRPr kumimoji="1" lang="ja-JP" altLang="en-US" sz="2000" dirty="0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38" y="234171"/>
            <a:ext cx="513160" cy="513160"/>
          </a:xfrm>
          <a:prstGeom prst="rect">
            <a:avLst/>
          </a:prstGeom>
          <a:effectLst/>
        </p:spPr>
      </p:pic>
      <p:sp>
        <p:nvSpPr>
          <p:cNvPr id="28" name="テキスト ボックス 27"/>
          <p:cNvSpPr txBox="1"/>
          <p:nvPr/>
        </p:nvSpPr>
        <p:spPr>
          <a:xfrm>
            <a:off x="2801058" y="2452305"/>
            <a:ext cx="1465466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⑤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01503" y="2648215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⑥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08319" y="3185749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⑦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371320" y="3307592"/>
            <a:ext cx="2316660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⑧改ざんレスポンス</a:t>
            </a:r>
            <a:endParaRPr kumimoji="1" lang="ja-JP" altLang="en-US" sz="2000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2259287" y="2852415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4809539" y="3015448"/>
            <a:ext cx="3351546" cy="397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4809541" y="3562350"/>
            <a:ext cx="3351544" cy="332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2241109" y="3707440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7526135" y="237084"/>
            <a:ext cx="1269901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>
            <a:stCxn id="37" idx="2"/>
            <a:endCxn id="45" idx="0"/>
          </p:cNvCxnSpPr>
          <p:nvPr/>
        </p:nvCxnSpPr>
        <p:spPr>
          <a:xfrm flipH="1">
            <a:off x="8161085" y="692261"/>
            <a:ext cx="1" cy="3798754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7691961" y="4491015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8" name="曲線コネクタ 57"/>
          <p:cNvCxnSpPr>
            <a:stCxn id="60" idx="1"/>
            <a:endCxn id="28" idx="1"/>
          </p:cNvCxnSpPr>
          <p:nvPr/>
        </p:nvCxnSpPr>
        <p:spPr>
          <a:xfrm rot="10800000" flipH="1" flipV="1">
            <a:off x="2371320" y="1802672"/>
            <a:ext cx="429738" cy="849688"/>
          </a:xfrm>
          <a:prstGeom prst="curvedConnector3">
            <a:avLst>
              <a:gd name="adj1" fmla="val -88658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998806" y="2266950"/>
            <a:ext cx="743081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右大かっこ 67"/>
          <p:cNvSpPr/>
          <p:nvPr/>
        </p:nvSpPr>
        <p:spPr>
          <a:xfrm>
            <a:off x="8387316" y="2314691"/>
            <a:ext cx="203104" cy="3679516"/>
          </a:xfrm>
          <a:prstGeom prst="rightBracket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594746" y="3969783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Same-origin</a:t>
            </a:r>
          </a:p>
          <a:p>
            <a:r>
              <a:rPr kumimoji="1" lang="en-US" altLang="ja-JP" dirty="0" smtClean="0"/>
              <a:t>BCP</a:t>
            </a:r>
            <a:r>
              <a:rPr kumimoji="1" lang="ja-JP" altLang="en-US" dirty="0" smtClean="0"/>
              <a:t>攻撃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919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/>
          <p:cNvSpPr/>
          <p:nvPr/>
        </p:nvSpPr>
        <p:spPr>
          <a:xfrm>
            <a:off x="691385" y="229043"/>
            <a:ext cx="7723764" cy="3919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602692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6830707" y="235606"/>
            <a:ext cx="11811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71320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89896" y="947385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860209" y="1448875"/>
            <a:ext cx="1587294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2800361" y="2223384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>
            <a:off x="3269484" y="692263"/>
            <a:ext cx="1" cy="1531121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914366" y="3497641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23" idx="2"/>
            <a:endCxn id="71" idx="0"/>
          </p:cNvCxnSpPr>
          <p:nvPr/>
        </p:nvCxnSpPr>
        <p:spPr>
          <a:xfrm flipH="1">
            <a:off x="5383490" y="692982"/>
            <a:ext cx="2" cy="2804659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952176" y="2221148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>
            <a:off x="7421299" y="690783"/>
            <a:ext cx="1" cy="153036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269483" y="1147440"/>
            <a:ext cx="211400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5383492" y="1310473"/>
            <a:ext cx="2011606" cy="139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 flipV="1">
            <a:off x="5383491" y="1860698"/>
            <a:ext cx="2011607" cy="126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 flipV="1">
            <a:off x="3251306" y="2002465"/>
            <a:ext cx="2132183" cy="2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13" y="229042"/>
            <a:ext cx="513160" cy="513160"/>
          </a:xfrm>
          <a:prstGeom prst="rect">
            <a:avLst/>
          </a:prstGeom>
          <a:effectLst/>
        </p:spPr>
      </p:pic>
      <p:sp>
        <p:nvSpPr>
          <p:cNvPr id="23" name="正方形/長方形 22"/>
          <p:cNvSpPr/>
          <p:nvPr/>
        </p:nvSpPr>
        <p:spPr>
          <a:xfrm>
            <a:off x="4716700" y="237805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中継者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691384" y="233891"/>
            <a:ext cx="1337720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ブラウザ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891119" y="3492282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>
            <a:stCxn id="26" idx="2"/>
            <a:endCxn id="27" idx="0"/>
          </p:cNvCxnSpPr>
          <p:nvPr/>
        </p:nvCxnSpPr>
        <p:spPr>
          <a:xfrm flipH="1">
            <a:off x="1360243" y="689068"/>
            <a:ext cx="1" cy="2803214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724234" y="1602617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5448478" y="2104469"/>
            <a:ext cx="1436914" cy="612648"/>
          </a:xfrm>
          <a:prstGeom prst="wedgeRoundRectCallout">
            <a:avLst>
              <a:gd name="adj1" fmla="val -47718"/>
              <a:gd name="adj2" fmla="val -7427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レスポンスの格納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42820" y="2317138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⑤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1360243" y="2715984"/>
            <a:ext cx="4023246" cy="352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 flipV="1">
            <a:off x="1360244" y="3220897"/>
            <a:ext cx="4023245" cy="2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227495" y="2799783"/>
            <a:ext cx="3126177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⑥格納レスポンスの再利用</a:t>
            </a:r>
            <a:endParaRPr kumimoji="1" lang="ja-JP" altLang="en-US" sz="2000" dirty="0"/>
          </a:p>
        </p:txBody>
      </p:sp>
      <p:sp>
        <p:nvSpPr>
          <p:cNvPr id="58" name="角丸四角形吹き出し 57"/>
          <p:cNvSpPr/>
          <p:nvPr/>
        </p:nvSpPr>
        <p:spPr>
          <a:xfrm>
            <a:off x="5641592" y="2820406"/>
            <a:ext cx="2773557" cy="612648"/>
          </a:xfrm>
          <a:prstGeom prst="wedgeRoundRectCallout">
            <a:avLst>
              <a:gd name="adj1" fmla="val 1370"/>
              <a:gd name="adj2" fmla="val -2148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攻撃者が入手できないファイルを含む</a:t>
            </a:r>
          </a:p>
        </p:txBody>
      </p:sp>
      <p:sp>
        <p:nvSpPr>
          <p:cNvPr id="63" name="角丸四角形吹き出し 62"/>
          <p:cNvSpPr/>
          <p:nvPr/>
        </p:nvSpPr>
        <p:spPr>
          <a:xfrm>
            <a:off x="3790583" y="3536344"/>
            <a:ext cx="2773557" cy="612648"/>
          </a:xfrm>
          <a:prstGeom prst="wedgeRoundRectCallout">
            <a:avLst>
              <a:gd name="adj1" fmla="val -25849"/>
              <a:gd name="adj2" fmla="val -1159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攻撃者が入手できないファイルを含む</a:t>
            </a:r>
          </a:p>
        </p:txBody>
      </p:sp>
    </p:spTree>
    <p:extLst>
      <p:ext uri="{BB962C8B-B14F-4D97-AF65-F5344CB8AC3E}">
        <p14:creationId xmlns:p14="http://schemas.microsoft.com/office/powerpoint/2010/main" val="374300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367862" y="806450"/>
            <a:ext cx="8928537" cy="4500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706711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>
                <a:solidFill>
                  <a:schemeClr val="tx1"/>
                </a:solidFill>
              </a:rPr>
              <a:t>Req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557136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Res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279467" y="806450"/>
            <a:ext cx="2781300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HTTPTransaction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706711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 smtClean="0">
                <a:solidFill>
                  <a:schemeClr val="tx1"/>
                </a:solidFill>
              </a:rPr>
              <a:t>CSState</a:t>
            </a:r>
            <a:endParaRPr kumimoji="1" lang="ja-JP" alt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547127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err="1">
                <a:solidFill>
                  <a:schemeClr val="tx1"/>
                </a:solidFill>
              </a:rPr>
              <a:t>CSState</a:t>
            </a:r>
            <a:endParaRPr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16" idx="1"/>
            <a:endCxn id="48" idx="3"/>
          </p:cNvCxnSpPr>
          <p:nvPr/>
        </p:nvCxnSpPr>
        <p:spPr>
          <a:xfrm flipH="1" flipV="1">
            <a:off x="2783098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6" idx="3"/>
            <a:endCxn id="49" idx="1"/>
          </p:cNvCxnSpPr>
          <p:nvPr/>
        </p:nvCxnSpPr>
        <p:spPr>
          <a:xfrm flipV="1">
            <a:off x="6060767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6" idx="2"/>
            <a:endCxn id="17" idx="7"/>
          </p:cNvCxnSpPr>
          <p:nvPr/>
        </p:nvCxnSpPr>
        <p:spPr>
          <a:xfrm flipH="1">
            <a:off x="3487561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6" idx="2"/>
            <a:endCxn id="51" idx="1"/>
          </p:cNvCxnSpPr>
          <p:nvPr/>
        </p:nvCxnSpPr>
        <p:spPr>
          <a:xfrm>
            <a:off x="4670117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2155196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beforeState</a:t>
            </a:r>
            <a:endParaRPr kumimoji="1" lang="ja-JP" altLang="en-US" sz="2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549284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afterState</a:t>
            </a:r>
            <a:endParaRPr kumimoji="1" lang="ja-JP" altLang="en-US" sz="2400" dirty="0"/>
          </a:p>
        </p:txBody>
      </p:sp>
      <p:grpSp>
        <p:nvGrpSpPr>
          <p:cNvPr id="82" name="グループ化 81"/>
          <p:cNvGrpSpPr/>
          <p:nvPr/>
        </p:nvGrpSpPr>
        <p:grpSpPr>
          <a:xfrm>
            <a:off x="1686284" y="3553607"/>
            <a:ext cx="2127250" cy="673100"/>
            <a:chOff x="3549650" y="4070350"/>
            <a:chExt cx="2127250" cy="673100"/>
          </a:xfrm>
        </p:grpSpPr>
        <p:sp>
          <p:nvSpPr>
            <p:cNvPr id="78" name="正方形/長方形 7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83" name="直線矢印コネクタ 82"/>
          <p:cNvCxnSpPr>
            <a:stCxn id="17" idx="4"/>
            <a:endCxn id="78" idx="0"/>
          </p:cNvCxnSpPr>
          <p:nvPr/>
        </p:nvCxnSpPr>
        <p:spPr>
          <a:xfrm>
            <a:off x="2749909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グループ化 86"/>
          <p:cNvGrpSpPr/>
          <p:nvPr/>
        </p:nvGrpSpPr>
        <p:grpSpPr>
          <a:xfrm>
            <a:off x="5526700" y="3553607"/>
            <a:ext cx="2127250" cy="673100"/>
            <a:chOff x="3549650" y="4070350"/>
            <a:chExt cx="2127250" cy="673100"/>
          </a:xfrm>
        </p:grpSpPr>
        <p:sp>
          <p:nvSpPr>
            <p:cNvPr id="88" name="正方形/長方形 8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角丸四角形 8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91" name="直線矢印コネクタ 90"/>
          <p:cNvCxnSpPr>
            <a:stCxn id="51" idx="4"/>
            <a:endCxn id="88" idx="0"/>
          </p:cNvCxnSpPr>
          <p:nvPr/>
        </p:nvCxnSpPr>
        <p:spPr>
          <a:xfrm>
            <a:off x="6590325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634497" y="3091941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81015" y="3091940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cxnSp>
        <p:nvCxnSpPr>
          <p:cNvPr id="97" name="直線矢印コネクタ 96"/>
          <p:cNvCxnSpPr>
            <a:stCxn id="78" idx="3"/>
            <a:endCxn id="88" idx="1"/>
          </p:cNvCxnSpPr>
          <p:nvPr/>
        </p:nvCxnSpPr>
        <p:spPr>
          <a:xfrm>
            <a:off x="3813534" y="3890157"/>
            <a:ext cx="171316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4141132" y="3553605"/>
            <a:ext cx="114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</a:t>
            </a:r>
            <a:r>
              <a:rPr lang="ja-JP" altLang="en-US" dirty="0"/>
              <a:t>変化</a:t>
            </a:r>
            <a:endParaRPr kumimoji="1" lang="ja-JP" altLang="en-US" dirty="0"/>
          </a:p>
        </p:txBody>
      </p:sp>
      <p:sp>
        <p:nvSpPr>
          <p:cNvPr id="99" name="強調線吹き出し 2 98"/>
          <p:cNvSpPr/>
          <p:nvPr/>
        </p:nvSpPr>
        <p:spPr>
          <a:xfrm>
            <a:off x="4819459" y="4363609"/>
            <a:ext cx="4476941" cy="943825"/>
          </a:xfrm>
          <a:prstGeom prst="accentCallout2">
            <a:avLst>
              <a:gd name="adj1" fmla="val 19818"/>
              <a:gd name="adj2" fmla="val -1266"/>
              <a:gd name="adj3" fmla="val 19145"/>
              <a:gd name="adj4" fmla="val -4617"/>
              <a:gd name="adj5" fmla="val -41954"/>
              <a:gd name="adj6" fmla="val -81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ここで起こりうる変化を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Cookie</a:t>
            </a:r>
            <a:r>
              <a:rPr lang="ja-JP" altLang="en-US" sz="2800" dirty="0" smtClean="0">
                <a:solidFill>
                  <a:schemeClr val="tx1"/>
                </a:solidFill>
              </a:rPr>
              <a:t>の動作として記述する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22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正方形/長方形 132"/>
          <p:cNvSpPr/>
          <p:nvPr/>
        </p:nvSpPr>
        <p:spPr>
          <a:xfrm>
            <a:off x="1812866" y="128159"/>
            <a:ext cx="10081279" cy="6627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747260" y="128159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Browser0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392808" y="3449695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302702" y="3042048"/>
            <a:ext cx="71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store</a:t>
            </a:r>
            <a:endParaRPr kumimoji="1" lang="ja-JP" altLang="en-US" sz="2000" dirty="0"/>
          </a:p>
        </p:txBody>
      </p:sp>
      <p:sp>
        <p:nvSpPr>
          <p:cNvPr id="38" name="正方形/長方形 37"/>
          <p:cNvSpPr/>
          <p:nvPr/>
        </p:nvSpPr>
        <p:spPr>
          <a:xfrm>
            <a:off x="6235645" y="5502855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StateTransaction2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235337" y="2093935"/>
            <a:ext cx="2044041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4" name="カギ線コネクタ 43"/>
          <p:cNvCxnSpPr>
            <a:stCxn id="38" idx="0"/>
            <a:endCxn id="53" idx="3"/>
          </p:cNvCxnSpPr>
          <p:nvPr/>
        </p:nvCxnSpPr>
        <p:spPr>
          <a:xfrm rot="16200000" flipV="1">
            <a:off x="6527733" y="4756200"/>
            <a:ext cx="366150" cy="112715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43" idx="0"/>
            <a:endCxn id="46" idx="3"/>
          </p:cNvCxnSpPr>
          <p:nvPr/>
        </p:nvCxnSpPr>
        <p:spPr>
          <a:xfrm rot="16200000" flipV="1">
            <a:off x="6527255" y="1363832"/>
            <a:ext cx="345051" cy="111515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43" idx="2"/>
            <a:endCxn id="47" idx="3"/>
          </p:cNvCxnSpPr>
          <p:nvPr/>
        </p:nvCxnSpPr>
        <p:spPr>
          <a:xfrm rot="5400000">
            <a:off x="6528717" y="2149091"/>
            <a:ext cx="343906" cy="111337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2" idx="0"/>
            <a:endCxn id="39" idx="3"/>
          </p:cNvCxnSpPr>
          <p:nvPr/>
        </p:nvCxnSpPr>
        <p:spPr>
          <a:xfrm rot="16200000" flipV="1">
            <a:off x="5870619" y="888764"/>
            <a:ext cx="2830936" cy="229092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42" idx="2"/>
            <a:endCxn id="51" idx="3"/>
          </p:cNvCxnSpPr>
          <p:nvPr/>
        </p:nvCxnSpPr>
        <p:spPr>
          <a:xfrm rot="5400000">
            <a:off x="7230103" y="2805133"/>
            <a:ext cx="116994" cy="228590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220064" y="4789996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189969" y="2518751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209036" y="259648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235337" y="1374062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375116" y="5942325"/>
            <a:ext cx="76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reuse</a:t>
            </a:r>
            <a:endParaRPr kumimoji="1" lang="ja-JP" altLang="en-US" sz="2000" dirty="0"/>
          </a:p>
        </p:txBody>
      </p:sp>
      <p:sp>
        <p:nvSpPr>
          <p:cNvPr id="73" name="角丸四角形 72"/>
          <p:cNvSpPr/>
          <p:nvPr/>
        </p:nvSpPr>
        <p:spPr>
          <a:xfrm>
            <a:off x="9773838" y="213100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Time0,1]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8552499" y="290426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8437825" y="2143520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afterState</a:t>
            </a:r>
            <a:endParaRPr kumimoji="1" lang="ja-JP" altLang="en-US" sz="2000" dirty="0"/>
          </a:p>
        </p:txBody>
      </p:sp>
      <p:cxnSp>
        <p:nvCxnSpPr>
          <p:cNvPr id="107" name="直線矢印コネクタ 106"/>
          <p:cNvCxnSpPr>
            <a:stCxn id="84" idx="1"/>
          </p:cNvCxnSpPr>
          <p:nvPr/>
        </p:nvCxnSpPr>
        <p:spPr>
          <a:xfrm flipH="1" flipV="1">
            <a:off x="6189969" y="3062108"/>
            <a:ext cx="3583869" cy="899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3761871" y="1258284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Proxy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750618" y="238713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Proxy </a:t>
            </a:r>
            <a:r>
              <a:rPr lang="ja-JP" altLang="en-US" sz="2000" dirty="0" smtClean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3752286" y="3515980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[Time3]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Browser0 </a:t>
            </a:r>
            <a:r>
              <a:rPr lang="ja-JP" altLang="en-US" sz="2000" dirty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766897" y="4646105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Request2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[Time4]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Browser1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755644" y="5774953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[Time5]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Browser1 </a:t>
            </a:r>
            <a:r>
              <a:rPr lang="ja-JP" altLang="en-US" sz="2000" dirty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3" name="カギ線コネクタ 62"/>
          <p:cNvCxnSpPr>
            <a:stCxn id="38" idx="2"/>
            <a:endCxn id="54" idx="3"/>
          </p:cNvCxnSpPr>
          <p:nvPr/>
        </p:nvCxnSpPr>
        <p:spPr>
          <a:xfrm rot="5400000">
            <a:off x="6550295" y="5541460"/>
            <a:ext cx="322807" cy="112537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9590394" y="4507072"/>
            <a:ext cx="111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</a:p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195921" y="3669641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cxnSp>
        <p:nvCxnSpPr>
          <p:cNvPr id="76" name="直線矢印コネクタ 75"/>
          <p:cNvCxnSpPr>
            <a:stCxn id="43" idx="3"/>
            <a:endCxn id="73" idx="1"/>
          </p:cNvCxnSpPr>
          <p:nvPr/>
        </p:nvCxnSpPr>
        <p:spPr>
          <a:xfrm flipV="1">
            <a:off x="8279378" y="618758"/>
            <a:ext cx="1494460" cy="169512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42" idx="3"/>
            <a:endCxn id="73" idx="1"/>
          </p:cNvCxnSpPr>
          <p:nvPr/>
        </p:nvCxnSpPr>
        <p:spPr>
          <a:xfrm flipV="1">
            <a:off x="9470292" y="618758"/>
            <a:ext cx="303546" cy="305088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9659954" y="1204785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9773838" y="2746438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Time2-5]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86" name="直線矢印コネクタ 85"/>
          <p:cNvCxnSpPr>
            <a:stCxn id="43" idx="3"/>
            <a:endCxn id="84" idx="1"/>
          </p:cNvCxnSpPr>
          <p:nvPr/>
        </p:nvCxnSpPr>
        <p:spPr>
          <a:xfrm>
            <a:off x="8279378" y="2313881"/>
            <a:ext cx="1494460" cy="83821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2" idx="3"/>
            <a:endCxn id="84" idx="1"/>
          </p:cNvCxnSpPr>
          <p:nvPr/>
        </p:nvCxnSpPr>
        <p:spPr>
          <a:xfrm flipV="1">
            <a:off x="9470292" y="3152096"/>
            <a:ext cx="303546" cy="5175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38" idx="3"/>
            <a:endCxn id="84" idx="2"/>
          </p:cNvCxnSpPr>
          <p:nvPr/>
        </p:nvCxnSpPr>
        <p:spPr>
          <a:xfrm flipV="1">
            <a:off x="8313129" y="3557753"/>
            <a:ext cx="2520863" cy="216504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9445477" y="3502729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afterState</a:t>
            </a:r>
            <a:endParaRPr kumimoji="1" lang="ja-JP" altLang="en-US" sz="2000" dirty="0"/>
          </a:p>
        </p:txBody>
      </p:sp>
      <p:sp>
        <p:nvSpPr>
          <p:cNvPr id="119" name="楕円 118"/>
          <p:cNvSpPr/>
          <p:nvPr/>
        </p:nvSpPr>
        <p:spPr>
          <a:xfrm>
            <a:off x="1812866" y="2514430"/>
            <a:ext cx="1176411" cy="439756"/>
          </a:xfrm>
          <a:prstGeom prst="ellipse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Token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20" name="カギ線コネクタ 119"/>
          <p:cNvCxnSpPr>
            <a:stCxn id="54" idx="1"/>
            <a:endCxn id="47" idx="1"/>
          </p:cNvCxnSpPr>
          <p:nvPr/>
        </p:nvCxnSpPr>
        <p:spPr>
          <a:xfrm rot="10800000">
            <a:off x="3750618" y="2877733"/>
            <a:ext cx="5026" cy="3387821"/>
          </a:xfrm>
          <a:prstGeom prst="bentConnector3">
            <a:avLst>
              <a:gd name="adj1" fmla="val 4648349"/>
            </a:avLst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2974341" y="6213148"/>
            <a:ext cx="80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target</a:t>
            </a:r>
            <a:endParaRPr kumimoji="1" lang="ja-JP" altLang="en-US" sz="2000" dirty="0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057832" y="2397996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body</a:t>
            </a:r>
            <a:endParaRPr kumimoji="1" lang="ja-JP" altLang="en-US" sz="2000" dirty="0"/>
          </a:p>
        </p:txBody>
      </p:sp>
      <p:cxnSp>
        <p:nvCxnSpPr>
          <p:cNvPr id="129" name="直線矢印コネクタ 128"/>
          <p:cNvCxnSpPr>
            <a:endCxn id="119" idx="6"/>
          </p:cNvCxnSpPr>
          <p:nvPr/>
        </p:nvCxnSpPr>
        <p:spPr>
          <a:xfrm flipH="1" flipV="1">
            <a:off x="2989277" y="2734308"/>
            <a:ext cx="761341" cy="51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/>
          <p:cNvSpPr txBox="1"/>
          <p:nvPr/>
        </p:nvSpPr>
        <p:spPr>
          <a:xfrm>
            <a:off x="7943591" y="5996440"/>
            <a:ext cx="3923510" cy="707886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Browser0:</a:t>
            </a:r>
            <a:r>
              <a:rPr kumimoji="1" lang="ja-JP" altLang="en-US" sz="2000" dirty="0" smtClean="0"/>
              <a:t>正当なユーザのブラウザ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Browser1:</a:t>
            </a:r>
            <a:r>
              <a:rPr lang="ja-JP" altLang="en-US" sz="2000" dirty="0" smtClean="0"/>
              <a:t>攻撃者のブラウザ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63490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7"/>
            <a:ext cx="8688886" cy="4442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9243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6398"/>
            <a:ext cx="2130971" cy="3896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6398"/>
            <a:ext cx="1104340" cy="3868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6" idx="2"/>
            <a:endCxn id="164" idx="2"/>
          </p:cNvCxnSpPr>
          <p:nvPr/>
        </p:nvCxnSpPr>
        <p:spPr>
          <a:xfrm rot="5400000" flipH="1" flipV="1">
            <a:off x="4381689" y="1935170"/>
            <a:ext cx="6135" cy="4553697"/>
          </a:xfrm>
          <a:prstGeom prst="bentConnector3">
            <a:avLst>
              <a:gd name="adj1" fmla="val -3726161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58" idx="2"/>
            <a:endCxn id="170" idx="2"/>
          </p:cNvCxnSpPr>
          <p:nvPr/>
        </p:nvCxnSpPr>
        <p:spPr>
          <a:xfrm rot="16200000" flipH="1">
            <a:off x="6660553" y="1932103"/>
            <a:ext cx="12700" cy="4553696"/>
          </a:xfrm>
          <a:prstGeom prst="bentConnector3">
            <a:avLst>
              <a:gd name="adj1" fmla="val 2875866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816657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50443" y="4448799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5534769" y="4869835"/>
            <a:ext cx="4110962" cy="369332"/>
            <a:chOff x="5193862" y="3232992"/>
            <a:chExt cx="4110962" cy="369332"/>
          </a:xfrm>
        </p:grpSpPr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3788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Cookie</a:t>
              </a:r>
              <a:r>
                <a:rPr kumimoji="1" lang="ja-JP" altLang="en-US" dirty="0" smtClean="0"/>
                <a:t>モデルで</a:t>
              </a:r>
              <a:r>
                <a:rPr lang="ja-JP" altLang="en-US" dirty="0"/>
                <a:t>表現</a:t>
              </a:r>
              <a:r>
                <a:rPr lang="ja-JP" altLang="en-US" dirty="0" smtClean="0"/>
                <a:t>できる状態変化</a:t>
              </a:r>
              <a:endParaRPr kumimoji="1" lang="ja-JP" altLang="en-US" dirty="0"/>
            </a:p>
          </p:txBody>
        </p:sp>
        <p:cxnSp>
          <p:nvCxnSpPr>
            <p:cNvPr id="92" name="直線矢印コネクタ 91"/>
            <p:cNvCxnSpPr/>
            <p:nvPr/>
          </p:nvCxnSpPr>
          <p:spPr>
            <a:xfrm>
              <a:off x="5193862" y="3447662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7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8"/>
            <a:ext cx="8688886" cy="454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6547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3702"/>
            <a:ext cx="2130971" cy="3923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3702"/>
            <a:ext cx="1104340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616775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77159" y="4248916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136" idx="3"/>
            <a:endCxn id="158" idx="1"/>
          </p:cNvCxnSpPr>
          <p:nvPr/>
        </p:nvCxnSpPr>
        <p:spPr>
          <a:xfrm flipV="1">
            <a:off x="2723742" y="3753552"/>
            <a:ext cx="1044130" cy="61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58" idx="3"/>
            <a:endCxn id="164" idx="1"/>
          </p:cNvCxnSpPr>
          <p:nvPr/>
        </p:nvCxnSpPr>
        <p:spPr>
          <a:xfrm>
            <a:off x="4999538" y="3753552"/>
            <a:ext cx="1046235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4" idx="3"/>
            <a:endCxn id="170" idx="1"/>
          </p:cNvCxnSpPr>
          <p:nvPr/>
        </p:nvCxnSpPr>
        <p:spPr>
          <a:xfrm>
            <a:off x="7277439" y="3753552"/>
            <a:ext cx="1044129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3570178" y="4693300"/>
            <a:ext cx="6295867" cy="646331"/>
            <a:chOff x="5170919" y="3232992"/>
            <a:chExt cx="6295867" cy="646331"/>
          </a:xfrm>
        </p:grpSpPr>
        <p:cxnSp>
          <p:nvCxnSpPr>
            <p:cNvPr id="88" name="直線矢印コネクタ 87"/>
            <p:cNvCxnSpPr/>
            <p:nvPr/>
          </p:nvCxnSpPr>
          <p:spPr>
            <a:xfrm>
              <a:off x="5170919" y="3442408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5950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：本来表現</a:t>
              </a:r>
              <a:r>
                <a:rPr lang="ja-JP" altLang="en-US" dirty="0" smtClean="0"/>
                <a:t>でき</a:t>
              </a:r>
              <a:r>
                <a:rPr lang="ja-JP" altLang="en-US" dirty="0"/>
                <a:t>る</a:t>
              </a:r>
              <a:r>
                <a:rPr kumimoji="1" lang="ja-JP" altLang="en-US" dirty="0" smtClean="0"/>
                <a:t>べき状態変化</a:t>
              </a:r>
              <a:endParaRPr kumimoji="1" lang="en-US" altLang="ja-JP" dirty="0" smtClean="0"/>
            </a:p>
            <a:p>
              <a:r>
                <a:rPr lang="ja-JP" altLang="en-US" dirty="0" smtClean="0"/>
                <a:t>　</a:t>
              </a:r>
              <a:r>
                <a:rPr kumimoji="1" lang="ja-JP" altLang="en-US" dirty="0" smtClean="0"/>
                <a:t>（二つの</a:t>
              </a:r>
              <a:r>
                <a:rPr kumimoji="1" lang="en-US" altLang="ja-JP" dirty="0" smtClean="0"/>
                <a:t>Transaction</a:t>
              </a:r>
              <a:r>
                <a:rPr kumimoji="1" lang="ja-JP" altLang="en-US" dirty="0" smtClean="0"/>
                <a:t>が同じブラウザから行われている場合）</a:t>
              </a:r>
              <a:endParaRPr kumimoji="1" lang="ja-JP" altLang="en-US" dirty="0"/>
            </a:p>
          </p:txBody>
        </p: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2" name="角丸四角形 41"/>
          <p:cNvSpPr/>
          <p:nvPr/>
        </p:nvSpPr>
        <p:spPr>
          <a:xfrm>
            <a:off x="8405534" y="3415628"/>
            <a:ext cx="1063731" cy="2991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Cookie1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0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287080" y="460375"/>
            <a:ext cx="8037472" cy="2272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142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36289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5" idx="3"/>
            <a:endCxn id="6" idx="1"/>
          </p:cNvCxnSpPr>
          <p:nvPr/>
        </p:nvCxnSpPr>
        <p:spPr>
          <a:xfrm flipV="1">
            <a:off x="189045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67181" y="526534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6" idx="3"/>
            <a:endCxn id="10" idx="1"/>
          </p:cNvCxnSpPr>
          <p:nvPr/>
        </p:nvCxnSpPr>
        <p:spPr>
          <a:xfrm>
            <a:off x="3458268" y="711200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36505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cxnSp>
        <p:nvCxnSpPr>
          <p:cNvPr id="17" name="直線矢印コネクタ 16"/>
          <p:cNvCxnSpPr>
            <a:stCxn id="14" idx="0"/>
            <a:endCxn id="5" idx="2"/>
          </p:cNvCxnSpPr>
          <p:nvPr/>
        </p:nvCxnSpPr>
        <p:spPr>
          <a:xfrm flipH="1" flipV="1">
            <a:off x="134594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0"/>
            <a:endCxn id="6" idx="2"/>
          </p:cNvCxnSpPr>
          <p:nvPr/>
        </p:nvCxnSpPr>
        <p:spPr>
          <a:xfrm flipV="1">
            <a:off x="212587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 flipH="1">
            <a:off x="120346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 flipH="1">
            <a:off x="241464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42456" y="2271575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既存モデル手法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4931750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493213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6020775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797502" y="526534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2" idx="3"/>
            <a:endCxn id="34" idx="1"/>
          </p:cNvCxnSpPr>
          <p:nvPr/>
        </p:nvCxnSpPr>
        <p:spPr>
          <a:xfrm>
            <a:off x="7588589" y="711200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4715449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6283361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5476262" y="965200"/>
            <a:ext cx="1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0"/>
            <a:endCxn id="32" idx="2"/>
          </p:cNvCxnSpPr>
          <p:nvPr/>
        </p:nvCxnSpPr>
        <p:spPr>
          <a:xfrm flipH="1" flipV="1">
            <a:off x="7040901" y="962025"/>
            <a:ext cx="327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4403144" y="1040631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49" name="テキスト ボックス 48"/>
          <p:cNvSpPr txBox="1"/>
          <p:nvPr/>
        </p:nvSpPr>
        <p:spPr>
          <a:xfrm flipH="1">
            <a:off x="5969545" y="1035430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cxnSp>
        <p:nvCxnSpPr>
          <p:cNvPr id="52" name="直線コネクタ 51"/>
          <p:cNvCxnSpPr>
            <a:stCxn id="50" idx="0"/>
            <a:endCxn id="50" idx="2"/>
          </p:cNvCxnSpPr>
          <p:nvPr/>
        </p:nvCxnSpPr>
        <p:spPr>
          <a:xfrm>
            <a:off x="4305816" y="460375"/>
            <a:ext cx="0" cy="2272865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5134649" y="2276807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提案</a:t>
            </a:r>
            <a:r>
              <a:rPr kumimoji="1" lang="ja-JP" altLang="en-US" sz="2400" dirty="0" smtClean="0"/>
              <a:t>モデル手法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35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正方形/長方形 141"/>
          <p:cNvSpPr/>
          <p:nvPr/>
        </p:nvSpPr>
        <p:spPr>
          <a:xfrm>
            <a:off x="987734" y="146437"/>
            <a:ext cx="7865273" cy="443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3274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4328116" y="814692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107454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8" y="1068692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29030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165015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27490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stCxn id="37" idx="0"/>
            <a:endCxn id="32" idx="2"/>
          </p:cNvCxnSpPr>
          <p:nvPr/>
        </p:nvCxnSpPr>
        <p:spPr>
          <a:xfrm flipH="1" flipV="1">
            <a:off x="3780428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39" idx="0"/>
            <a:endCxn id="27" idx="2"/>
          </p:cNvCxnSpPr>
          <p:nvPr/>
        </p:nvCxnSpPr>
        <p:spPr>
          <a:xfrm flipH="1" flipV="1">
            <a:off x="5837988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987734" y="146437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三状態が同一の遷移に存在する場合の例</a:t>
            </a:r>
            <a:endParaRPr kumimoji="1" lang="ja-JP" altLang="en-US" dirty="0"/>
          </a:p>
        </p:txBody>
      </p:sp>
      <p:cxnSp>
        <p:nvCxnSpPr>
          <p:cNvPr id="115" name="直線矢印コネクタ 114"/>
          <p:cNvCxnSpPr>
            <a:stCxn id="38" idx="3"/>
            <a:endCxn id="37" idx="1"/>
          </p:cNvCxnSpPr>
          <p:nvPr/>
        </p:nvCxnSpPr>
        <p:spPr>
          <a:xfrm>
            <a:off x="2338281" y="1672347"/>
            <a:ext cx="826734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37" idx="3"/>
            <a:endCxn id="39" idx="1"/>
          </p:cNvCxnSpPr>
          <p:nvPr/>
        </p:nvCxnSpPr>
        <p:spPr>
          <a:xfrm>
            <a:off x="4395842" y="1672347"/>
            <a:ext cx="831648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 flipH="1">
            <a:off x="2275549" y="1639766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1178356" y="2682088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323274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26" name="直線矢印コネクタ 125"/>
          <p:cNvCxnSpPr>
            <a:stCxn id="124" idx="3"/>
            <a:endCxn id="125" idx="1"/>
          </p:cNvCxnSpPr>
          <p:nvPr/>
        </p:nvCxnSpPr>
        <p:spPr>
          <a:xfrm flipV="1">
            <a:off x="2267381" y="2929738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25" idx="3"/>
            <a:endCxn id="131" idx="1"/>
          </p:cNvCxnSpPr>
          <p:nvPr/>
        </p:nvCxnSpPr>
        <p:spPr>
          <a:xfrm>
            <a:off x="4328116" y="2929738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1107454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29" name="直線矢印コネクタ 128"/>
          <p:cNvCxnSpPr>
            <a:stCxn id="128" idx="0"/>
            <a:endCxn id="124" idx="2"/>
          </p:cNvCxnSpPr>
          <p:nvPr/>
        </p:nvCxnSpPr>
        <p:spPr>
          <a:xfrm flipV="1">
            <a:off x="1722868" y="3183738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 flipH="1">
            <a:off x="1687565" y="3149312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529030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3165015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5227490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34" name="直線矢印コネクタ 133"/>
          <p:cNvCxnSpPr>
            <a:stCxn id="132" idx="0"/>
            <a:endCxn id="125" idx="2"/>
          </p:cNvCxnSpPr>
          <p:nvPr/>
        </p:nvCxnSpPr>
        <p:spPr>
          <a:xfrm flipH="1" flipV="1">
            <a:off x="3780428" y="3180563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 flipH="1">
            <a:off x="1603753" y="4120071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cxnSp>
        <p:nvCxnSpPr>
          <p:cNvPr id="136" name="直線矢印コネクタ 135"/>
          <p:cNvCxnSpPr>
            <a:stCxn id="133" idx="0"/>
            <a:endCxn id="131" idx="2"/>
          </p:cNvCxnSpPr>
          <p:nvPr/>
        </p:nvCxnSpPr>
        <p:spPr>
          <a:xfrm flipH="1" flipV="1">
            <a:off x="5837988" y="3180563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987734" y="2261483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三状態が同一の遷移に存在しない場合の例</a:t>
            </a:r>
            <a:endParaRPr kumimoji="1" lang="ja-JP" altLang="en-US" dirty="0"/>
          </a:p>
        </p:txBody>
      </p:sp>
      <p:cxnSp>
        <p:nvCxnSpPr>
          <p:cNvPr id="138" name="曲線コネクタ 137"/>
          <p:cNvCxnSpPr>
            <a:stCxn id="128" idx="2"/>
            <a:endCxn id="133" idx="2"/>
          </p:cNvCxnSpPr>
          <p:nvPr/>
        </p:nvCxnSpPr>
        <p:spPr>
          <a:xfrm rot="16200000" flipH="1">
            <a:off x="3782886" y="1978200"/>
            <a:ext cx="12700" cy="4120036"/>
          </a:xfrm>
          <a:prstGeom prst="curvedConnector3">
            <a:avLst>
              <a:gd name="adj1" fmla="val 2720929"/>
            </a:avLst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987734" y="2101431"/>
            <a:ext cx="7851582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/>
              <p:cNvSpPr txBox="1"/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State1.eq</a:t>
                </a:r>
              </a:p>
              <a:p>
                <a:r>
                  <a:rPr lang="ja-JP" altLang="en-US" dirty="0"/>
                  <a:t> </a:t>
                </a:r>
                <a:r>
                  <a:rPr lang="ja-JP" altLang="en-US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5" name="テキスト ボックス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blipFill>
                <a:blip r:embed="rId2"/>
                <a:stretch>
                  <a:fillRect l="-1887" t="-3670" r="-2156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/>
              <p:cNvSpPr txBox="1"/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</a:p>
              <a:p>
                <a:r>
                  <a:rPr lang="en-US" altLang="ja-JP" dirty="0" smtClean="0"/>
                  <a:t>State0.eq</a:t>
                </a: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ja-JP" dirty="0" smtClean="0"/>
                  <a:t> State1.eq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7" name="テキスト ボックス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blipFill>
                <a:blip r:embed="rId3"/>
                <a:stretch>
                  <a:fillRect l="-1887" t="-3670" r="-1617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29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031752" y="563868"/>
            <a:ext cx="6343301" cy="2990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832147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564766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3927523" y="814692"/>
            <a:ext cx="55176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031752" y="1421522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9" y="1068692"/>
            <a:ext cx="0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4479283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endCxn id="32" idx="2"/>
          </p:cNvCxnSpPr>
          <p:nvPr/>
        </p:nvCxnSpPr>
        <p:spPr>
          <a:xfrm flipH="1" flipV="1">
            <a:off x="3379835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endCxn id="27" idx="2"/>
          </p:cNvCxnSpPr>
          <p:nvPr/>
        </p:nvCxnSpPr>
        <p:spPr>
          <a:xfrm flipH="1" flipV="1">
            <a:off x="5026971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136249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27" idx="3"/>
            <a:endCxn id="40" idx="1"/>
          </p:cNvCxnSpPr>
          <p:nvPr/>
        </p:nvCxnSpPr>
        <p:spPr>
          <a:xfrm>
            <a:off x="5574659" y="814692"/>
            <a:ext cx="56159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40" idx="2"/>
          </p:cNvCxnSpPr>
          <p:nvPr/>
        </p:nvCxnSpPr>
        <p:spPr>
          <a:xfrm flipH="1" flipV="1">
            <a:off x="6683937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2683804" y="1421521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4338312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992820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State3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9" name="カギ線コネクタ 68"/>
          <p:cNvCxnSpPr>
            <a:stCxn id="38" idx="2"/>
            <a:endCxn id="55" idx="2"/>
          </p:cNvCxnSpPr>
          <p:nvPr/>
        </p:nvCxnSpPr>
        <p:spPr>
          <a:xfrm rot="5400000" flipH="1" flipV="1">
            <a:off x="2548894" y="1406811"/>
            <a:ext cx="1" cy="1652052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56" idx="2"/>
            <a:endCxn id="57" idx="2"/>
          </p:cNvCxnSpPr>
          <p:nvPr/>
        </p:nvCxnSpPr>
        <p:spPr>
          <a:xfrm rot="16200000" flipH="1">
            <a:off x="5856683" y="1405581"/>
            <a:ext cx="12700" cy="165450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 flipH="1">
            <a:off x="1513393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StateTransaction0</a:t>
            </a:r>
            <a:endParaRPr kumimoji="1" lang="ja-JP" altLang="en-US" sz="2000" dirty="0"/>
          </a:p>
        </p:txBody>
      </p:sp>
      <p:sp>
        <p:nvSpPr>
          <p:cNvPr id="99" name="テキスト ボックス 98"/>
          <p:cNvSpPr txBox="1"/>
          <p:nvPr/>
        </p:nvSpPr>
        <p:spPr>
          <a:xfrm flipH="1">
            <a:off x="4813729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StateTransaction1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844455" y="2907722"/>
            <a:ext cx="4717895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FirstState</a:t>
            </a:r>
            <a:r>
              <a:rPr kumimoji="1" lang="en-US" altLang="ja-JP" dirty="0" smtClean="0"/>
              <a:t>[State0] = true, </a:t>
            </a:r>
            <a:r>
              <a:rPr kumimoji="1" lang="en-US" altLang="ja-JP" dirty="0" err="1" smtClean="0"/>
              <a:t>FistState</a:t>
            </a:r>
            <a:r>
              <a:rPr kumimoji="1" lang="en-US" altLang="ja-JP" dirty="0" smtClean="0"/>
              <a:t>[State1] = false</a:t>
            </a:r>
          </a:p>
          <a:p>
            <a:r>
              <a:rPr lang="en-US" altLang="ja-JP" dirty="0" err="1" smtClean="0"/>
              <a:t>FirstState</a:t>
            </a:r>
            <a:r>
              <a:rPr lang="en-US" altLang="ja-JP" dirty="0" smtClean="0"/>
              <a:t>[State2] </a:t>
            </a:r>
            <a:r>
              <a:rPr lang="en-US" altLang="ja-JP" dirty="0"/>
              <a:t>= true, </a:t>
            </a:r>
            <a:r>
              <a:rPr lang="en-US" altLang="ja-JP" dirty="0" err="1" smtClean="0"/>
              <a:t>FistState</a:t>
            </a:r>
            <a:r>
              <a:rPr lang="en-US" altLang="ja-JP" dirty="0" smtClean="0"/>
              <a:t>[State3] </a:t>
            </a:r>
            <a:r>
              <a:rPr lang="en-US" altLang="ja-JP" dirty="0"/>
              <a:t>= </a:t>
            </a:r>
            <a:r>
              <a:rPr lang="en-US" altLang="ja-JP" dirty="0" smtClean="0"/>
              <a:t>false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830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方形/長方形 107"/>
          <p:cNvSpPr/>
          <p:nvPr/>
        </p:nvSpPr>
        <p:spPr>
          <a:xfrm>
            <a:off x="786325" y="681544"/>
            <a:ext cx="7713562" cy="4507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805329" y="1586985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265501" y="1586984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725673" y="1586983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CacheState2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845516" y="686462"/>
            <a:ext cx="2554447" cy="4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061983" y="681545"/>
            <a:ext cx="243790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>
            <a:stCxn id="2" idx="2"/>
            <a:endCxn id="24" idx="0"/>
          </p:cNvCxnSpPr>
          <p:nvPr/>
        </p:nvCxnSpPr>
        <p:spPr>
          <a:xfrm flipH="1">
            <a:off x="1874413" y="1141640"/>
            <a:ext cx="1248327" cy="4453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2" idx="2"/>
            <a:endCxn id="25" idx="0"/>
          </p:cNvCxnSpPr>
          <p:nvPr/>
        </p:nvCxnSpPr>
        <p:spPr>
          <a:xfrm>
            <a:off x="3122740" y="1141640"/>
            <a:ext cx="1211845" cy="4453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4" idx="2"/>
            <a:endCxn id="26" idx="0"/>
          </p:cNvCxnSpPr>
          <p:nvPr/>
        </p:nvCxnSpPr>
        <p:spPr>
          <a:xfrm flipH="1">
            <a:off x="6794757" y="1136722"/>
            <a:ext cx="486178" cy="45026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108973" y="1105213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874399" y="1105213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738799" y="1105213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24" idx="3"/>
            <a:endCxn id="25" idx="1"/>
          </p:cNvCxnSpPr>
          <p:nvPr/>
        </p:nvCxnSpPr>
        <p:spPr>
          <a:xfrm flipV="1">
            <a:off x="2943497" y="1992642"/>
            <a:ext cx="32200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5" idx="3"/>
            <a:endCxn id="26" idx="1"/>
          </p:cNvCxnSpPr>
          <p:nvPr/>
        </p:nvCxnSpPr>
        <p:spPr>
          <a:xfrm flipV="1">
            <a:off x="5403669" y="1992641"/>
            <a:ext cx="32200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1096782" y="4072653"/>
            <a:ext cx="1555262" cy="68010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24" idx="2"/>
            <a:endCxn id="110" idx="0"/>
          </p:cNvCxnSpPr>
          <p:nvPr/>
        </p:nvCxnSpPr>
        <p:spPr>
          <a:xfrm>
            <a:off x="1874413" y="2398300"/>
            <a:ext cx="0" cy="773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816288" y="235797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dif</a:t>
            </a:r>
            <a:endParaRPr kumimoji="1" lang="ja-JP" altLang="en-US" dirty="0"/>
          </a:p>
        </p:txBody>
      </p:sp>
      <p:grpSp>
        <p:nvGrpSpPr>
          <p:cNvPr id="137" name="グループ化 136"/>
          <p:cNvGrpSpPr/>
          <p:nvPr/>
        </p:nvGrpSpPr>
        <p:grpSpPr>
          <a:xfrm>
            <a:off x="4626038" y="4072653"/>
            <a:ext cx="1555262" cy="680100"/>
            <a:chOff x="4626038" y="4072653"/>
            <a:chExt cx="1555262" cy="680100"/>
          </a:xfrm>
        </p:grpSpPr>
        <p:sp>
          <p:nvSpPr>
            <p:cNvPr id="72" name="角丸四角形 71"/>
            <p:cNvSpPr/>
            <p:nvPr/>
          </p:nvSpPr>
          <p:spPr>
            <a:xfrm>
              <a:off x="4699297" y="4165824"/>
              <a:ext cx="1408744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</a:rPr>
                <a:t>Response0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4626038" y="4072653"/>
              <a:ext cx="1555262" cy="6801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直線矢印コネクタ 75"/>
          <p:cNvCxnSpPr>
            <a:stCxn id="110" idx="2"/>
            <a:endCxn id="22" idx="0"/>
          </p:cNvCxnSpPr>
          <p:nvPr/>
        </p:nvCxnSpPr>
        <p:spPr>
          <a:xfrm>
            <a:off x="1874413" y="3659518"/>
            <a:ext cx="0" cy="41313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円形吹き出し 104"/>
          <p:cNvSpPr/>
          <p:nvPr/>
        </p:nvSpPr>
        <p:spPr>
          <a:xfrm>
            <a:off x="2802329" y="2510738"/>
            <a:ext cx="1248261" cy="612648"/>
          </a:xfrm>
          <a:prstGeom prst="wedgeEllipseCallout">
            <a:avLst>
              <a:gd name="adj1" fmla="val 56680"/>
              <a:gd name="adj2" fmla="val -8154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格納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円形吹き出し 105"/>
          <p:cNvSpPr/>
          <p:nvPr/>
        </p:nvSpPr>
        <p:spPr>
          <a:xfrm>
            <a:off x="7220706" y="2907061"/>
            <a:ext cx="1248261" cy="612648"/>
          </a:xfrm>
          <a:prstGeom prst="wedgeEllipseCallout">
            <a:avLst>
              <a:gd name="adj1" fmla="val -16575"/>
              <a:gd name="adj2" fmla="val -1631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10" name="角丸四角形 109"/>
          <p:cNvSpPr/>
          <p:nvPr/>
        </p:nvSpPr>
        <p:spPr>
          <a:xfrm>
            <a:off x="786325" y="3172130"/>
            <a:ext cx="2176176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CacheDifItem0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117" name="角丸四角形 116"/>
          <p:cNvSpPr/>
          <p:nvPr/>
        </p:nvSpPr>
        <p:spPr>
          <a:xfrm>
            <a:off x="4315581" y="3172130"/>
            <a:ext cx="2176176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CacheDifItem1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118" name="直線矢印コネクタ 117"/>
          <p:cNvCxnSpPr>
            <a:stCxn id="25" idx="2"/>
            <a:endCxn id="117" idx="0"/>
          </p:cNvCxnSpPr>
          <p:nvPr/>
        </p:nvCxnSpPr>
        <p:spPr>
          <a:xfrm>
            <a:off x="4334585" y="2398299"/>
            <a:ext cx="1069084" cy="7738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>
            <a:off x="1816288" y="3627308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  <p:cxnSp>
        <p:nvCxnSpPr>
          <p:cNvPr id="123" name="直線矢印コネクタ 122"/>
          <p:cNvCxnSpPr>
            <a:stCxn id="117" idx="2"/>
            <a:endCxn id="74" idx="0"/>
          </p:cNvCxnSpPr>
          <p:nvPr/>
        </p:nvCxnSpPr>
        <p:spPr>
          <a:xfrm>
            <a:off x="5403669" y="3659518"/>
            <a:ext cx="0" cy="41313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stCxn id="26" idx="2"/>
            <a:endCxn id="110" idx="3"/>
          </p:cNvCxnSpPr>
          <p:nvPr/>
        </p:nvCxnSpPr>
        <p:spPr>
          <a:xfrm flipH="1">
            <a:off x="2962501" y="2398298"/>
            <a:ext cx="3832256" cy="10175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stCxn id="22" idx="3"/>
            <a:endCxn id="74" idx="1"/>
          </p:cNvCxnSpPr>
          <p:nvPr/>
        </p:nvCxnSpPr>
        <p:spPr>
          <a:xfrm>
            <a:off x="2652044" y="4412703"/>
            <a:ext cx="197399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曲線コネクタ 141"/>
          <p:cNvCxnSpPr>
            <a:stCxn id="74" idx="2"/>
            <a:endCxn id="22" idx="2"/>
          </p:cNvCxnSpPr>
          <p:nvPr/>
        </p:nvCxnSpPr>
        <p:spPr>
          <a:xfrm rot="5400000">
            <a:off x="3639041" y="2988125"/>
            <a:ext cx="12700" cy="3529256"/>
          </a:xfrm>
          <a:prstGeom prst="curvedConnector3">
            <a:avLst>
              <a:gd name="adj1" fmla="val 3306976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80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正方形/長方形 113"/>
          <p:cNvSpPr/>
          <p:nvPr/>
        </p:nvSpPr>
        <p:spPr>
          <a:xfrm>
            <a:off x="1956390" y="977322"/>
            <a:ext cx="6351797" cy="537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096029" y="1891715"/>
            <a:ext cx="1467293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Server0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210375" y="977322"/>
            <a:ext cx="2080438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PrivateCache0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352421" y="2886114"/>
            <a:ext cx="1943985" cy="487388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096029" y="2886114"/>
            <a:ext cx="1943985" cy="487388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29113" y="1891715"/>
            <a:ext cx="1467293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Browser0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37145" y="3588205"/>
            <a:ext cx="251814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4136065" y="4392552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4296406" y="5418803"/>
            <a:ext cx="1799623" cy="933884"/>
            <a:chOff x="2612889" y="5700832"/>
            <a:chExt cx="1799623" cy="933884"/>
          </a:xfrm>
        </p:grpSpPr>
        <p:sp>
          <p:nvSpPr>
            <p:cNvPr id="48" name="正方形/長方形 47"/>
            <p:cNvSpPr/>
            <p:nvPr/>
          </p:nvSpPr>
          <p:spPr>
            <a:xfrm>
              <a:off x="2612889" y="5700832"/>
              <a:ext cx="1799623" cy="9338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角丸四角形 49"/>
            <p:cNvSpPr/>
            <p:nvPr/>
          </p:nvSpPr>
          <p:spPr>
            <a:xfrm>
              <a:off x="2702411" y="5774057"/>
              <a:ext cx="1620578" cy="382173"/>
            </a:xfrm>
            <a:prstGeom prst="roundRect">
              <a:avLst>
                <a:gd name="adj" fmla="val 2197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Response0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直線矢印コネクタ 6"/>
          <p:cNvCxnSpPr>
            <a:stCxn id="47" idx="2"/>
            <a:endCxn id="48" idx="0"/>
          </p:cNvCxnSpPr>
          <p:nvPr/>
        </p:nvCxnSpPr>
        <p:spPr>
          <a:xfrm flipH="1">
            <a:off x="5196218" y="5203867"/>
            <a:ext cx="1" cy="21493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>
            <a:off x="5196217" y="4028096"/>
            <a:ext cx="2" cy="36445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189156" y="4002569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  <a:endCxn id="39" idx="2"/>
          </p:cNvCxnSpPr>
          <p:nvPr/>
        </p:nvCxnSpPr>
        <p:spPr>
          <a:xfrm rot="10800000">
            <a:off x="3324415" y="3373503"/>
            <a:ext cx="612731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6455289" y="3373502"/>
            <a:ext cx="612733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/>
          <p:cNvCxnSpPr>
            <a:stCxn id="47" idx="1"/>
            <a:endCxn id="36" idx="1"/>
          </p:cNvCxnSpPr>
          <p:nvPr/>
        </p:nvCxnSpPr>
        <p:spPr>
          <a:xfrm rot="10800000">
            <a:off x="2210375" y="1197268"/>
            <a:ext cx="1925690" cy="3600942"/>
          </a:xfrm>
          <a:prstGeom prst="curvedConnector3">
            <a:avLst>
              <a:gd name="adj1" fmla="val 111871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443587" y="4748010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486332" y="150888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>
            <a:stCxn id="39" idx="0"/>
            <a:endCxn id="35" idx="1"/>
          </p:cNvCxnSpPr>
          <p:nvPr/>
        </p:nvCxnSpPr>
        <p:spPr>
          <a:xfrm flipV="1">
            <a:off x="3324414" y="2111661"/>
            <a:ext cx="2771615" cy="77445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9" idx="0"/>
            <a:endCxn id="41" idx="2"/>
          </p:cNvCxnSpPr>
          <p:nvPr/>
        </p:nvCxnSpPr>
        <p:spPr>
          <a:xfrm flipV="1">
            <a:off x="3324414" y="2346892"/>
            <a:ext cx="238346" cy="5392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0" idx="0"/>
            <a:endCxn id="41" idx="3"/>
          </p:cNvCxnSpPr>
          <p:nvPr/>
        </p:nvCxnSpPr>
        <p:spPr>
          <a:xfrm flipH="1" flipV="1">
            <a:off x="4296406" y="2119304"/>
            <a:ext cx="2771616" cy="76681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41" idx="0"/>
            <a:endCxn id="36" idx="2"/>
          </p:cNvCxnSpPr>
          <p:nvPr/>
        </p:nvCxnSpPr>
        <p:spPr>
          <a:xfrm flipH="1" flipV="1">
            <a:off x="3250594" y="1417213"/>
            <a:ext cx="312166" cy="4745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725229" y="254995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810028" y="2549440"/>
            <a:ext cx="10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 / to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329026" y="2514344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cxnSp>
        <p:nvCxnSpPr>
          <p:cNvPr id="109" name="曲線コネクタ 108"/>
          <p:cNvCxnSpPr>
            <a:stCxn id="40" idx="3"/>
            <a:endCxn id="48" idx="3"/>
          </p:cNvCxnSpPr>
          <p:nvPr/>
        </p:nvCxnSpPr>
        <p:spPr>
          <a:xfrm flipH="1">
            <a:off x="6096029" y="3129808"/>
            <a:ext cx="1943985" cy="2755937"/>
          </a:xfrm>
          <a:prstGeom prst="curvedConnector3">
            <a:avLst>
              <a:gd name="adj1" fmla="val -1175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7563561" y="4371901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target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9686" y="3478686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036065" y="3476909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196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723</Words>
  <Application>Microsoft Office PowerPoint</Application>
  <PresentationFormat>ワイド画面</PresentationFormat>
  <Paragraphs>404</Paragraphs>
  <Slides>20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sima hell</dc:creator>
  <cp:lastModifiedBy>s-hayato</cp:lastModifiedBy>
  <cp:revision>122</cp:revision>
  <dcterms:created xsi:type="dcterms:W3CDTF">2018-01-12T05:43:27Z</dcterms:created>
  <dcterms:modified xsi:type="dcterms:W3CDTF">2018-02-11T18:22:33Z</dcterms:modified>
</cp:coreProperties>
</file>