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755" r:id="rId3"/>
  </p:sldMasterIdLst>
  <p:notesMasterIdLst>
    <p:notesMasterId r:id="rId6"/>
  </p:notesMasterIdLst>
  <p:handoutMasterIdLst>
    <p:handoutMasterId r:id="rId7"/>
  </p:handoutMasterIdLst>
  <p:sldIdLst>
    <p:sldId id="311" r:id="rId4"/>
    <p:sldId id="287" r:id="rId5"/>
  </p:sldIdLst>
  <p:sldSz cx="10693400" cy="7561263"/>
  <p:notesSz cx="7099300" cy="10234613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206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4126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619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825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603171" algn="l" defTabSz="104126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123804" algn="l" defTabSz="104126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644438" algn="l" defTabSz="104126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165073" algn="l" defTabSz="104126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FF"/>
    <a:srgbClr val="FFCCFF"/>
    <a:srgbClr val="FFFFCC"/>
    <a:srgbClr val="7E002A"/>
    <a:srgbClr val="7E0048"/>
    <a:srgbClr val="660033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55" autoAdjust="0"/>
  </p:normalViewPr>
  <p:slideViewPr>
    <p:cSldViewPr snapToGrid="0">
      <p:cViewPr varScale="1">
        <p:scale>
          <a:sx n="99" d="100"/>
          <a:sy n="99" d="100"/>
        </p:scale>
        <p:origin x="1464" y="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notesViewPr>
    <p:cSldViewPr snapToGrid="0">
      <p:cViewPr varScale="1">
        <p:scale>
          <a:sx n="73" d="100"/>
          <a:sy n="73" d="100"/>
        </p:scale>
        <p:origin x="-2730" y="-10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40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algn="r"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40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algn="r" defTabSz="946063">
              <a:defRPr sz="1100"/>
            </a:lvl1pPr>
          </a:lstStyle>
          <a:p>
            <a:pPr>
              <a:defRPr/>
            </a:pPr>
            <a:fld id="{3084EDF7-B0E5-4C3D-BBF2-719A67C69C1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166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algn="r"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5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defTabSz="946063">
              <a:defRPr sz="11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algn="r" defTabSz="946063">
              <a:defRPr sz="1100"/>
            </a:lvl1pPr>
          </a:lstStyle>
          <a:p>
            <a:pPr>
              <a:defRPr/>
            </a:pPr>
            <a:fld id="{90A1AFC9-7CE2-48A4-8AD7-627272CEA51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3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063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126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190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253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3171" algn="l" defTabSz="10412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3804" algn="l" defTabSz="10412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4438" algn="l" defTabSz="10412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65073" algn="l" defTabSz="10412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0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82" indent="-285724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95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53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12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370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28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87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45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EE2929-11B5-4CFF-A9D2-8F32805A9D62}" type="slidenum">
              <a:rPr lang="cs-CZ" smtClean="0"/>
              <a:pPr eaLnBrk="1" hangingPunct="1"/>
              <a:t>1</a:t>
            </a:fld>
            <a:endParaRPr lang="cs-CZ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6613" y="768350"/>
            <a:ext cx="5426075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0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82" indent="-285724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95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53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12" indent="-228579" defTabSz="9460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370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28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87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45" indent="-228579" defTabSz="9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FA0A4-90DC-43F8-A469-853C1FCA0A56}" type="slidenum">
              <a:rPr lang="cs-CZ" smtClean="0"/>
              <a:pPr eaLnBrk="1" hangingPunct="1"/>
              <a:t>2</a:t>
            </a:fld>
            <a:endParaRPr lang="cs-CZ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6613" y="768350"/>
            <a:ext cx="5426075" cy="383857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2659" y="2349394"/>
            <a:ext cx="9088119" cy="1620270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03693" y="4284204"/>
            <a:ext cx="7486016" cy="1933205"/>
          </a:xfrm>
        </p:spPr>
        <p:txBody>
          <a:bodyPr/>
          <a:lstStyle>
            <a:lvl1pPr marL="0" indent="0" algn="ctr">
              <a:buNone/>
              <a:defRPr/>
            </a:lvl1pPr>
            <a:lvl2pPr marL="456804" indent="0" algn="ctr">
              <a:buNone/>
              <a:defRPr/>
            </a:lvl2pPr>
            <a:lvl3pPr marL="913611" indent="0" algn="ctr">
              <a:buNone/>
              <a:defRPr/>
            </a:lvl3pPr>
            <a:lvl4pPr marL="1370413" indent="0" algn="ctr">
              <a:buNone/>
              <a:defRPr/>
            </a:lvl4pPr>
            <a:lvl5pPr marL="1827219" indent="0" algn="ctr">
              <a:buNone/>
              <a:defRPr/>
            </a:lvl5pPr>
            <a:lvl6pPr marL="2284022" indent="0" algn="ctr">
              <a:buNone/>
              <a:defRPr/>
            </a:lvl6pPr>
            <a:lvl7pPr marL="2740830" indent="0" algn="ctr">
              <a:buNone/>
              <a:defRPr/>
            </a:lvl7pPr>
            <a:lvl8pPr marL="3197630" indent="0" algn="ctr">
              <a:buNone/>
              <a:defRPr/>
            </a:lvl8pPr>
            <a:lvl9pPr marL="3654434" indent="0" algn="ctr">
              <a:buNone/>
              <a:defRPr/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CB1C-FAFE-4A06-94F3-8284B425C705}" type="slidenum">
              <a:rPr lang="cs-CZ"/>
              <a:pPr>
                <a:defRPr/>
              </a:pPr>
              <a:t>‹#›</a:t>
            </a:fld>
            <a:r>
              <a:rPr lang="cs-CZ" dirty="0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21722656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96422" y="5292901"/>
            <a:ext cx="6416357" cy="62428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096422" y="675113"/>
            <a:ext cx="6416357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6804" indent="0">
              <a:buNone/>
              <a:defRPr sz="2900"/>
            </a:lvl2pPr>
            <a:lvl3pPr marL="913611" indent="0">
              <a:buNone/>
              <a:defRPr sz="2400"/>
            </a:lvl3pPr>
            <a:lvl4pPr marL="1370413" indent="0">
              <a:buNone/>
              <a:defRPr sz="2100"/>
            </a:lvl4pPr>
            <a:lvl5pPr marL="1827219" indent="0">
              <a:buNone/>
              <a:defRPr sz="2100"/>
            </a:lvl5pPr>
            <a:lvl6pPr marL="2284022" indent="0">
              <a:buNone/>
              <a:defRPr sz="2100"/>
            </a:lvl6pPr>
            <a:lvl7pPr marL="2740830" indent="0">
              <a:buNone/>
              <a:defRPr sz="2100"/>
            </a:lvl7pPr>
            <a:lvl8pPr marL="3197630" indent="0">
              <a:buNone/>
              <a:defRPr sz="2100"/>
            </a:lvl8pPr>
            <a:lvl9pPr marL="3654434" indent="0">
              <a:buNone/>
              <a:defRPr sz="21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096422" y="5917183"/>
            <a:ext cx="6416357" cy="887971"/>
          </a:xfrm>
        </p:spPr>
        <p:txBody>
          <a:bodyPr/>
          <a:lstStyle>
            <a:lvl1pPr marL="0" indent="0">
              <a:buNone/>
              <a:defRPr sz="1400"/>
            </a:lvl1pPr>
            <a:lvl2pPr marL="456804" indent="0">
              <a:buNone/>
              <a:defRPr sz="1300"/>
            </a:lvl2pPr>
            <a:lvl3pPr marL="913611" indent="0">
              <a:buNone/>
              <a:defRPr sz="1000"/>
            </a:lvl3pPr>
            <a:lvl4pPr marL="1370413" indent="0">
              <a:buNone/>
              <a:defRPr sz="900"/>
            </a:lvl4pPr>
            <a:lvl5pPr marL="1827219" indent="0">
              <a:buNone/>
              <a:defRPr sz="900"/>
            </a:lvl5pPr>
            <a:lvl6pPr marL="2284022" indent="0">
              <a:buNone/>
              <a:defRPr sz="900"/>
            </a:lvl6pPr>
            <a:lvl7pPr marL="2740830" indent="0">
              <a:buNone/>
              <a:defRPr sz="900"/>
            </a:lvl7pPr>
            <a:lvl8pPr marL="3197630" indent="0">
              <a:buNone/>
              <a:defRPr sz="900"/>
            </a:lvl8pPr>
            <a:lvl9pPr marL="3654434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F1447-A0CB-4A1F-A478-3F37E5E8E5A5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24880463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1976E-96F1-46C1-A435-402A35DD7759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264293705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937420" y="208112"/>
            <a:ext cx="2546199" cy="650967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294055" y="208112"/>
            <a:ext cx="7490783" cy="650967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251A-F312-4235-A1EF-C88EB352B992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25973674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4670" y="302818"/>
            <a:ext cx="9624060" cy="1260211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534687" y="1764295"/>
            <a:ext cx="4722918" cy="4990084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3596" y="6885667"/>
            <a:ext cx="3386243" cy="525088"/>
          </a:xfrm>
          <a:prstGeom prst="rect">
            <a:avLst/>
          </a:prstGeom>
        </p:spPr>
        <p:txBody>
          <a:bodyPr lIns="104136" tIns="52068" rIns="104136" bIns="52068"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3766C-8BC5-41D6-B493-DA1303B3299B}" type="slidenum">
              <a:rPr lang="cs-CZ" smtClean="0"/>
              <a:pPr>
                <a:defRPr/>
              </a:pPr>
              <a:t>‹#›</a:t>
            </a:fld>
            <a:r>
              <a:rPr lang="cs-CZ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428249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2661" y="2349394"/>
            <a:ext cx="9088119" cy="162027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03696" y="4284206"/>
            <a:ext cx="7486016" cy="1933205"/>
          </a:xfrm>
        </p:spPr>
        <p:txBody>
          <a:bodyPr/>
          <a:lstStyle>
            <a:lvl1pPr marL="0" indent="0" algn="ctr">
              <a:buNone/>
              <a:defRPr/>
            </a:lvl1pPr>
            <a:lvl2pPr marL="456701" indent="0" algn="ctr">
              <a:buNone/>
              <a:defRPr/>
            </a:lvl2pPr>
            <a:lvl3pPr marL="913396" indent="0" algn="ctr">
              <a:buNone/>
              <a:defRPr/>
            </a:lvl3pPr>
            <a:lvl4pPr marL="1370098" indent="0" algn="ctr">
              <a:buNone/>
              <a:defRPr/>
            </a:lvl4pPr>
            <a:lvl5pPr marL="1826798" indent="0" algn="ctr">
              <a:buNone/>
              <a:defRPr/>
            </a:lvl5pPr>
            <a:lvl6pPr marL="2283499" indent="0" algn="ctr">
              <a:buNone/>
              <a:defRPr/>
            </a:lvl6pPr>
            <a:lvl7pPr marL="2740195" indent="0" algn="ctr">
              <a:buNone/>
              <a:defRPr/>
            </a:lvl7pPr>
            <a:lvl8pPr marL="3196896" indent="0" algn="ctr">
              <a:buNone/>
              <a:defRPr/>
            </a:lvl8pPr>
            <a:lvl9pPr marL="3653597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4B1DD-8BF6-44AD-956B-9B6236289A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47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86F4F-D673-427F-951E-C60793D304E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8575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3985" y="4859225"/>
            <a:ext cx="9089707" cy="15011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43985" y="3204023"/>
            <a:ext cx="9089707" cy="1655218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701" indent="0">
              <a:buNone/>
              <a:defRPr sz="1800"/>
            </a:lvl2pPr>
            <a:lvl3pPr marL="913396" indent="0">
              <a:buNone/>
              <a:defRPr sz="1600"/>
            </a:lvl3pPr>
            <a:lvl4pPr marL="1370098" indent="0">
              <a:buNone/>
              <a:defRPr sz="1400"/>
            </a:lvl4pPr>
            <a:lvl5pPr marL="1826798" indent="0">
              <a:buNone/>
              <a:defRPr sz="1400"/>
            </a:lvl5pPr>
            <a:lvl6pPr marL="2283499" indent="0">
              <a:buNone/>
              <a:defRPr sz="1400"/>
            </a:lvl6pPr>
            <a:lvl7pPr marL="2740195" indent="0">
              <a:buNone/>
              <a:defRPr sz="1400"/>
            </a:lvl7pPr>
            <a:lvl8pPr marL="3196896" indent="0">
              <a:buNone/>
              <a:defRPr sz="1400"/>
            </a:lvl8pPr>
            <a:lvl9pPr marL="365359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AB475-2643-4A6E-AF92-6C083B0D710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0380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78294" y="1081769"/>
            <a:ext cx="4976373" cy="547715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507228" y="1081769"/>
            <a:ext cx="4976372" cy="547715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73AC-6280-41DD-B572-68286E68C6E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94702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4053" y="303425"/>
            <a:ext cx="9625331" cy="125968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4034" y="1691754"/>
            <a:ext cx="4725250" cy="706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1" indent="0">
              <a:buNone/>
              <a:defRPr sz="2100" b="1"/>
            </a:lvl2pPr>
            <a:lvl3pPr marL="913396" indent="0">
              <a:buNone/>
              <a:defRPr sz="1800" b="1"/>
            </a:lvl3pPr>
            <a:lvl4pPr marL="1370098" indent="0">
              <a:buNone/>
              <a:defRPr sz="1600" b="1"/>
            </a:lvl4pPr>
            <a:lvl5pPr marL="1826798" indent="0">
              <a:buNone/>
              <a:defRPr sz="1600" b="1"/>
            </a:lvl5pPr>
            <a:lvl6pPr marL="2283499" indent="0">
              <a:buNone/>
              <a:defRPr sz="1600" b="1"/>
            </a:lvl6pPr>
            <a:lvl7pPr marL="2740195" indent="0">
              <a:buNone/>
              <a:defRPr sz="1600" b="1"/>
            </a:lvl7pPr>
            <a:lvl8pPr marL="3196896" indent="0">
              <a:buNone/>
              <a:defRPr sz="1600" b="1"/>
            </a:lvl8pPr>
            <a:lvl9pPr marL="365359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34034" y="2398653"/>
            <a:ext cx="4725250" cy="43556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432528" y="1691754"/>
            <a:ext cx="4726838" cy="706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1" indent="0">
              <a:buNone/>
              <a:defRPr sz="2100" b="1"/>
            </a:lvl2pPr>
            <a:lvl3pPr marL="913396" indent="0">
              <a:buNone/>
              <a:defRPr sz="1800" b="1"/>
            </a:lvl3pPr>
            <a:lvl4pPr marL="1370098" indent="0">
              <a:buNone/>
              <a:defRPr sz="1600" b="1"/>
            </a:lvl4pPr>
            <a:lvl5pPr marL="1826798" indent="0">
              <a:buNone/>
              <a:defRPr sz="1600" b="1"/>
            </a:lvl5pPr>
            <a:lvl6pPr marL="2283499" indent="0">
              <a:buNone/>
              <a:defRPr sz="1600" b="1"/>
            </a:lvl6pPr>
            <a:lvl7pPr marL="2740195" indent="0">
              <a:buNone/>
              <a:defRPr sz="1600" b="1"/>
            </a:lvl7pPr>
            <a:lvl8pPr marL="3196896" indent="0">
              <a:buNone/>
              <a:defRPr sz="1600" b="1"/>
            </a:lvl8pPr>
            <a:lvl9pPr marL="365359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432528" y="2398653"/>
            <a:ext cx="4726838" cy="43556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44CA-0967-406F-98DC-B15A7BCCE7F7}" type="slidenum">
              <a:rPr lang="cs-CZ" smtClean="0"/>
              <a:pPr>
                <a:defRPr/>
              </a:pPr>
              <a:t>‹#›</a:t>
            </a:fld>
            <a:r>
              <a:rPr lang="cs-CZ" dirty="0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986829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7259-2E91-40A1-A22B-A7472F672ED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60943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4CC6-3844-4E47-9B54-6487FE487045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362417686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41A1-F0BF-4347-A511-261F5D0CB46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145526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4055" y="301818"/>
            <a:ext cx="3518904" cy="128033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80093" y="301833"/>
            <a:ext cx="5979276" cy="6452489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34055" y="1582166"/>
            <a:ext cx="3518904" cy="5172159"/>
          </a:xfrm>
        </p:spPr>
        <p:txBody>
          <a:bodyPr/>
          <a:lstStyle>
            <a:lvl1pPr marL="0" indent="0">
              <a:buNone/>
              <a:defRPr sz="1400"/>
            </a:lvl1pPr>
            <a:lvl2pPr marL="456701" indent="0">
              <a:buNone/>
              <a:defRPr sz="1300"/>
            </a:lvl2pPr>
            <a:lvl3pPr marL="913396" indent="0">
              <a:buNone/>
              <a:defRPr sz="1000"/>
            </a:lvl3pPr>
            <a:lvl4pPr marL="1370098" indent="0">
              <a:buNone/>
              <a:defRPr sz="900"/>
            </a:lvl4pPr>
            <a:lvl5pPr marL="1826798" indent="0">
              <a:buNone/>
              <a:defRPr sz="900"/>
            </a:lvl5pPr>
            <a:lvl6pPr marL="2283499" indent="0">
              <a:buNone/>
              <a:defRPr sz="900"/>
            </a:lvl6pPr>
            <a:lvl7pPr marL="2740195" indent="0">
              <a:buNone/>
              <a:defRPr sz="900"/>
            </a:lvl7pPr>
            <a:lvl8pPr marL="3196896" indent="0">
              <a:buNone/>
              <a:defRPr sz="900"/>
            </a:lvl8pPr>
            <a:lvl9pPr marL="365359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44A7F-1442-46F3-85BE-76CADCD79E0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4645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96424" y="5292901"/>
            <a:ext cx="6416357" cy="62428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096424" y="675113"/>
            <a:ext cx="6416357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6701" indent="0">
              <a:buNone/>
              <a:defRPr sz="2900"/>
            </a:lvl2pPr>
            <a:lvl3pPr marL="913396" indent="0">
              <a:buNone/>
              <a:defRPr sz="2400"/>
            </a:lvl3pPr>
            <a:lvl4pPr marL="1370098" indent="0">
              <a:buNone/>
              <a:defRPr sz="2100"/>
            </a:lvl4pPr>
            <a:lvl5pPr marL="1826798" indent="0">
              <a:buNone/>
              <a:defRPr sz="2100"/>
            </a:lvl5pPr>
            <a:lvl6pPr marL="2283499" indent="0">
              <a:buNone/>
              <a:defRPr sz="2100"/>
            </a:lvl6pPr>
            <a:lvl7pPr marL="2740195" indent="0">
              <a:buNone/>
              <a:defRPr sz="2100"/>
            </a:lvl7pPr>
            <a:lvl8pPr marL="3196896" indent="0">
              <a:buNone/>
              <a:defRPr sz="2100"/>
            </a:lvl8pPr>
            <a:lvl9pPr marL="3653597" indent="0">
              <a:buNone/>
              <a:defRPr sz="21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096424" y="5917183"/>
            <a:ext cx="6416357" cy="887971"/>
          </a:xfrm>
        </p:spPr>
        <p:txBody>
          <a:bodyPr/>
          <a:lstStyle>
            <a:lvl1pPr marL="0" indent="0">
              <a:buNone/>
              <a:defRPr sz="1400"/>
            </a:lvl1pPr>
            <a:lvl2pPr marL="456701" indent="0">
              <a:buNone/>
              <a:defRPr sz="1300"/>
            </a:lvl2pPr>
            <a:lvl3pPr marL="913396" indent="0">
              <a:buNone/>
              <a:defRPr sz="1000"/>
            </a:lvl3pPr>
            <a:lvl4pPr marL="1370098" indent="0">
              <a:buNone/>
              <a:defRPr sz="900"/>
            </a:lvl4pPr>
            <a:lvl5pPr marL="1826798" indent="0">
              <a:buNone/>
              <a:defRPr sz="900"/>
            </a:lvl5pPr>
            <a:lvl6pPr marL="2283499" indent="0">
              <a:buNone/>
              <a:defRPr sz="900"/>
            </a:lvl6pPr>
            <a:lvl7pPr marL="2740195" indent="0">
              <a:buNone/>
              <a:defRPr sz="900"/>
            </a:lvl7pPr>
            <a:lvl8pPr marL="3196896" indent="0">
              <a:buNone/>
              <a:defRPr sz="900"/>
            </a:lvl8pPr>
            <a:lvl9pPr marL="365359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35E9E-68B8-4317-BF1A-045B09E7A0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1812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96618-357E-45E9-B454-AB5B0174BBC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4115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958084" y="208097"/>
            <a:ext cx="2525537" cy="6350826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78276" y="208097"/>
            <a:ext cx="7427209" cy="6350826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3C6D5-A2DE-477D-BA8D-FD7905B0558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18940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8276" y="208114"/>
            <a:ext cx="10105326" cy="87367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78276" y="1081786"/>
            <a:ext cx="10105326" cy="266232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78276" y="3896592"/>
            <a:ext cx="10105326" cy="266232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B68A3-4090-4F71-A6DA-45F59C0D8E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6871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8276" y="208114"/>
            <a:ext cx="10105326" cy="87367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78294" y="1081769"/>
            <a:ext cx="4976373" cy="547715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5507228" y="1081786"/>
            <a:ext cx="4976372" cy="266232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5507228" y="3896592"/>
            <a:ext cx="4976372" cy="266232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28AB-4DBD-4171-8B0B-33680886537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0821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8276" y="208114"/>
            <a:ext cx="10105326" cy="87367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378276" y="1081769"/>
            <a:ext cx="10105326" cy="5477150"/>
          </a:xfrm>
        </p:spPr>
        <p:txBody>
          <a:bodyPr/>
          <a:lstStyle/>
          <a:p>
            <a:pPr lvl="0"/>
            <a:r>
              <a:rPr lang="cs-CZ" noProof="0"/>
              <a:t>Kliknutím na ikonu přidáte tabulku.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4BD51-5479-4958-BAF4-07B5CD54B2A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2169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41A1-F0BF-4347-A511-261F5D0CB466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1267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2661" y="2349394"/>
            <a:ext cx="9088119" cy="162027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03696" y="4284206"/>
            <a:ext cx="7486016" cy="1933205"/>
          </a:xfrm>
        </p:spPr>
        <p:txBody>
          <a:bodyPr/>
          <a:lstStyle>
            <a:lvl1pPr marL="0" indent="0" algn="ctr">
              <a:buNone/>
              <a:defRPr/>
            </a:lvl1pPr>
            <a:lvl2pPr marL="456701" indent="0" algn="ctr">
              <a:buNone/>
              <a:defRPr/>
            </a:lvl2pPr>
            <a:lvl3pPr marL="913396" indent="0" algn="ctr">
              <a:buNone/>
              <a:defRPr/>
            </a:lvl3pPr>
            <a:lvl4pPr marL="1370098" indent="0" algn="ctr">
              <a:buNone/>
              <a:defRPr/>
            </a:lvl4pPr>
            <a:lvl5pPr marL="1826798" indent="0" algn="ctr">
              <a:buNone/>
              <a:defRPr/>
            </a:lvl5pPr>
            <a:lvl6pPr marL="2283499" indent="0" algn="ctr">
              <a:buNone/>
              <a:defRPr/>
            </a:lvl6pPr>
            <a:lvl7pPr marL="2740195" indent="0" algn="ctr">
              <a:buNone/>
              <a:defRPr/>
            </a:lvl7pPr>
            <a:lvl8pPr marL="3196896" indent="0" algn="ctr">
              <a:buNone/>
              <a:defRPr/>
            </a:lvl8pPr>
            <a:lvl9pPr marL="3653597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4B1DD-8BF6-44AD-956B-9B6236289A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474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3983" y="4859225"/>
            <a:ext cx="9089707" cy="15011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43983" y="3204023"/>
            <a:ext cx="9089707" cy="1655218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804" indent="0">
              <a:buNone/>
              <a:defRPr sz="1800"/>
            </a:lvl2pPr>
            <a:lvl3pPr marL="913611" indent="0">
              <a:buNone/>
              <a:defRPr sz="1600"/>
            </a:lvl3pPr>
            <a:lvl4pPr marL="1370413" indent="0">
              <a:buNone/>
              <a:defRPr sz="1400"/>
            </a:lvl4pPr>
            <a:lvl5pPr marL="1827219" indent="0">
              <a:buNone/>
              <a:defRPr sz="1400"/>
            </a:lvl5pPr>
            <a:lvl6pPr marL="2284022" indent="0">
              <a:buNone/>
              <a:defRPr sz="1400"/>
            </a:lvl6pPr>
            <a:lvl7pPr marL="2740830" indent="0">
              <a:buNone/>
              <a:defRPr sz="1400"/>
            </a:lvl7pPr>
            <a:lvl8pPr marL="3197630" indent="0">
              <a:buNone/>
              <a:defRPr sz="1400"/>
            </a:lvl8pPr>
            <a:lvl9pPr marL="3654434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B770-EDD3-4626-A195-1EFF304B0B26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1319342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94037" y="1478912"/>
            <a:ext cx="4976372" cy="523887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422990" y="1478912"/>
            <a:ext cx="4977962" cy="523887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77559-218E-42EB-AE3E-49CCB1B13EF9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6483626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4053" y="303423"/>
            <a:ext cx="9625331" cy="125968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4034" y="1691754"/>
            <a:ext cx="4725250" cy="706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04" indent="0">
              <a:buNone/>
              <a:defRPr sz="2100" b="1"/>
            </a:lvl2pPr>
            <a:lvl3pPr marL="913611" indent="0">
              <a:buNone/>
              <a:defRPr sz="1800" b="1"/>
            </a:lvl3pPr>
            <a:lvl4pPr marL="1370413" indent="0">
              <a:buNone/>
              <a:defRPr sz="1600" b="1"/>
            </a:lvl4pPr>
            <a:lvl5pPr marL="1827219" indent="0">
              <a:buNone/>
              <a:defRPr sz="1600" b="1"/>
            </a:lvl5pPr>
            <a:lvl6pPr marL="2284022" indent="0">
              <a:buNone/>
              <a:defRPr sz="1600" b="1"/>
            </a:lvl6pPr>
            <a:lvl7pPr marL="2740830" indent="0">
              <a:buNone/>
              <a:defRPr sz="1600" b="1"/>
            </a:lvl7pPr>
            <a:lvl8pPr marL="3197630" indent="0">
              <a:buNone/>
              <a:defRPr sz="1600" b="1"/>
            </a:lvl8pPr>
            <a:lvl9pPr marL="3654434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34034" y="2398653"/>
            <a:ext cx="4725250" cy="43556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432528" y="1691754"/>
            <a:ext cx="4726838" cy="706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04" indent="0">
              <a:buNone/>
              <a:defRPr sz="2100" b="1"/>
            </a:lvl2pPr>
            <a:lvl3pPr marL="913611" indent="0">
              <a:buNone/>
              <a:defRPr sz="1800" b="1"/>
            </a:lvl3pPr>
            <a:lvl4pPr marL="1370413" indent="0">
              <a:buNone/>
              <a:defRPr sz="1600" b="1"/>
            </a:lvl4pPr>
            <a:lvl5pPr marL="1827219" indent="0">
              <a:buNone/>
              <a:defRPr sz="1600" b="1"/>
            </a:lvl5pPr>
            <a:lvl6pPr marL="2284022" indent="0">
              <a:buNone/>
              <a:defRPr sz="1600" b="1"/>
            </a:lvl6pPr>
            <a:lvl7pPr marL="2740830" indent="0">
              <a:buNone/>
              <a:defRPr sz="1600" b="1"/>
            </a:lvl7pPr>
            <a:lvl8pPr marL="3197630" indent="0">
              <a:buNone/>
              <a:defRPr sz="1600" b="1"/>
            </a:lvl8pPr>
            <a:lvl9pPr marL="3654434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432528" y="2398653"/>
            <a:ext cx="4726838" cy="43556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2310-B3C1-4BE9-A5D5-B584352D30CF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27714249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D156A-568D-4029-BCBA-9F5C5C975B30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31944963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87A3D-F3BE-44AC-9CC1-5046CE320590}" type="slidenum">
              <a:rPr lang="cs-CZ" smtClean="0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16782546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8FA6-068E-4DF8-9BC8-EB1D0415E9F1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963847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4053" y="301815"/>
            <a:ext cx="3518904" cy="128033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80090" y="301833"/>
            <a:ext cx="5979276" cy="6452489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34053" y="1582164"/>
            <a:ext cx="3518904" cy="5172159"/>
          </a:xfrm>
        </p:spPr>
        <p:txBody>
          <a:bodyPr/>
          <a:lstStyle>
            <a:lvl1pPr marL="0" indent="0">
              <a:buNone/>
              <a:defRPr sz="1400"/>
            </a:lvl1pPr>
            <a:lvl2pPr marL="456804" indent="0">
              <a:buNone/>
              <a:defRPr sz="1300"/>
            </a:lvl2pPr>
            <a:lvl3pPr marL="913611" indent="0">
              <a:buNone/>
              <a:defRPr sz="1000"/>
            </a:lvl3pPr>
            <a:lvl4pPr marL="1370413" indent="0">
              <a:buNone/>
              <a:defRPr sz="900"/>
            </a:lvl4pPr>
            <a:lvl5pPr marL="1827219" indent="0">
              <a:buNone/>
              <a:defRPr sz="900"/>
            </a:lvl5pPr>
            <a:lvl6pPr marL="2284022" indent="0">
              <a:buNone/>
              <a:defRPr sz="900"/>
            </a:lvl6pPr>
            <a:lvl7pPr marL="2740830" indent="0">
              <a:buNone/>
              <a:defRPr sz="900"/>
            </a:lvl7pPr>
            <a:lvl8pPr marL="3197630" indent="0">
              <a:buNone/>
              <a:defRPr sz="900"/>
            </a:lvl8pPr>
            <a:lvl9pPr marL="3654434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333BE-C310-4A32-BD0F-793EFF6FD2C6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416718679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bdélník 10"/>
          <p:cNvSpPr>
            <a:spLocks noChangeArrowheads="1"/>
          </p:cNvSpPr>
          <p:nvPr/>
        </p:nvSpPr>
        <p:spPr bwMode="auto">
          <a:xfrm>
            <a:off x="10483635" y="0"/>
            <a:ext cx="209783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113" tIns="52056" rIns="104113" bIns="52056" anchor="ctr"/>
          <a:lstStyle/>
          <a:p>
            <a:pPr algn="ctr" defTabSz="1039461"/>
            <a:endParaRPr lang="cs-CZ">
              <a:solidFill>
                <a:srgbClr val="000000"/>
              </a:solidFill>
            </a:endParaRPr>
          </a:p>
        </p:txBody>
      </p:sp>
      <p:sp>
        <p:nvSpPr>
          <p:cNvPr id="1027" name="Obdélník 9"/>
          <p:cNvSpPr>
            <a:spLocks noChangeArrowheads="1"/>
          </p:cNvSpPr>
          <p:nvPr/>
        </p:nvSpPr>
        <p:spPr bwMode="auto">
          <a:xfrm>
            <a:off x="17" y="0"/>
            <a:ext cx="209784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113" tIns="52056" rIns="104113" bIns="52056" anchor="ctr"/>
          <a:lstStyle/>
          <a:p>
            <a:pPr algn="ctr" defTabSz="1039461"/>
            <a:endParaRPr lang="cs-CZ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17"/>
            <a:ext cx="10693400" cy="448075"/>
          </a:xfrm>
          <a:custGeom>
            <a:avLst/>
            <a:gdLst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404664 h 404664"/>
              <a:gd name="connsiteX4" fmla="*/ 0 w 9144000"/>
              <a:gd name="connsiteY4" fmla="*/ 0 h 404664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9144000"/>
              <a:gd name="connsiteY0" fmla="*/ 0 h 429977"/>
              <a:gd name="connsiteX1" fmla="*/ 9144000 w 9144000"/>
              <a:gd name="connsiteY1" fmla="*/ 0 h 429977"/>
              <a:gd name="connsiteX2" fmla="*/ 9144000 w 9144000"/>
              <a:gd name="connsiteY2" fmla="*/ 404664 h 429977"/>
              <a:gd name="connsiteX3" fmla="*/ 0 w 9144000"/>
              <a:gd name="connsiteY3" fmla="*/ 116632 h 429977"/>
              <a:gd name="connsiteX4" fmla="*/ 0 w 9144000"/>
              <a:gd name="connsiteY4" fmla="*/ 0 h 429977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10065327"/>
              <a:gd name="connsiteY0" fmla="*/ 0 h 470473"/>
              <a:gd name="connsiteX1" fmla="*/ 9144000 w 10065327"/>
              <a:gd name="connsiteY1" fmla="*/ 0 h 470473"/>
              <a:gd name="connsiteX2" fmla="*/ 9144000 w 10065327"/>
              <a:gd name="connsiteY2" fmla="*/ 404664 h 470473"/>
              <a:gd name="connsiteX3" fmla="*/ 8541327 w 10065327"/>
              <a:gd name="connsiteY3" fmla="*/ 394855 h 470473"/>
              <a:gd name="connsiteX4" fmla="*/ 0 w 10065327"/>
              <a:gd name="connsiteY4" fmla="*/ 116632 h 470473"/>
              <a:gd name="connsiteX5" fmla="*/ 0 w 10065327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404664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260648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353259"/>
              <a:gd name="connsiteY0" fmla="*/ 0 h 577941"/>
              <a:gd name="connsiteX1" fmla="*/ 9144000 w 9353259"/>
              <a:gd name="connsiteY1" fmla="*/ 0 h 577941"/>
              <a:gd name="connsiteX2" fmla="*/ 9144000 w 9353259"/>
              <a:gd name="connsiteY2" fmla="*/ 404664 h 577941"/>
              <a:gd name="connsiteX3" fmla="*/ 7884368 w 9353259"/>
              <a:gd name="connsiteY3" fmla="*/ 260648 h 577941"/>
              <a:gd name="connsiteX4" fmla="*/ 0 w 9353259"/>
              <a:gd name="connsiteY4" fmla="*/ 116632 h 577941"/>
              <a:gd name="connsiteX5" fmla="*/ 0 w 9353259"/>
              <a:gd name="connsiteY5" fmla="*/ 0 h 577941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59236 w 9203236"/>
              <a:gd name="connsiteY0" fmla="*/ 19893 h 490366"/>
              <a:gd name="connsiteX1" fmla="*/ 9203236 w 9203236"/>
              <a:gd name="connsiteY1" fmla="*/ 19893 h 490366"/>
              <a:gd name="connsiteX2" fmla="*/ 9203236 w 9203236"/>
              <a:gd name="connsiteY2" fmla="*/ 424557 h 490366"/>
              <a:gd name="connsiteX3" fmla="*/ 7943604 w 9203236"/>
              <a:gd name="connsiteY3" fmla="*/ 280541 h 490366"/>
              <a:gd name="connsiteX4" fmla="*/ 59236 w 9203236"/>
              <a:gd name="connsiteY4" fmla="*/ 136525 h 490366"/>
              <a:gd name="connsiteX5" fmla="*/ 59236 w 9203236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221417 h 691890"/>
              <a:gd name="connsiteX1" fmla="*/ 9153384 w 9153384"/>
              <a:gd name="connsiteY1" fmla="*/ 221417 h 691890"/>
              <a:gd name="connsiteX2" fmla="*/ 9153384 w 9153384"/>
              <a:gd name="connsiteY2" fmla="*/ 626081 h 691890"/>
              <a:gd name="connsiteX3" fmla="*/ 7893752 w 9153384"/>
              <a:gd name="connsiteY3" fmla="*/ 482065 h 691890"/>
              <a:gd name="connsiteX4" fmla="*/ 9384 w 9153384"/>
              <a:gd name="connsiteY4" fmla="*/ 338049 h 691890"/>
              <a:gd name="connsiteX5" fmla="*/ 9384 w 9153384"/>
              <a:gd name="connsiteY5" fmla="*/ 221417 h 691890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134075 w 9278075"/>
              <a:gd name="connsiteY0" fmla="*/ 19893 h 490366"/>
              <a:gd name="connsiteX1" fmla="*/ 9278075 w 9278075"/>
              <a:gd name="connsiteY1" fmla="*/ 19893 h 490366"/>
              <a:gd name="connsiteX2" fmla="*/ 9278075 w 9278075"/>
              <a:gd name="connsiteY2" fmla="*/ 424557 h 490366"/>
              <a:gd name="connsiteX3" fmla="*/ 8018443 w 9278075"/>
              <a:gd name="connsiteY3" fmla="*/ 280541 h 490366"/>
              <a:gd name="connsiteX4" fmla="*/ 134075 w 9278075"/>
              <a:gd name="connsiteY4" fmla="*/ 136525 h 490366"/>
              <a:gd name="connsiteX5" fmla="*/ 134075 w 9278075"/>
              <a:gd name="connsiteY5" fmla="*/ 19893 h 490366"/>
              <a:gd name="connsiteX0" fmla="*/ 209939 w 9353939"/>
              <a:gd name="connsiteY0" fmla="*/ 0 h 470473"/>
              <a:gd name="connsiteX1" fmla="*/ 9353939 w 9353939"/>
              <a:gd name="connsiteY1" fmla="*/ 0 h 470473"/>
              <a:gd name="connsiteX2" fmla="*/ 9353939 w 9353939"/>
              <a:gd name="connsiteY2" fmla="*/ 404664 h 470473"/>
              <a:gd name="connsiteX3" fmla="*/ 8094307 w 9353939"/>
              <a:gd name="connsiteY3" fmla="*/ 260648 h 470473"/>
              <a:gd name="connsiteX4" fmla="*/ 209939 w 9353939"/>
              <a:gd name="connsiteY4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709335 w 10430933"/>
              <a:gd name="connsiteY4" fmla="*/ 69850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18652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54656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7235 w 9151235"/>
              <a:gd name="connsiteY0" fmla="*/ 0 h 525992"/>
              <a:gd name="connsiteX1" fmla="*/ 9151235 w 9151235"/>
              <a:gd name="connsiteY1" fmla="*/ 0 h 525992"/>
              <a:gd name="connsiteX2" fmla="*/ 9151235 w 9151235"/>
              <a:gd name="connsiteY2" fmla="*/ 404664 h 525992"/>
              <a:gd name="connsiteX3" fmla="*/ 7891603 w 9151235"/>
              <a:gd name="connsiteY3" fmla="*/ 260648 h 525992"/>
              <a:gd name="connsiteX4" fmla="*/ 1410885 w 9151235"/>
              <a:gd name="connsiteY4" fmla="*/ 116632 h 525992"/>
              <a:gd name="connsiteX5" fmla="*/ 7235 w 9151235"/>
              <a:gd name="connsiteY5" fmla="*/ 0 h 525992"/>
              <a:gd name="connsiteX0" fmla="*/ 1067675 w 10211675"/>
              <a:gd name="connsiteY0" fmla="*/ 0 h 525992"/>
              <a:gd name="connsiteX1" fmla="*/ 10211675 w 10211675"/>
              <a:gd name="connsiteY1" fmla="*/ 0 h 525992"/>
              <a:gd name="connsiteX2" fmla="*/ 10211675 w 10211675"/>
              <a:gd name="connsiteY2" fmla="*/ 404664 h 525992"/>
              <a:gd name="connsiteX3" fmla="*/ 8952043 w 10211675"/>
              <a:gd name="connsiteY3" fmla="*/ 260648 h 525992"/>
              <a:gd name="connsiteX4" fmla="*/ 1067677 w 10211675"/>
              <a:gd name="connsiteY4" fmla="*/ 116631 h 525992"/>
              <a:gd name="connsiteX5" fmla="*/ 1067675 w 10211675"/>
              <a:gd name="connsiteY5" fmla="*/ 0 h 525992"/>
              <a:gd name="connsiteX0" fmla="*/ 23051 w 9167051"/>
              <a:gd name="connsiteY0" fmla="*/ 39548 h 565540"/>
              <a:gd name="connsiteX1" fmla="*/ 9167051 w 9167051"/>
              <a:gd name="connsiteY1" fmla="*/ 39548 h 565540"/>
              <a:gd name="connsiteX2" fmla="*/ 9167051 w 9167051"/>
              <a:gd name="connsiteY2" fmla="*/ 444212 h 565540"/>
              <a:gd name="connsiteX3" fmla="*/ 7907419 w 9167051"/>
              <a:gd name="connsiteY3" fmla="*/ 300196 h 565540"/>
              <a:gd name="connsiteX4" fmla="*/ 23053 w 9167051"/>
              <a:gd name="connsiteY4" fmla="*/ 156179 h 565540"/>
              <a:gd name="connsiteX5" fmla="*/ 23051 w 9167051"/>
              <a:gd name="connsiteY5" fmla="*/ 39548 h 5655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91377"/>
              <a:gd name="connsiteX1" fmla="*/ 9144885 w 9144885"/>
              <a:gd name="connsiteY1" fmla="*/ 1448 h 491377"/>
              <a:gd name="connsiteX2" fmla="*/ 9144885 w 9144885"/>
              <a:gd name="connsiteY2" fmla="*/ 406112 h 491377"/>
              <a:gd name="connsiteX3" fmla="*/ 7885253 w 9144885"/>
              <a:gd name="connsiteY3" fmla="*/ 262096 h 491377"/>
              <a:gd name="connsiteX4" fmla="*/ 887 w 9144885"/>
              <a:gd name="connsiteY4" fmla="*/ 118079 h 491377"/>
              <a:gd name="connsiteX5" fmla="*/ 885 w 9144885"/>
              <a:gd name="connsiteY5" fmla="*/ 1448 h 491377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181573"/>
              <a:gd name="connsiteY0" fmla="*/ 1448 h 1067701"/>
              <a:gd name="connsiteX1" fmla="*/ 9144885 w 9181573"/>
              <a:gd name="connsiteY1" fmla="*/ 1448 h 1067701"/>
              <a:gd name="connsiteX2" fmla="*/ 9144885 w 9181573"/>
              <a:gd name="connsiteY2" fmla="*/ 406112 h 1067701"/>
              <a:gd name="connsiteX3" fmla="*/ 7885253 w 9181573"/>
              <a:gd name="connsiteY3" fmla="*/ 262096 h 1067701"/>
              <a:gd name="connsiteX4" fmla="*/ 887 w 9181573"/>
              <a:gd name="connsiteY4" fmla="*/ 118079 h 1067701"/>
              <a:gd name="connsiteX5" fmla="*/ 885 w 9181573"/>
              <a:gd name="connsiteY5" fmla="*/ 1448 h 1067701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173287 w 9144885"/>
              <a:gd name="connsiteY3" fmla="*/ 190088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389311 w 9144885"/>
              <a:gd name="connsiteY3" fmla="*/ 262096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23731 h 440104"/>
              <a:gd name="connsiteX1" fmla="*/ 9144885 w 9144885"/>
              <a:gd name="connsiteY1" fmla="*/ 23731 h 440104"/>
              <a:gd name="connsiteX2" fmla="*/ 9144885 w 9144885"/>
              <a:gd name="connsiteY2" fmla="*/ 428395 h 440104"/>
              <a:gd name="connsiteX3" fmla="*/ 8389311 w 9144885"/>
              <a:gd name="connsiteY3" fmla="*/ 284379 h 440104"/>
              <a:gd name="connsiteX4" fmla="*/ 887 w 9144885"/>
              <a:gd name="connsiteY4" fmla="*/ 140362 h 440104"/>
              <a:gd name="connsiteX5" fmla="*/ 885 w 9144885"/>
              <a:gd name="connsiteY5" fmla="*/ 23731 h 440104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6139"/>
              <a:gd name="connsiteX1" fmla="*/ 9144158 w 9144158"/>
              <a:gd name="connsiteY1" fmla="*/ 0 h 406139"/>
              <a:gd name="connsiteX2" fmla="*/ 9144158 w 9144158"/>
              <a:gd name="connsiteY2" fmla="*/ 404664 h 406139"/>
              <a:gd name="connsiteX3" fmla="*/ 8388584 w 9144158"/>
              <a:gd name="connsiteY3" fmla="*/ 260648 h 406139"/>
              <a:gd name="connsiteX4" fmla="*/ 160 w 9144158"/>
              <a:gd name="connsiteY4" fmla="*/ 116632 h 406139"/>
              <a:gd name="connsiteX5" fmla="*/ 158 w 9144158"/>
              <a:gd name="connsiteY5" fmla="*/ 0 h 406139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4154 h 405752"/>
              <a:gd name="connsiteX5" fmla="*/ 158 w 9144158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423" h="405752">
                <a:moveTo>
                  <a:pt x="423" y="0"/>
                </a:moveTo>
                <a:lnTo>
                  <a:pt x="9144423" y="0"/>
                </a:lnTo>
                <a:lnTo>
                  <a:pt x="9144423" y="404664"/>
                </a:lnTo>
                <a:cubicBezTo>
                  <a:pt x="8619770" y="416373"/>
                  <a:pt x="8524115" y="331291"/>
                  <a:pt x="8388849" y="260648"/>
                </a:cubicBezTo>
                <a:cubicBezTo>
                  <a:pt x="7952865" y="45887"/>
                  <a:pt x="5729298" y="138073"/>
                  <a:pt x="425" y="114154"/>
                </a:cubicBezTo>
                <a:cubicBezTo>
                  <a:pt x="294" y="35724"/>
                  <a:pt x="-462" y="91147"/>
                  <a:pt x="423" y="0"/>
                </a:cubicBezTo>
                <a:close/>
              </a:path>
            </a:pathLst>
          </a:custGeom>
          <a:gradFill>
            <a:gsLst>
              <a:gs pos="0">
                <a:srgbClr val="2B78B5"/>
              </a:gs>
              <a:gs pos="80000">
                <a:srgbClr val="2B78B5"/>
              </a:gs>
              <a:gs pos="100000">
                <a:srgbClr val="5C8CC4"/>
              </a:gs>
            </a:gsLst>
          </a:gra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2" tIns="45674" rIns="91362" bIns="4567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800"/>
          </a:p>
        </p:txBody>
      </p:sp>
      <p:pic>
        <p:nvPicPr>
          <p:cNvPr id="1029" name="Picture 2" descr="C:\Users\milan\Desktop\logo_cvut_whi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752" y="49008"/>
            <a:ext cx="488257" cy="3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7433510"/>
            <a:ext cx="10693400" cy="127771"/>
          </a:xfrm>
          <a:prstGeom prst="rect">
            <a:avLst/>
          </a:prstGeom>
          <a:gradFill rotWithShape="1">
            <a:gsLst>
              <a:gs pos="0">
                <a:srgbClr val="2B78B5"/>
              </a:gs>
              <a:gs pos="35001">
                <a:srgbClr val="5C8CC4"/>
              </a:gs>
              <a:gs pos="100000">
                <a:srgbClr val="5C8CC4"/>
              </a:gs>
            </a:gsLst>
            <a:lin ang="16200000"/>
          </a:gradFill>
          <a:ln w="9525" algn="ctr">
            <a:solidFill>
              <a:srgbClr val="5C8CC4"/>
            </a:solidFill>
            <a:miter lim="800000"/>
            <a:headEnd/>
            <a:tailEnd/>
          </a:ln>
        </p:spPr>
        <p:txBody>
          <a:bodyPr lIns="104113" tIns="52056" rIns="104113" bIns="52056" anchor="ctr"/>
          <a:lstStyle/>
          <a:p>
            <a:pPr algn="ctr" defTabSz="1039461"/>
            <a:endParaRPr lang="cs-CZ">
              <a:solidFill>
                <a:srgbClr val="FFFFFF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18"/>
            <a:ext cx="10693400" cy="1795800"/>
          </a:xfrm>
          <a:prstGeom prst="rect">
            <a:avLst/>
          </a:prstGeom>
          <a:gradFill rotWithShape="1">
            <a:gsLst>
              <a:gs pos="0">
                <a:srgbClr val="2B78B5"/>
              </a:gs>
              <a:gs pos="16000">
                <a:srgbClr val="5C8CC4"/>
              </a:gs>
              <a:gs pos="100000">
                <a:srgbClr val="5C8CC4"/>
              </a:gs>
            </a:gsLst>
            <a:lin ang="16200000"/>
          </a:gradFill>
          <a:ln w="9525" algn="ctr">
            <a:solidFill>
              <a:srgbClr val="2B78B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104113" tIns="52056" rIns="104113" bIns="52056" anchor="ctr"/>
          <a:lstStyle/>
          <a:p>
            <a:pPr algn="ctr" defTabSz="1040499">
              <a:defRPr/>
            </a:pPr>
            <a:endParaRPr lang="cs-CZ">
              <a:solidFill>
                <a:srgbClr val="FFFFFF"/>
              </a:solidFill>
            </a:endParaRPr>
          </a:p>
        </p:txBody>
      </p:sp>
      <p:pic>
        <p:nvPicPr>
          <p:cNvPr id="1032" name="Picture 2" descr="C:\copy\logo_cvut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28" y="5844244"/>
            <a:ext cx="1902906" cy="136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milan\Documents\cvut\phd\logo\Elmag_LOGO_Final_ver7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4" y="5805738"/>
            <a:ext cx="1871346" cy="13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378725" y="208302"/>
            <a:ext cx="10104892" cy="111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13" tIns="52056" rIns="104113" bIns="520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327" y="1478998"/>
            <a:ext cx="10106748" cy="523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13" tIns="52056" rIns="104113" bIns="520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09785" y="7008188"/>
            <a:ext cx="1442495" cy="4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13" tIns="52056" rIns="104113" bIns="52056" numCol="1" anchor="ctr" anchorCtr="0" compatLnSpc="1">
            <a:prstTxWarp prst="textNoShape">
              <a:avLst/>
            </a:prstTxWarp>
          </a:bodyPr>
          <a:lstStyle>
            <a:lvl1pPr defTabSz="1040499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57244" y="7008188"/>
            <a:ext cx="926391" cy="4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13" tIns="52056" rIns="104113" bIns="52056" numCol="1" anchor="ctr" anchorCtr="0" compatLnSpc="1">
            <a:prstTxWarp prst="textNoShape">
              <a:avLst/>
            </a:prstTxWarp>
          </a:bodyPr>
          <a:lstStyle>
            <a:lvl1pPr algn="r" defTabSz="1040499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087A3D-F3BE-44AC-9CC1-5046CE320590}" type="slidenum">
              <a:rPr lang="cs-CZ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  <p:sp>
        <p:nvSpPr>
          <p:cNvPr id="1038" name="Line 9"/>
          <p:cNvSpPr>
            <a:spLocks noChangeShapeType="1"/>
          </p:cNvSpPr>
          <p:nvPr userDrawn="1"/>
        </p:nvSpPr>
        <p:spPr bwMode="auto">
          <a:xfrm>
            <a:off x="445576" y="1333723"/>
            <a:ext cx="980228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136" tIns="52068" rIns="104136" bIns="52068"/>
          <a:lstStyle/>
          <a:p>
            <a:endParaRPr lang="cs-CZ"/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9416133" y="162778"/>
            <a:ext cx="1177260" cy="32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136" tIns="52068" rIns="104136" bIns="5206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cs-CZ" sz="1400" b="1"/>
              <a:t>A0M17NKA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51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49" r:id="rId13"/>
  </p:sldLayoutIdLst>
  <p:transition>
    <p:fade/>
  </p:transition>
  <p:hf hdr="0" ftr="0" dt="0"/>
  <p:txStyles>
    <p:titleStyle>
      <a:lvl1pPr algn="l" defTabSz="1039461" rtl="0" eaLnBrk="0" fontAlgn="base" hangingPunct="0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+mj-lt"/>
          <a:ea typeface="+mj-ea"/>
          <a:cs typeface="+mj-cs"/>
        </a:defRPr>
      </a:lvl1pPr>
      <a:lvl2pPr algn="l" defTabSz="1039461" rtl="0" eaLnBrk="0" fontAlgn="base" hangingPunct="0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2pPr>
      <a:lvl3pPr algn="l" defTabSz="1039461" rtl="0" eaLnBrk="0" fontAlgn="base" hangingPunct="0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3pPr>
      <a:lvl4pPr algn="l" defTabSz="1039461" rtl="0" eaLnBrk="0" fontAlgn="base" hangingPunct="0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4pPr>
      <a:lvl5pPr algn="l" defTabSz="1039461" rtl="0" eaLnBrk="0" fontAlgn="base" hangingPunct="0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5pPr>
      <a:lvl6pPr marL="456804" algn="l" defTabSz="1040499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6pPr>
      <a:lvl7pPr marL="913611" algn="l" defTabSz="1040499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7pPr>
      <a:lvl8pPr marL="1370413" algn="l" defTabSz="1040499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8pPr>
      <a:lvl9pPr marL="1827219" algn="l" defTabSz="1040499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9pPr>
    </p:titleStyle>
    <p:bodyStyle>
      <a:lvl1pPr marL="388672" indent="-388672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4223" indent="-321783" algn="l" defTabSz="1039461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3200">
          <a:solidFill>
            <a:schemeClr val="tx1"/>
          </a:solidFill>
          <a:latin typeface="+mn-lt"/>
        </a:defRPr>
      </a:lvl2pPr>
      <a:lvl3pPr marL="1299779" indent="-258509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</a:defRPr>
      </a:lvl3pPr>
      <a:lvl4pPr marL="1822221" indent="-260312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>
          <a:solidFill>
            <a:schemeClr val="tx1"/>
          </a:solidFill>
          <a:latin typeface="+mn-lt"/>
        </a:defRPr>
      </a:lvl4pPr>
      <a:lvl5pPr marL="2341046" indent="-258509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5pPr>
      <a:lvl6pPr marL="2797928" indent="-258540" algn="l" defTabSz="104049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6pPr>
      <a:lvl7pPr marL="3254732" indent="-258540" algn="l" defTabSz="104049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7pPr>
      <a:lvl8pPr marL="3711535" indent="-258540" algn="l" defTabSz="104049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8pPr>
      <a:lvl9pPr marL="4168341" indent="-258540" algn="l" defTabSz="104049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04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11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3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9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22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30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30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34" algn="l" defTabSz="91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délník 10"/>
          <p:cNvSpPr>
            <a:spLocks noChangeArrowheads="1"/>
          </p:cNvSpPr>
          <p:nvPr/>
        </p:nvSpPr>
        <p:spPr bwMode="auto">
          <a:xfrm>
            <a:off x="10483635" y="0"/>
            <a:ext cx="209783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100" tIns="52051" rIns="104100" bIns="52051" anchor="ctr"/>
          <a:lstStyle/>
          <a:p>
            <a:pPr algn="ctr" defTabSz="1039461"/>
            <a:endParaRPr lang="cs-CZ">
              <a:solidFill>
                <a:srgbClr val="000000"/>
              </a:solidFill>
            </a:endParaRPr>
          </a:p>
        </p:txBody>
      </p:sp>
      <p:sp>
        <p:nvSpPr>
          <p:cNvPr id="2051" name="Obdélník 9"/>
          <p:cNvSpPr>
            <a:spLocks noChangeArrowheads="1"/>
          </p:cNvSpPr>
          <p:nvPr/>
        </p:nvSpPr>
        <p:spPr bwMode="auto">
          <a:xfrm>
            <a:off x="17" y="0"/>
            <a:ext cx="209784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100" tIns="52051" rIns="104100" bIns="52051" anchor="ctr"/>
          <a:lstStyle/>
          <a:p>
            <a:pPr algn="ctr" defTabSz="1039461"/>
            <a:endParaRPr lang="cs-CZ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17"/>
            <a:ext cx="10693400" cy="448075"/>
          </a:xfrm>
          <a:custGeom>
            <a:avLst/>
            <a:gdLst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404664 h 404664"/>
              <a:gd name="connsiteX4" fmla="*/ 0 w 9144000"/>
              <a:gd name="connsiteY4" fmla="*/ 0 h 404664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9144000"/>
              <a:gd name="connsiteY0" fmla="*/ 0 h 429977"/>
              <a:gd name="connsiteX1" fmla="*/ 9144000 w 9144000"/>
              <a:gd name="connsiteY1" fmla="*/ 0 h 429977"/>
              <a:gd name="connsiteX2" fmla="*/ 9144000 w 9144000"/>
              <a:gd name="connsiteY2" fmla="*/ 404664 h 429977"/>
              <a:gd name="connsiteX3" fmla="*/ 0 w 9144000"/>
              <a:gd name="connsiteY3" fmla="*/ 116632 h 429977"/>
              <a:gd name="connsiteX4" fmla="*/ 0 w 9144000"/>
              <a:gd name="connsiteY4" fmla="*/ 0 h 429977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10065327"/>
              <a:gd name="connsiteY0" fmla="*/ 0 h 470473"/>
              <a:gd name="connsiteX1" fmla="*/ 9144000 w 10065327"/>
              <a:gd name="connsiteY1" fmla="*/ 0 h 470473"/>
              <a:gd name="connsiteX2" fmla="*/ 9144000 w 10065327"/>
              <a:gd name="connsiteY2" fmla="*/ 404664 h 470473"/>
              <a:gd name="connsiteX3" fmla="*/ 8541327 w 10065327"/>
              <a:gd name="connsiteY3" fmla="*/ 394855 h 470473"/>
              <a:gd name="connsiteX4" fmla="*/ 0 w 10065327"/>
              <a:gd name="connsiteY4" fmla="*/ 116632 h 470473"/>
              <a:gd name="connsiteX5" fmla="*/ 0 w 10065327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404664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260648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353259"/>
              <a:gd name="connsiteY0" fmla="*/ 0 h 577941"/>
              <a:gd name="connsiteX1" fmla="*/ 9144000 w 9353259"/>
              <a:gd name="connsiteY1" fmla="*/ 0 h 577941"/>
              <a:gd name="connsiteX2" fmla="*/ 9144000 w 9353259"/>
              <a:gd name="connsiteY2" fmla="*/ 404664 h 577941"/>
              <a:gd name="connsiteX3" fmla="*/ 7884368 w 9353259"/>
              <a:gd name="connsiteY3" fmla="*/ 260648 h 577941"/>
              <a:gd name="connsiteX4" fmla="*/ 0 w 9353259"/>
              <a:gd name="connsiteY4" fmla="*/ 116632 h 577941"/>
              <a:gd name="connsiteX5" fmla="*/ 0 w 9353259"/>
              <a:gd name="connsiteY5" fmla="*/ 0 h 577941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59236 w 9203236"/>
              <a:gd name="connsiteY0" fmla="*/ 19893 h 490366"/>
              <a:gd name="connsiteX1" fmla="*/ 9203236 w 9203236"/>
              <a:gd name="connsiteY1" fmla="*/ 19893 h 490366"/>
              <a:gd name="connsiteX2" fmla="*/ 9203236 w 9203236"/>
              <a:gd name="connsiteY2" fmla="*/ 424557 h 490366"/>
              <a:gd name="connsiteX3" fmla="*/ 7943604 w 9203236"/>
              <a:gd name="connsiteY3" fmla="*/ 280541 h 490366"/>
              <a:gd name="connsiteX4" fmla="*/ 59236 w 9203236"/>
              <a:gd name="connsiteY4" fmla="*/ 136525 h 490366"/>
              <a:gd name="connsiteX5" fmla="*/ 59236 w 9203236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221417 h 691890"/>
              <a:gd name="connsiteX1" fmla="*/ 9153384 w 9153384"/>
              <a:gd name="connsiteY1" fmla="*/ 221417 h 691890"/>
              <a:gd name="connsiteX2" fmla="*/ 9153384 w 9153384"/>
              <a:gd name="connsiteY2" fmla="*/ 626081 h 691890"/>
              <a:gd name="connsiteX3" fmla="*/ 7893752 w 9153384"/>
              <a:gd name="connsiteY3" fmla="*/ 482065 h 691890"/>
              <a:gd name="connsiteX4" fmla="*/ 9384 w 9153384"/>
              <a:gd name="connsiteY4" fmla="*/ 338049 h 691890"/>
              <a:gd name="connsiteX5" fmla="*/ 9384 w 9153384"/>
              <a:gd name="connsiteY5" fmla="*/ 221417 h 691890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134075 w 9278075"/>
              <a:gd name="connsiteY0" fmla="*/ 19893 h 490366"/>
              <a:gd name="connsiteX1" fmla="*/ 9278075 w 9278075"/>
              <a:gd name="connsiteY1" fmla="*/ 19893 h 490366"/>
              <a:gd name="connsiteX2" fmla="*/ 9278075 w 9278075"/>
              <a:gd name="connsiteY2" fmla="*/ 424557 h 490366"/>
              <a:gd name="connsiteX3" fmla="*/ 8018443 w 9278075"/>
              <a:gd name="connsiteY3" fmla="*/ 280541 h 490366"/>
              <a:gd name="connsiteX4" fmla="*/ 134075 w 9278075"/>
              <a:gd name="connsiteY4" fmla="*/ 136525 h 490366"/>
              <a:gd name="connsiteX5" fmla="*/ 134075 w 9278075"/>
              <a:gd name="connsiteY5" fmla="*/ 19893 h 490366"/>
              <a:gd name="connsiteX0" fmla="*/ 209939 w 9353939"/>
              <a:gd name="connsiteY0" fmla="*/ 0 h 470473"/>
              <a:gd name="connsiteX1" fmla="*/ 9353939 w 9353939"/>
              <a:gd name="connsiteY1" fmla="*/ 0 h 470473"/>
              <a:gd name="connsiteX2" fmla="*/ 9353939 w 9353939"/>
              <a:gd name="connsiteY2" fmla="*/ 404664 h 470473"/>
              <a:gd name="connsiteX3" fmla="*/ 8094307 w 9353939"/>
              <a:gd name="connsiteY3" fmla="*/ 260648 h 470473"/>
              <a:gd name="connsiteX4" fmla="*/ 209939 w 9353939"/>
              <a:gd name="connsiteY4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709335 w 10430933"/>
              <a:gd name="connsiteY4" fmla="*/ 69850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18652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54656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7235 w 9151235"/>
              <a:gd name="connsiteY0" fmla="*/ 0 h 525992"/>
              <a:gd name="connsiteX1" fmla="*/ 9151235 w 9151235"/>
              <a:gd name="connsiteY1" fmla="*/ 0 h 525992"/>
              <a:gd name="connsiteX2" fmla="*/ 9151235 w 9151235"/>
              <a:gd name="connsiteY2" fmla="*/ 404664 h 525992"/>
              <a:gd name="connsiteX3" fmla="*/ 7891603 w 9151235"/>
              <a:gd name="connsiteY3" fmla="*/ 260648 h 525992"/>
              <a:gd name="connsiteX4" fmla="*/ 1410885 w 9151235"/>
              <a:gd name="connsiteY4" fmla="*/ 116632 h 525992"/>
              <a:gd name="connsiteX5" fmla="*/ 7235 w 9151235"/>
              <a:gd name="connsiteY5" fmla="*/ 0 h 525992"/>
              <a:gd name="connsiteX0" fmla="*/ 1067675 w 10211675"/>
              <a:gd name="connsiteY0" fmla="*/ 0 h 525992"/>
              <a:gd name="connsiteX1" fmla="*/ 10211675 w 10211675"/>
              <a:gd name="connsiteY1" fmla="*/ 0 h 525992"/>
              <a:gd name="connsiteX2" fmla="*/ 10211675 w 10211675"/>
              <a:gd name="connsiteY2" fmla="*/ 404664 h 525992"/>
              <a:gd name="connsiteX3" fmla="*/ 8952043 w 10211675"/>
              <a:gd name="connsiteY3" fmla="*/ 260648 h 525992"/>
              <a:gd name="connsiteX4" fmla="*/ 1067677 w 10211675"/>
              <a:gd name="connsiteY4" fmla="*/ 116631 h 525992"/>
              <a:gd name="connsiteX5" fmla="*/ 1067675 w 10211675"/>
              <a:gd name="connsiteY5" fmla="*/ 0 h 525992"/>
              <a:gd name="connsiteX0" fmla="*/ 23051 w 9167051"/>
              <a:gd name="connsiteY0" fmla="*/ 39548 h 565540"/>
              <a:gd name="connsiteX1" fmla="*/ 9167051 w 9167051"/>
              <a:gd name="connsiteY1" fmla="*/ 39548 h 565540"/>
              <a:gd name="connsiteX2" fmla="*/ 9167051 w 9167051"/>
              <a:gd name="connsiteY2" fmla="*/ 444212 h 565540"/>
              <a:gd name="connsiteX3" fmla="*/ 7907419 w 9167051"/>
              <a:gd name="connsiteY3" fmla="*/ 300196 h 565540"/>
              <a:gd name="connsiteX4" fmla="*/ 23053 w 9167051"/>
              <a:gd name="connsiteY4" fmla="*/ 156179 h 565540"/>
              <a:gd name="connsiteX5" fmla="*/ 23051 w 9167051"/>
              <a:gd name="connsiteY5" fmla="*/ 39548 h 5655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91377"/>
              <a:gd name="connsiteX1" fmla="*/ 9144885 w 9144885"/>
              <a:gd name="connsiteY1" fmla="*/ 1448 h 491377"/>
              <a:gd name="connsiteX2" fmla="*/ 9144885 w 9144885"/>
              <a:gd name="connsiteY2" fmla="*/ 406112 h 491377"/>
              <a:gd name="connsiteX3" fmla="*/ 7885253 w 9144885"/>
              <a:gd name="connsiteY3" fmla="*/ 262096 h 491377"/>
              <a:gd name="connsiteX4" fmla="*/ 887 w 9144885"/>
              <a:gd name="connsiteY4" fmla="*/ 118079 h 491377"/>
              <a:gd name="connsiteX5" fmla="*/ 885 w 9144885"/>
              <a:gd name="connsiteY5" fmla="*/ 1448 h 491377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181573"/>
              <a:gd name="connsiteY0" fmla="*/ 1448 h 1067701"/>
              <a:gd name="connsiteX1" fmla="*/ 9144885 w 9181573"/>
              <a:gd name="connsiteY1" fmla="*/ 1448 h 1067701"/>
              <a:gd name="connsiteX2" fmla="*/ 9144885 w 9181573"/>
              <a:gd name="connsiteY2" fmla="*/ 406112 h 1067701"/>
              <a:gd name="connsiteX3" fmla="*/ 7885253 w 9181573"/>
              <a:gd name="connsiteY3" fmla="*/ 262096 h 1067701"/>
              <a:gd name="connsiteX4" fmla="*/ 887 w 9181573"/>
              <a:gd name="connsiteY4" fmla="*/ 118079 h 1067701"/>
              <a:gd name="connsiteX5" fmla="*/ 885 w 9181573"/>
              <a:gd name="connsiteY5" fmla="*/ 1448 h 1067701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173287 w 9144885"/>
              <a:gd name="connsiteY3" fmla="*/ 190088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389311 w 9144885"/>
              <a:gd name="connsiteY3" fmla="*/ 262096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23731 h 440104"/>
              <a:gd name="connsiteX1" fmla="*/ 9144885 w 9144885"/>
              <a:gd name="connsiteY1" fmla="*/ 23731 h 440104"/>
              <a:gd name="connsiteX2" fmla="*/ 9144885 w 9144885"/>
              <a:gd name="connsiteY2" fmla="*/ 428395 h 440104"/>
              <a:gd name="connsiteX3" fmla="*/ 8389311 w 9144885"/>
              <a:gd name="connsiteY3" fmla="*/ 284379 h 440104"/>
              <a:gd name="connsiteX4" fmla="*/ 887 w 9144885"/>
              <a:gd name="connsiteY4" fmla="*/ 140362 h 440104"/>
              <a:gd name="connsiteX5" fmla="*/ 885 w 9144885"/>
              <a:gd name="connsiteY5" fmla="*/ 23731 h 440104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6139"/>
              <a:gd name="connsiteX1" fmla="*/ 9144158 w 9144158"/>
              <a:gd name="connsiteY1" fmla="*/ 0 h 406139"/>
              <a:gd name="connsiteX2" fmla="*/ 9144158 w 9144158"/>
              <a:gd name="connsiteY2" fmla="*/ 404664 h 406139"/>
              <a:gd name="connsiteX3" fmla="*/ 8388584 w 9144158"/>
              <a:gd name="connsiteY3" fmla="*/ 260648 h 406139"/>
              <a:gd name="connsiteX4" fmla="*/ 160 w 9144158"/>
              <a:gd name="connsiteY4" fmla="*/ 116632 h 406139"/>
              <a:gd name="connsiteX5" fmla="*/ 158 w 9144158"/>
              <a:gd name="connsiteY5" fmla="*/ 0 h 406139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4154 h 405752"/>
              <a:gd name="connsiteX5" fmla="*/ 158 w 9144158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423" h="405752">
                <a:moveTo>
                  <a:pt x="423" y="0"/>
                </a:moveTo>
                <a:lnTo>
                  <a:pt x="9144423" y="0"/>
                </a:lnTo>
                <a:lnTo>
                  <a:pt x="9144423" y="404664"/>
                </a:lnTo>
                <a:cubicBezTo>
                  <a:pt x="8619770" y="416373"/>
                  <a:pt x="8524115" y="331291"/>
                  <a:pt x="8388849" y="260648"/>
                </a:cubicBezTo>
                <a:cubicBezTo>
                  <a:pt x="7952865" y="45887"/>
                  <a:pt x="5729298" y="138073"/>
                  <a:pt x="425" y="114154"/>
                </a:cubicBezTo>
                <a:cubicBezTo>
                  <a:pt x="294" y="35724"/>
                  <a:pt x="-462" y="91147"/>
                  <a:pt x="423" y="0"/>
                </a:cubicBezTo>
                <a:close/>
              </a:path>
            </a:pathLst>
          </a:custGeom>
          <a:gradFill>
            <a:gsLst>
              <a:gs pos="0">
                <a:srgbClr val="2B78B5"/>
              </a:gs>
              <a:gs pos="80000">
                <a:srgbClr val="2B78B5"/>
              </a:gs>
              <a:gs pos="100000">
                <a:srgbClr val="5C8CC4"/>
              </a:gs>
            </a:gsLst>
          </a:gra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3" tIns="45668" rIns="91353" bIns="456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800"/>
          </a:p>
        </p:txBody>
      </p:sp>
      <p:pic>
        <p:nvPicPr>
          <p:cNvPr id="2053" name="Picture 2" descr="C:\Users\milan\Desktop\logo_cvut_whi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752" y="49008"/>
            <a:ext cx="488257" cy="3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433510"/>
            <a:ext cx="10693400" cy="127771"/>
          </a:xfrm>
          <a:prstGeom prst="rect">
            <a:avLst/>
          </a:prstGeom>
          <a:gradFill rotWithShape="1">
            <a:gsLst>
              <a:gs pos="0">
                <a:srgbClr val="2B78B5"/>
              </a:gs>
              <a:gs pos="35001">
                <a:srgbClr val="5C8CC4"/>
              </a:gs>
              <a:gs pos="100000">
                <a:srgbClr val="5C8CC4"/>
              </a:gs>
            </a:gsLst>
            <a:lin ang="16200000"/>
          </a:gradFill>
          <a:ln w="9525" algn="ctr">
            <a:solidFill>
              <a:srgbClr val="5C8CC4"/>
            </a:solidFill>
            <a:miter lim="800000"/>
            <a:headEnd/>
            <a:tailEnd/>
          </a:ln>
        </p:spPr>
        <p:txBody>
          <a:bodyPr lIns="104100" tIns="52051" rIns="104100" bIns="52051" anchor="ctr"/>
          <a:lstStyle/>
          <a:p>
            <a:pPr algn="ctr" defTabSz="1039461"/>
            <a:endParaRPr lang="cs-CZ">
              <a:solidFill>
                <a:srgbClr val="FFFFFF"/>
              </a:solidFill>
            </a:endParaRPr>
          </a:p>
        </p:txBody>
      </p:sp>
      <p:pic>
        <p:nvPicPr>
          <p:cNvPr id="2055" name="Picture 2" descr="C:\Users\milan\Documents\cvut\phd\logo\Elmag_LOGO_Final_ver7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6" y="6638860"/>
            <a:ext cx="935673" cy="6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itle Placeholder 1"/>
          <p:cNvSpPr>
            <a:spLocks noGrp="1"/>
          </p:cNvSpPr>
          <p:nvPr>
            <p:ph type="title"/>
          </p:nvPr>
        </p:nvSpPr>
        <p:spPr bwMode="auto">
          <a:xfrm>
            <a:off x="378725" y="208303"/>
            <a:ext cx="10104892" cy="87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00" tIns="52051" rIns="104100" bIns="52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Klepnutím lze upravit styl předlohy nadpisů.</a:t>
            </a:r>
            <a:endParaRPr lang="cs-CZ"/>
          </a:p>
        </p:txBody>
      </p:sp>
      <p:sp>
        <p:nvSpPr>
          <p:cNvPr id="20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8725" y="1081698"/>
            <a:ext cx="10104892" cy="547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00" tIns="52051" rIns="104100" bIns="520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Klepnutím lze upravit styly předlohy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Třetí úroveň</a:t>
            </a:r>
          </a:p>
          <a:p>
            <a:pPr lvl="3"/>
            <a:r>
              <a:rPr lang="en-US"/>
              <a:t>Čtvrtá úroveň</a:t>
            </a:r>
          </a:p>
          <a:p>
            <a:pPr lvl="4"/>
            <a:r>
              <a:rPr lang="en-US"/>
              <a:t>Pátá úroveň</a:t>
            </a:r>
            <a:endParaRPr lang="cs-CZ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09785" y="7008188"/>
            <a:ext cx="1442495" cy="4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00" tIns="52051" rIns="104100" bIns="52051" numCol="1" anchor="ctr" anchorCtr="0" compatLnSpc="1">
            <a:prstTxWarp prst="textNoShape">
              <a:avLst/>
            </a:prstTxWarp>
          </a:bodyPr>
          <a:lstStyle>
            <a:lvl1pPr defTabSz="1040379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57244" y="7008188"/>
            <a:ext cx="926391" cy="4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00" tIns="52051" rIns="104100" bIns="52051" numCol="1" anchor="ctr" anchorCtr="0" compatLnSpc="1">
            <a:prstTxWarp prst="textNoShape">
              <a:avLst/>
            </a:prstTxWarp>
          </a:bodyPr>
          <a:lstStyle>
            <a:lvl1pPr algn="r" defTabSz="1040379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980ABBD-03EB-4846-8F6F-582D5A671EE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transition>
    <p:fade/>
  </p:transition>
  <p:hf hdr="0" dt="0"/>
  <p:txStyles>
    <p:titleStyle>
      <a:lvl1pPr algn="l" defTabSz="1039461" rtl="0" eaLnBrk="0" fontAlgn="base" hangingPunct="0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+mj-lt"/>
          <a:ea typeface="+mj-ea"/>
          <a:cs typeface="+mj-cs"/>
        </a:defRPr>
      </a:lvl1pPr>
      <a:lvl2pPr algn="l" defTabSz="1039461" rtl="0" eaLnBrk="0" fontAlgn="base" hangingPunct="0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2pPr>
      <a:lvl3pPr algn="l" defTabSz="1039461" rtl="0" eaLnBrk="0" fontAlgn="base" hangingPunct="0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3pPr>
      <a:lvl4pPr algn="l" defTabSz="1039461" rtl="0" eaLnBrk="0" fontAlgn="base" hangingPunct="0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4pPr>
      <a:lvl5pPr algn="l" defTabSz="1039461" rtl="0" eaLnBrk="0" fontAlgn="base" hangingPunct="0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5pPr>
      <a:lvl6pPr marL="456753" algn="l" defTabSz="1040379" rtl="0" eaLnBrk="1" fontAlgn="base" hangingPunct="1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6pPr>
      <a:lvl7pPr marL="913502" algn="l" defTabSz="1040379" rtl="0" eaLnBrk="1" fontAlgn="base" hangingPunct="1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7pPr>
      <a:lvl8pPr marL="1370255" algn="l" defTabSz="1040379" rtl="0" eaLnBrk="1" fontAlgn="base" hangingPunct="1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8pPr>
      <a:lvl9pPr marL="1827007" algn="l" defTabSz="1040379" rtl="0" eaLnBrk="1" fontAlgn="base" hangingPunct="1">
        <a:spcBef>
          <a:spcPct val="0"/>
        </a:spcBef>
        <a:spcAft>
          <a:spcPct val="0"/>
        </a:spcAft>
        <a:defRPr sz="3700">
          <a:solidFill>
            <a:srgbClr val="2B78B5"/>
          </a:solidFill>
          <a:latin typeface="Helvetica" pitchFamily="34" charset="0"/>
        </a:defRPr>
      </a:lvl9pPr>
    </p:titleStyle>
    <p:bodyStyle>
      <a:lvl1pPr marL="388672" indent="-388672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4223" indent="-321783" algn="l" defTabSz="1039461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700">
          <a:solidFill>
            <a:schemeClr val="tx1"/>
          </a:solidFill>
          <a:latin typeface="+mn-lt"/>
        </a:defRPr>
      </a:lvl2pPr>
      <a:lvl3pPr marL="1299779" indent="-258509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</a:defRPr>
      </a:lvl3pPr>
      <a:lvl4pPr marL="1822221" indent="-260312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>
          <a:solidFill>
            <a:schemeClr val="tx1"/>
          </a:solidFill>
          <a:latin typeface="+mn-lt"/>
        </a:defRPr>
      </a:lvl4pPr>
      <a:lvl5pPr marL="2339238" indent="-258509" algn="l" defTabSz="103946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5pPr>
      <a:lvl6pPr marL="2797607" indent="-258509" algn="l" defTabSz="104037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6pPr>
      <a:lvl7pPr marL="3254356" indent="-258509" algn="l" defTabSz="104037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7pPr>
      <a:lvl8pPr marL="3711110" indent="-258509" algn="l" defTabSz="104037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8pPr>
      <a:lvl9pPr marL="4167861" indent="-258509" algn="l" defTabSz="104037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3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2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5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07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61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10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64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16" algn="l" defTabSz="913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délník 10"/>
          <p:cNvSpPr>
            <a:spLocks noChangeArrowheads="1"/>
          </p:cNvSpPr>
          <p:nvPr/>
        </p:nvSpPr>
        <p:spPr bwMode="auto">
          <a:xfrm>
            <a:off x="10483605" y="0"/>
            <a:ext cx="209799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248" tIns="52124" rIns="104248" bIns="52124" anchor="ctr"/>
          <a:lstStyle>
            <a:lvl1pPr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cs-CZ" altLang="cs-CZ" sz="2100">
              <a:solidFill>
                <a:srgbClr val="000000"/>
              </a:solidFill>
            </a:endParaRPr>
          </a:p>
        </p:txBody>
      </p:sp>
      <p:sp>
        <p:nvSpPr>
          <p:cNvPr id="2051" name="Obdélník 9"/>
          <p:cNvSpPr>
            <a:spLocks noChangeArrowheads="1"/>
          </p:cNvSpPr>
          <p:nvPr/>
        </p:nvSpPr>
        <p:spPr bwMode="auto">
          <a:xfrm>
            <a:off x="0" y="0"/>
            <a:ext cx="209799" cy="7561263"/>
          </a:xfrm>
          <a:prstGeom prst="rect">
            <a:avLst/>
          </a:prstGeom>
          <a:pattFill prst="wdDnDiag">
            <a:fgClr>
              <a:srgbClr val="A6A6A6"/>
            </a:fgClr>
            <a:bgClr>
              <a:srgbClr val="D9D9D9"/>
            </a:bgClr>
          </a:patt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lIns="104248" tIns="52124" rIns="104248" bIns="52124" anchor="ctr"/>
          <a:lstStyle>
            <a:lvl1pPr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cs-CZ" altLang="cs-CZ" sz="2100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5"/>
            <a:ext cx="10693400" cy="447957"/>
          </a:xfrm>
          <a:custGeom>
            <a:avLst/>
            <a:gdLst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404664 h 404664"/>
              <a:gd name="connsiteX4" fmla="*/ 0 w 9144000"/>
              <a:gd name="connsiteY4" fmla="*/ 0 h 404664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9144000"/>
              <a:gd name="connsiteY0" fmla="*/ 0 h 429977"/>
              <a:gd name="connsiteX1" fmla="*/ 9144000 w 9144000"/>
              <a:gd name="connsiteY1" fmla="*/ 0 h 429977"/>
              <a:gd name="connsiteX2" fmla="*/ 9144000 w 9144000"/>
              <a:gd name="connsiteY2" fmla="*/ 404664 h 429977"/>
              <a:gd name="connsiteX3" fmla="*/ 0 w 9144000"/>
              <a:gd name="connsiteY3" fmla="*/ 116632 h 429977"/>
              <a:gd name="connsiteX4" fmla="*/ 0 w 9144000"/>
              <a:gd name="connsiteY4" fmla="*/ 0 h 429977"/>
              <a:gd name="connsiteX0" fmla="*/ 0 w 9144000"/>
              <a:gd name="connsiteY0" fmla="*/ 0 h 404664"/>
              <a:gd name="connsiteX1" fmla="*/ 9144000 w 9144000"/>
              <a:gd name="connsiteY1" fmla="*/ 0 h 404664"/>
              <a:gd name="connsiteX2" fmla="*/ 9144000 w 9144000"/>
              <a:gd name="connsiteY2" fmla="*/ 404664 h 404664"/>
              <a:gd name="connsiteX3" fmla="*/ 0 w 9144000"/>
              <a:gd name="connsiteY3" fmla="*/ 116632 h 404664"/>
              <a:gd name="connsiteX4" fmla="*/ 0 w 9144000"/>
              <a:gd name="connsiteY4" fmla="*/ 0 h 404664"/>
              <a:gd name="connsiteX0" fmla="*/ 0 w 10065327"/>
              <a:gd name="connsiteY0" fmla="*/ 0 h 470473"/>
              <a:gd name="connsiteX1" fmla="*/ 9144000 w 10065327"/>
              <a:gd name="connsiteY1" fmla="*/ 0 h 470473"/>
              <a:gd name="connsiteX2" fmla="*/ 9144000 w 10065327"/>
              <a:gd name="connsiteY2" fmla="*/ 404664 h 470473"/>
              <a:gd name="connsiteX3" fmla="*/ 8541327 w 10065327"/>
              <a:gd name="connsiteY3" fmla="*/ 394855 h 470473"/>
              <a:gd name="connsiteX4" fmla="*/ 0 w 10065327"/>
              <a:gd name="connsiteY4" fmla="*/ 116632 h 470473"/>
              <a:gd name="connsiteX5" fmla="*/ 0 w 10065327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404664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408368"/>
              <a:gd name="connsiteY0" fmla="*/ 0 h 470473"/>
              <a:gd name="connsiteX1" fmla="*/ 9144000 w 9408368"/>
              <a:gd name="connsiteY1" fmla="*/ 0 h 470473"/>
              <a:gd name="connsiteX2" fmla="*/ 9144000 w 9408368"/>
              <a:gd name="connsiteY2" fmla="*/ 404664 h 470473"/>
              <a:gd name="connsiteX3" fmla="*/ 7884368 w 9408368"/>
              <a:gd name="connsiteY3" fmla="*/ 260648 h 470473"/>
              <a:gd name="connsiteX4" fmla="*/ 0 w 9408368"/>
              <a:gd name="connsiteY4" fmla="*/ 116632 h 470473"/>
              <a:gd name="connsiteX5" fmla="*/ 0 w 9408368"/>
              <a:gd name="connsiteY5" fmla="*/ 0 h 470473"/>
              <a:gd name="connsiteX0" fmla="*/ 0 w 9353259"/>
              <a:gd name="connsiteY0" fmla="*/ 0 h 577941"/>
              <a:gd name="connsiteX1" fmla="*/ 9144000 w 9353259"/>
              <a:gd name="connsiteY1" fmla="*/ 0 h 577941"/>
              <a:gd name="connsiteX2" fmla="*/ 9144000 w 9353259"/>
              <a:gd name="connsiteY2" fmla="*/ 404664 h 577941"/>
              <a:gd name="connsiteX3" fmla="*/ 7884368 w 9353259"/>
              <a:gd name="connsiteY3" fmla="*/ 260648 h 577941"/>
              <a:gd name="connsiteX4" fmla="*/ 0 w 9353259"/>
              <a:gd name="connsiteY4" fmla="*/ 116632 h 577941"/>
              <a:gd name="connsiteX5" fmla="*/ 0 w 9353259"/>
              <a:gd name="connsiteY5" fmla="*/ 0 h 577941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0 h 470473"/>
              <a:gd name="connsiteX1" fmla="*/ 9144000 w 9144000"/>
              <a:gd name="connsiteY1" fmla="*/ 0 h 470473"/>
              <a:gd name="connsiteX2" fmla="*/ 9144000 w 9144000"/>
              <a:gd name="connsiteY2" fmla="*/ 404664 h 470473"/>
              <a:gd name="connsiteX3" fmla="*/ 7884368 w 9144000"/>
              <a:gd name="connsiteY3" fmla="*/ 260648 h 470473"/>
              <a:gd name="connsiteX4" fmla="*/ 0 w 9144000"/>
              <a:gd name="connsiteY4" fmla="*/ 116632 h 470473"/>
              <a:gd name="connsiteX5" fmla="*/ 0 w 9144000"/>
              <a:gd name="connsiteY5" fmla="*/ 0 h 470473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1655159 w 10799159"/>
              <a:gd name="connsiteY0" fmla="*/ 19893 h 490366"/>
              <a:gd name="connsiteX1" fmla="*/ 10799159 w 10799159"/>
              <a:gd name="connsiteY1" fmla="*/ 19893 h 490366"/>
              <a:gd name="connsiteX2" fmla="*/ 10799159 w 10799159"/>
              <a:gd name="connsiteY2" fmla="*/ 424557 h 490366"/>
              <a:gd name="connsiteX3" fmla="*/ 9539527 w 10799159"/>
              <a:gd name="connsiteY3" fmla="*/ 280541 h 490366"/>
              <a:gd name="connsiteX4" fmla="*/ 1655159 w 10799159"/>
              <a:gd name="connsiteY4" fmla="*/ 136525 h 490366"/>
              <a:gd name="connsiteX5" fmla="*/ 1655159 w 10799159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43996 w 9187996"/>
              <a:gd name="connsiteY0" fmla="*/ 19893 h 490366"/>
              <a:gd name="connsiteX1" fmla="*/ 9187996 w 9187996"/>
              <a:gd name="connsiteY1" fmla="*/ 19893 h 490366"/>
              <a:gd name="connsiteX2" fmla="*/ 9187996 w 9187996"/>
              <a:gd name="connsiteY2" fmla="*/ 424557 h 490366"/>
              <a:gd name="connsiteX3" fmla="*/ 7928364 w 9187996"/>
              <a:gd name="connsiteY3" fmla="*/ 280541 h 490366"/>
              <a:gd name="connsiteX4" fmla="*/ 43996 w 9187996"/>
              <a:gd name="connsiteY4" fmla="*/ 136525 h 490366"/>
              <a:gd name="connsiteX5" fmla="*/ 43996 w 9187996"/>
              <a:gd name="connsiteY5" fmla="*/ 19893 h 490366"/>
              <a:gd name="connsiteX0" fmla="*/ 59236 w 9203236"/>
              <a:gd name="connsiteY0" fmla="*/ 19893 h 490366"/>
              <a:gd name="connsiteX1" fmla="*/ 9203236 w 9203236"/>
              <a:gd name="connsiteY1" fmla="*/ 19893 h 490366"/>
              <a:gd name="connsiteX2" fmla="*/ 9203236 w 9203236"/>
              <a:gd name="connsiteY2" fmla="*/ 424557 h 490366"/>
              <a:gd name="connsiteX3" fmla="*/ 7943604 w 9203236"/>
              <a:gd name="connsiteY3" fmla="*/ 280541 h 490366"/>
              <a:gd name="connsiteX4" fmla="*/ 59236 w 9203236"/>
              <a:gd name="connsiteY4" fmla="*/ 136525 h 490366"/>
              <a:gd name="connsiteX5" fmla="*/ 59236 w 9203236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0 w 9144000"/>
              <a:gd name="connsiteY0" fmla="*/ 19893 h 490366"/>
              <a:gd name="connsiteX1" fmla="*/ 9144000 w 9144000"/>
              <a:gd name="connsiteY1" fmla="*/ 19893 h 490366"/>
              <a:gd name="connsiteX2" fmla="*/ 9144000 w 9144000"/>
              <a:gd name="connsiteY2" fmla="*/ 424557 h 490366"/>
              <a:gd name="connsiteX3" fmla="*/ 7884368 w 9144000"/>
              <a:gd name="connsiteY3" fmla="*/ 280541 h 490366"/>
              <a:gd name="connsiteX4" fmla="*/ 0 w 9144000"/>
              <a:gd name="connsiteY4" fmla="*/ 136525 h 490366"/>
              <a:gd name="connsiteX5" fmla="*/ 0 w 9144000"/>
              <a:gd name="connsiteY5" fmla="*/ 19893 h 490366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343044 h 813517"/>
              <a:gd name="connsiteX1" fmla="*/ 9153384 w 9153384"/>
              <a:gd name="connsiteY1" fmla="*/ 343044 h 813517"/>
              <a:gd name="connsiteX2" fmla="*/ 9153384 w 9153384"/>
              <a:gd name="connsiteY2" fmla="*/ 747708 h 813517"/>
              <a:gd name="connsiteX3" fmla="*/ 7893752 w 9153384"/>
              <a:gd name="connsiteY3" fmla="*/ 603692 h 813517"/>
              <a:gd name="connsiteX4" fmla="*/ 9384 w 9153384"/>
              <a:gd name="connsiteY4" fmla="*/ 459676 h 813517"/>
              <a:gd name="connsiteX5" fmla="*/ 9384 w 9153384"/>
              <a:gd name="connsiteY5" fmla="*/ 343044 h 813517"/>
              <a:gd name="connsiteX0" fmla="*/ 9384 w 9153384"/>
              <a:gd name="connsiteY0" fmla="*/ 221417 h 691890"/>
              <a:gd name="connsiteX1" fmla="*/ 9153384 w 9153384"/>
              <a:gd name="connsiteY1" fmla="*/ 221417 h 691890"/>
              <a:gd name="connsiteX2" fmla="*/ 9153384 w 9153384"/>
              <a:gd name="connsiteY2" fmla="*/ 626081 h 691890"/>
              <a:gd name="connsiteX3" fmla="*/ 7893752 w 9153384"/>
              <a:gd name="connsiteY3" fmla="*/ 482065 h 691890"/>
              <a:gd name="connsiteX4" fmla="*/ 9384 w 9153384"/>
              <a:gd name="connsiteY4" fmla="*/ 338049 h 691890"/>
              <a:gd name="connsiteX5" fmla="*/ 9384 w 9153384"/>
              <a:gd name="connsiteY5" fmla="*/ 221417 h 691890"/>
              <a:gd name="connsiteX0" fmla="*/ 9384 w 9153384"/>
              <a:gd name="connsiteY0" fmla="*/ 19893 h 490366"/>
              <a:gd name="connsiteX1" fmla="*/ 9153384 w 9153384"/>
              <a:gd name="connsiteY1" fmla="*/ 19893 h 490366"/>
              <a:gd name="connsiteX2" fmla="*/ 9153384 w 9153384"/>
              <a:gd name="connsiteY2" fmla="*/ 424557 h 490366"/>
              <a:gd name="connsiteX3" fmla="*/ 7893752 w 9153384"/>
              <a:gd name="connsiteY3" fmla="*/ 280541 h 490366"/>
              <a:gd name="connsiteX4" fmla="*/ 9384 w 9153384"/>
              <a:gd name="connsiteY4" fmla="*/ 136525 h 490366"/>
              <a:gd name="connsiteX5" fmla="*/ 9384 w 9153384"/>
              <a:gd name="connsiteY5" fmla="*/ 19893 h 490366"/>
              <a:gd name="connsiteX0" fmla="*/ 134075 w 9278075"/>
              <a:gd name="connsiteY0" fmla="*/ 19893 h 490366"/>
              <a:gd name="connsiteX1" fmla="*/ 9278075 w 9278075"/>
              <a:gd name="connsiteY1" fmla="*/ 19893 h 490366"/>
              <a:gd name="connsiteX2" fmla="*/ 9278075 w 9278075"/>
              <a:gd name="connsiteY2" fmla="*/ 424557 h 490366"/>
              <a:gd name="connsiteX3" fmla="*/ 8018443 w 9278075"/>
              <a:gd name="connsiteY3" fmla="*/ 280541 h 490366"/>
              <a:gd name="connsiteX4" fmla="*/ 134075 w 9278075"/>
              <a:gd name="connsiteY4" fmla="*/ 136525 h 490366"/>
              <a:gd name="connsiteX5" fmla="*/ 134075 w 9278075"/>
              <a:gd name="connsiteY5" fmla="*/ 19893 h 490366"/>
              <a:gd name="connsiteX0" fmla="*/ 209939 w 9353939"/>
              <a:gd name="connsiteY0" fmla="*/ 0 h 470473"/>
              <a:gd name="connsiteX1" fmla="*/ 9353939 w 9353939"/>
              <a:gd name="connsiteY1" fmla="*/ 0 h 470473"/>
              <a:gd name="connsiteX2" fmla="*/ 9353939 w 9353939"/>
              <a:gd name="connsiteY2" fmla="*/ 404664 h 470473"/>
              <a:gd name="connsiteX3" fmla="*/ 8094307 w 9353939"/>
              <a:gd name="connsiteY3" fmla="*/ 260648 h 470473"/>
              <a:gd name="connsiteX4" fmla="*/ 209939 w 9353939"/>
              <a:gd name="connsiteY4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709335 w 10430933"/>
              <a:gd name="connsiteY4" fmla="*/ 69850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18652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546567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1286933 w 10430933"/>
              <a:gd name="connsiteY0" fmla="*/ 0 h 470473"/>
              <a:gd name="connsiteX1" fmla="*/ 10430933 w 10430933"/>
              <a:gd name="connsiteY1" fmla="*/ 0 h 470473"/>
              <a:gd name="connsiteX2" fmla="*/ 10430933 w 10430933"/>
              <a:gd name="connsiteY2" fmla="*/ 404664 h 470473"/>
              <a:gd name="connsiteX3" fmla="*/ 9171301 w 10430933"/>
              <a:gd name="connsiteY3" fmla="*/ 260648 h 470473"/>
              <a:gd name="connsiteX4" fmla="*/ 2690583 w 10430933"/>
              <a:gd name="connsiteY4" fmla="*/ 116632 h 470473"/>
              <a:gd name="connsiteX5" fmla="*/ 1286933 w 10430933"/>
              <a:gd name="connsiteY5" fmla="*/ 0 h 470473"/>
              <a:gd name="connsiteX0" fmla="*/ 7235 w 9151235"/>
              <a:gd name="connsiteY0" fmla="*/ 0 h 525992"/>
              <a:gd name="connsiteX1" fmla="*/ 9151235 w 9151235"/>
              <a:gd name="connsiteY1" fmla="*/ 0 h 525992"/>
              <a:gd name="connsiteX2" fmla="*/ 9151235 w 9151235"/>
              <a:gd name="connsiteY2" fmla="*/ 404664 h 525992"/>
              <a:gd name="connsiteX3" fmla="*/ 7891603 w 9151235"/>
              <a:gd name="connsiteY3" fmla="*/ 260648 h 525992"/>
              <a:gd name="connsiteX4" fmla="*/ 1410885 w 9151235"/>
              <a:gd name="connsiteY4" fmla="*/ 116632 h 525992"/>
              <a:gd name="connsiteX5" fmla="*/ 7235 w 9151235"/>
              <a:gd name="connsiteY5" fmla="*/ 0 h 525992"/>
              <a:gd name="connsiteX0" fmla="*/ 1067675 w 10211675"/>
              <a:gd name="connsiteY0" fmla="*/ 0 h 525992"/>
              <a:gd name="connsiteX1" fmla="*/ 10211675 w 10211675"/>
              <a:gd name="connsiteY1" fmla="*/ 0 h 525992"/>
              <a:gd name="connsiteX2" fmla="*/ 10211675 w 10211675"/>
              <a:gd name="connsiteY2" fmla="*/ 404664 h 525992"/>
              <a:gd name="connsiteX3" fmla="*/ 8952043 w 10211675"/>
              <a:gd name="connsiteY3" fmla="*/ 260648 h 525992"/>
              <a:gd name="connsiteX4" fmla="*/ 1067677 w 10211675"/>
              <a:gd name="connsiteY4" fmla="*/ 116631 h 525992"/>
              <a:gd name="connsiteX5" fmla="*/ 1067675 w 10211675"/>
              <a:gd name="connsiteY5" fmla="*/ 0 h 525992"/>
              <a:gd name="connsiteX0" fmla="*/ 23051 w 9167051"/>
              <a:gd name="connsiteY0" fmla="*/ 39548 h 565540"/>
              <a:gd name="connsiteX1" fmla="*/ 9167051 w 9167051"/>
              <a:gd name="connsiteY1" fmla="*/ 39548 h 565540"/>
              <a:gd name="connsiteX2" fmla="*/ 9167051 w 9167051"/>
              <a:gd name="connsiteY2" fmla="*/ 444212 h 565540"/>
              <a:gd name="connsiteX3" fmla="*/ 7907419 w 9167051"/>
              <a:gd name="connsiteY3" fmla="*/ 300196 h 565540"/>
              <a:gd name="connsiteX4" fmla="*/ 23053 w 9167051"/>
              <a:gd name="connsiteY4" fmla="*/ 156179 h 565540"/>
              <a:gd name="connsiteX5" fmla="*/ 23051 w 9167051"/>
              <a:gd name="connsiteY5" fmla="*/ 39548 h 5655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7235 w 9151235"/>
              <a:gd name="connsiteY0" fmla="*/ 1448 h 527440"/>
              <a:gd name="connsiteX1" fmla="*/ 9151235 w 9151235"/>
              <a:gd name="connsiteY1" fmla="*/ 1448 h 527440"/>
              <a:gd name="connsiteX2" fmla="*/ 9151235 w 9151235"/>
              <a:gd name="connsiteY2" fmla="*/ 406112 h 527440"/>
              <a:gd name="connsiteX3" fmla="*/ 7891603 w 9151235"/>
              <a:gd name="connsiteY3" fmla="*/ 262096 h 527440"/>
              <a:gd name="connsiteX4" fmla="*/ 7237 w 9151235"/>
              <a:gd name="connsiteY4" fmla="*/ 118079 h 527440"/>
              <a:gd name="connsiteX5" fmla="*/ 7235 w 9151235"/>
              <a:gd name="connsiteY5" fmla="*/ 1448 h 527440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144885"/>
              <a:gd name="connsiteY0" fmla="*/ 1448 h 491377"/>
              <a:gd name="connsiteX1" fmla="*/ 9144885 w 9144885"/>
              <a:gd name="connsiteY1" fmla="*/ 1448 h 491377"/>
              <a:gd name="connsiteX2" fmla="*/ 9144885 w 9144885"/>
              <a:gd name="connsiteY2" fmla="*/ 406112 h 491377"/>
              <a:gd name="connsiteX3" fmla="*/ 7885253 w 9144885"/>
              <a:gd name="connsiteY3" fmla="*/ 262096 h 491377"/>
              <a:gd name="connsiteX4" fmla="*/ 887 w 9144885"/>
              <a:gd name="connsiteY4" fmla="*/ 118079 h 491377"/>
              <a:gd name="connsiteX5" fmla="*/ 885 w 9144885"/>
              <a:gd name="connsiteY5" fmla="*/ 1448 h 491377"/>
              <a:gd name="connsiteX0" fmla="*/ 885 w 9144885"/>
              <a:gd name="connsiteY0" fmla="*/ 1448 h 471921"/>
              <a:gd name="connsiteX1" fmla="*/ 9144885 w 9144885"/>
              <a:gd name="connsiteY1" fmla="*/ 1448 h 471921"/>
              <a:gd name="connsiteX2" fmla="*/ 9144885 w 9144885"/>
              <a:gd name="connsiteY2" fmla="*/ 406112 h 471921"/>
              <a:gd name="connsiteX3" fmla="*/ 7885253 w 9144885"/>
              <a:gd name="connsiteY3" fmla="*/ 262096 h 471921"/>
              <a:gd name="connsiteX4" fmla="*/ 887 w 9144885"/>
              <a:gd name="connsiteY4" fmla="*/ 118079 h 471921"/>
              <a:gd name="connsiteX5" fmla="*/ 885 w 9144885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71921"/>
              <a:gd name="connsiteX1" fmla="*/ 9144885 w 9402894"/>
              <a:gd name="connsiteY1" fmla="*/ 1448 h 471921"/>
              <a:gd name="connsiteX2" fmla="*/ 9144885 w 9402894"/>
              <a:gd name="connsiteY2" fmla="*/ 406112 h 471921"/>
              <a:gd name="connsiteX3" fmla="*/ 7885253 w 9402894"/>
              <a:gd name="connsiteY3" fmla="*/ 262096 h 471921"/>
              <a:gd name="connsiteX4" fmla="*/ 887 w 9402894"/>
              <a:gd name="connsiteY4" fmla="*/ 118079 h 471921"/>
              <a:gd name="connsiteX5" fmla="*/ 885 w 9402894"/>
              <a:gd name="connsiteY5" fmla="*/ 1448 h 471921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402894"/>
              <a:gd name="connsiteY0" fmla="*/ 1448 h 423988"/>
              <a:gd name="connsiteX1" fmla="*/ 9144885 w 9402894"/>
              <a:gd name="connsiteY1" fmla="*/ 1448 h 423988"/>
              <a:gd name="connsiteX2" fmla="*/ 9144885 w 9402894"/>
              <a:gd name="connsiteY2" fmla="*/ 406112 h 423988"/>
              <a:gd name="connsiteX3" fmla="*/ 7885253 w 9402894"/>
              <a:gd name="connsiteY3" fmla="*/ 262096 h 423988"/>
              <a:gd name="connsiteX4" fmla="*/ 887 w 9402894"/>
              <a:gd name="connsiteY4" fmla="*/ 118079 h 423988"/>
              <a:gd name="connsiteX5" fmla="*/ 885 w 9402894"/>
              <a:gd name="connsiteY5" fmla="*/ 1448 h 423988"/>
              <a:gd name="connsiteX0" fmla="*/ 885 w 9181573"/>
              <a:gd name="connsiteY0" fmla="*/ 1448 h 1067701"/>
              <a:gd name="connsiteX1" fmla="*/ 9144885 w 9181573"/>
              <a:gd name="connsiteY1" fmla="*/ 1448 h 1067701"/>
              <a:gd name="connsiteX2" fmla="*/ 9144885 w 9181573"/>
              <a:gd name="connsiteY2" fmla="*/ 406112 h 1067701"/>
              <a:gd name="connsiteX3" fmla="*/ 7885253 w 9181573"/>
              <a:gd name="connsiteY3" fmla="*/ 262096 h 1067701"/>
              <a:gd name="connsiteX4" fmla="*/ 887 w 9181573"/>
              <a:gd name="connsiteY4" fmla="*/ 118079 h 1067701"/>
              <a:gd name="connsiteX5" fmla="*/ 885 w 9181573"/>
              <a:gd name="connsiteY5" fmla="*/ 1448 h 1067701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7885253 w 9144885"/>
              <a:gd name="connsiteY3" fmla="*/ 262096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68403 h 473067"/>
              <a:gd name="connsiteX1" fmla="*/ 9144885 w 9144885"/>
              <a:gd name="connsiteY1" fmla="*/ 68403 h 473067"/>
              <a:gd name="connsiteX2" fmla="*/ 9144885 w 9144885"/>
              <a:gd name="connsiteY2" fmla="*/ 473067 h 473067"/>
              <a:gd name="connsiteX3" fmla="*/ 8173287 w 9144885"/>
              <a:gd name="connsiteY3" fmla="*/ 257043 h 473067"/>
              <a:gd name="connsiteX4" fmla="*/ 887 w 9144885"/>
              <a:gd name="connsiteY4" fmla="*/ 185034 h 473067"/>
              <a:gd name="connsiteX5" fmla="*/ 885 w 9144885"/>
              <a:gd name="connsiteY5" fmla="*/ 68403 h 473067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06112"/>
              <a:gd name="connsiteX1" fmla="*/ 9144885 w 9144885"/>
              <a:gd name="connsiteY1" fmla="*/ 1448 h 406112"/>
              <a:gd name="connsiteX2" fmla="*/ 9144885 w 9144885"/>
              <a:gd name="connsiteY2" fmla="*/ 406112 h 406112"/>
              <a:gd name="connsiteX3" fmla="*/ 8173287 w 9144885"/>
              <a:gd name="connsiteY3" fmla="*/ 190088 h 406112"/>
              <a:gd name="connsiteX4" fmla="*/ 887 w 9144885"/>
              <a:gd name="connsiteY4" fmla="*/ 118079 h 406112"/>
              <a:gd name="connsiteX5" fmla="*/ 885 w 9144885"/>
              <a:gd name="connsiteY5" fmla="*/ 1448 h 406112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173287 w 9144885"/>
              <a:gd name="connsiteY3" fmla="*/ 190088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1448 h 417821"/>
              <a:gd name="connsiteX1" fmla="*/ 9144885 w 9144885"/>
              <a:gd name="connsiteY1" fmla="*/ 1448 h 417821"/>
              <a:gd name="connsiteX2" fmla="*/ 9144885 w 9144885"/>
              <a:gd name="connsiteY2" fmla="*/ 406112 h 417821"/>
              <a:gd name="connsiteX3" fmla="*/ 8389311 w 9144885"/>
              <a:gd name="connsiteY3" fmla="*/ 262096 h 417821"/>
              <a:gd name="connsiteX4" fmla="*/ 887 w 9144885"/>
              <a:gd name="connsiteY4" fmla="*/ 118079 h 417821"/>
              <a:gd name="connsiteX5" fmla="*/ 885 w 9144885"/>
              <a:gd name="connsiteY5" fmla="*/ 1448 h 417821"/>
              <a:gd name="connsiteX0" fmla="*/ 885 w 9144885"/>
              <a:gd name="connsiteY0" fmla="*/ 23731 h 440104"/>
              <a:gd name="connsiteX1" fmla="*/ 9144885 w 9144885"/>
              <a:gd name="connsiteY1" fmla="*/ 23731 h 440104"/>
              <a:gd name="connsiteX2" fmla="*/ 9144885 w 9144885"/>
              <a:gd name="connsiteY2" fmla="*/ 428395 h 440104"/>
              <a:gd name="connsiteX3" fmla="*/ 8389311 w 9144885"/>
              <a:gd name="connsiteY3" fmla="*/ 284379 h 440104"/>
              <a:gd name="connsiteX4" fmla="*/ 887 w 9144885"/>
              <a:gd name="connsiteY4" fmla="*/ 140362 h 440104"/>
              <a:gd name="connsiteX5" fmla="*/ 885 w 9144885"/>
              <a:gd name="connsiteY5" fmla="*/ 23731 h 440104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4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9443 h 425816"/>
              <a:gd name="connsiteX1" fmla="*/ 9144885 w 9144885"/>
              <a:gd name="connsiteY1" fmla="*/ 9443 h 425816"/>
              <a:gd name="connsiteX2" fmla="*/ 9144885 w 9144885"/>
              <a:gd name="connsiteY2" fmla="*/ 414107 h 425816"/>
              <a:gd name="connsiteX3" fmla="*/ 8389311 w 9144885"/>
              <a:gd name="connsiteY3" fmla="*/ 270091 h 425816"/>
              <a:gd name="connsiteX4" fmla="*/ 887 w 9144885"/>
              <a:gd name="connsiteY4" fmla="*/ 126075 h 425816"/>
              <a:gd name="connsiteX5" fmla="*/ 885 w 9144885"/>
              <a:gd name="connsiteY5" fmla="*/ 9443 h 425816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885 w 9144885"/>
              <a:gd name="connsiteY0" fmla="*/ 1447 h 417820"/>
              <a:gd name="connsiteX1" fmla="*/ 9144885 w 9144885"/>
              <a:gd name="connsiteY1" fmla="*/ 1447 h 417820"/>
              <a:gd name="connsiteX2" fmla="*/ 9144885 w 9144885"/>
              <a:gd name="connsiteY2" fmla="*/ 406111 h 417820"/>
              <a:gd name="connsiteX3" fmla="*/ 8389311 w 9144885"/>
              <a:gd name="connsiteY3" fmla="*/ 262095 h 417820"/>
              <a:gd name="connsiteX4" fmla="*/ 887 w 9144885"/>
              <a:gd name="connsiteY4" fmla="*/ 118079 h 417820"/>
              <a:gd name="connsiteX5" fmla="*/ 885 w 9144885"/>
              <a:gd name="connsiteY5" fmla="*/ 1447 h 417820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5701"/>
              <a:gd name="connsiteX1" fmla="*/ 9144158 w 9144158"/>
              <a:gd name="connsiteY1" fmla="*/ 0 h 405701"/>
              <a:gd name="connsiteX2" fmla="*/ 9144158 w 9144158"/>
              <a:gd name="connsiteY2" fmla="*/ 404664 h 405701"/>
              <a:gd name="connsiteX3" fmla="*/ 8388584 w 9144158"/>
              <a:gd name="connsiteY3" fmla="*/ 260648 h 405701"/>
              <a:gd name="connsiteX4" fmla="*/ 160 w 9144158"/>
              <a:gd name="connsiteY4" fmla="*/ 116632 h 405701"/>
              <a:gd name="connsiteX5" fmla="*/ 158 w 9144158"/>
              <a:gd name="connsiteY5" fmla="*/ 0 h 405701"/>
              <a:gd name="connsiteX0" fmla="*/ 158 w 9144158"/>
              <a:gd name="connsiteY0" fmla="*/ 0 h 406139"/>
              <a:gd name="connsiteX1" fmla="*/ 9144158 w 9144158"/>
              <a:gd name="connsiteY1" fmla="*/ 0 h 406139"/>
              <a:gd name="connsiteX2" fmla="*/ 9144158 w 9144158"/>
              <a:gd name="connsiteY2" fmla="*/ 404664 h 406139"/>
              <a:gd name="connsiteX3" fmla="*/ 8388584 w 9144158"/>
              <a:gd name="connsiteY3" fmla="*/ 260648 h 406139"/>
              <a:gd name="connsiteX4" fmla="*/ 160 w 9144158"/>
              <a:gd name="connsiteY4" fmla="*/ 116632 h 406139"/>
              <a:gd name="connsiteX5" fmla="*/ 158 w 9144158"/>
              <a:gd name="connsiteY5" fmla="*/ 0 h 406139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6632 h 405752"/>
              <a:gd name="connsiteX5" fmla="*/ 158 w 9144158"/>
              <a:gd name="connsiteY5" fmla="*/ 0 h 405752"/>
              <a:gd name="connsiteX0" fmla="*/ 158 w 9144158"/>
              <a:gd name="connsiteY0" fmla="*/ 0 h 405752"/>
              <a:gd name="connsiteX1" fmla="*/ 9144158 w 9144158"/>
              <a:gd name="connsiteY1" fmla="*/ 0 h 405752"/>
              <a:gd name="connsiteX2" fmla="*/ 9144158 w 9144158"/>
              <a:gd name="connsiteY2" fmla="*/ 404664 h 405752"/>
              <a:gd name="connsiteX3" fmla="*/ 8388584 w 9144158"/>
              <a:gd name="connsiteY3" fmla="*/ 260648 h 405752"/>
              <a:gd name="connsiteX4" fmla="*/ 160 w 9144158"/>
              <a:gd name="connsiteY4" fmla="*/ 114154 h 405752"/>
              <a:gd name="connsiteX5" fmla="*/ 158 w 9144158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  <a:gd name="connsiteX0" fmla="*/ 423 w 9144423"/>
              <a:gd name="connsiteY0" fmla="*/ 0 h 405752"/>
              <a:gd name="connsiteX1" fmla="*/ 9144423 w 9144423"/>
              <a:gd name="connsiteY1" fmla="*/ 0 h 405752"/>
              <a:gd name="connsiteX2" fmla="*/ 9144423 w 9144423"/>
              <a:gd name="connsiteY2" fmla="*/ 404664 h 405752"/>
              <a:gd name="connsiteX3" fmla="*/ 8388849 w 9144423"/>
              <a:gd name="connsiteY3" fmla="*/ 260648 h 405752"/>
              <a:gd name="connsiteX4" fmla="*/ 425 w 9144423"/>
              <a:gd name="connsiteY4" fmla="*/ 114154 h 405752"/>
              <a:gd name="connsiteX5" fmla="*/ 423 w 9144423"/>
              <a:gd name="connsiteY5" fmla="*/ 0 h 40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423" h="405752">
                <a:moveTo>
                  <a:pt x="423" y="0"/>
                </a:moveTo>
                <a:lnTo>
                  <a:pt x="9144423" y="0"/>
                </a:lnTo>
                <a:lnTo>
                  <a:pt x="9144423" y="404664"/>
                </a:lnTo>
                <a:cubicBezTo>
                  <a:pt x="8619770" y="416373"/>
                  <a:pt x="8524115" y="331291"/>
                  <a:pt x="8388849" y="260648"/>
                </a:cubicBezTo>
                <a:cubicBezTo>
                  <a:pt x="7952865" y="45887"/>
                  <a:pt x="5729298" y="138073"/>
                  <a:pt x="425" y="114154"/>
                </a:cubicBezTo>
                <a:cubicBezTo>
                  <a:pt x="294" y="35724"/>
                  <a:pt x="-462" y="91147"/>
                  <a:pt x="423" y="0"/>
                </a:cubicBezTo>
                <a:close/>
              </a:path>
            </a:pathLst>
          </a:custGeom>
          <a:gradFill>
            <a:gsLst>
              <a:gs pos="0">
                <a:srgbClr val="2B78B5"/>
              </a:gs>
              <a:gs pos="80000">
                <a:srgbClr val="2B78B5"/>
              </a:gs>
              <a:gs pos="100000">
                <a:srgbClr val="5C8CC4"/>
              </a:gs>
            </a:gsLst>
          </a:gra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83" tIns="45741" rIns="91483" bIns="4574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800"/>
          </a:p>
        </p:txBody>
      </p:sp>
      <p:pic>
        <p:nvPicPr>
          <p:cNvPr id="2053" name="Picture 2" descr="C:\Users\milan\Desktop\logo_cvut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066" y="49244"/>
            <a:ext cx="489531" cy="34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434183"/>
            <a:ext cx="10693400" cy="127080"/>
          </a:xfrm>
          <a:prstGeom prst="rect">
            <a:avLst/>
          </a:prstGeom>
          <a:gradFill rotWithShape="1">
            <a:gsLst>
              <a:gs pos="0">
                <a:srgbClr val="2B78B5"/>
              </a:gs>
              <a:gs pos="35001">
                <a:srgbClr val="5C8CC4"/>
              </a:gs>
              <a:gs pos="100000">
                <a:srgbClr val="5C8CC4"/>
              </a:gs>
            </a:gsLst>
            <a:lin ang="16200000"/>
          </a:gradFill>
          <a:ln w="9525" algn="ctr">
            <a:solidFill>
              <a:srgbClr val="5C8CC4"/>
            </a:solidFill>
            <a:miter lim="800000"/>
            <a:headEnd/>
            <a:tailEnd/>
          </a:ln>
        </p:spPr>
        <p:txBody>
          <a:bodyPr lIns="104248" tIns="52124" rIns="104248" bIns="52124" anchor="ctr"/>
          <a:lstStyle>
            <a:lvl1pPr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cs-CZ" altLang="cs-CZ" sz="2100">
              <a:solidFill>
                <a:srgbClr val="FFFFFF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4"/>
            <a:ext cx="10693400" cy="1796595"/>
          </a:xfrm>
          <a:prstGeom prst="rect">
            <a:avLst/>
          </a:prstGeom>
          <a:gradFill rotWithShape="1">
            <a:gsLst>
              <a:gs pos="0">
                <a:srgbClr val="2B78B5"/>
              </a:gs>
              <a:gs pos="16000">
                <a:srgbClr val="5C8CC4"/>
              </a:gs>
              <a:gs pos="100000">
                <a:srgbClr val="5C8CC4"/>
              </a:gs>
            </a:gsLst>
            <a:lin ang="16200000"/>
          </a:gradFill>
          <a:ln w="9525" algn="ctr">
            <a:solidFill>
              <a:srgbClr val="2B78B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104248" tIns="52124" rIns="104248" bIns="52124" anchor="ctr"/>
          <a:lstStyle/>
          <a:p>
            <a:pPr algn="ctr" defTabSz="1041917" eaLnBrk="1" hangingPunct="1">
              <a:defRPr/>
            </a:pPr>
            <a:endParaRPr lang="cs-CZ" sz="2100">
              <a:solidFill>
                <a:srgbClr val="FFFFFF"/>
              </a:solidFill>
            </a:endParaRPr>
          </a:p>
        </p:txBody>
      </p:sp>
      <p:pic>
        <p:nvPicPr>
          <p:cNvPr id="2056" name="Picture 2" descr="C:\copy\logo_cvut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91" y="5844099"/>
            <a:ext cx="1902497" cy="136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" descr="C:\Users\milan\Documents\cvut\phd\logo\Elmag_LOGO_Final_ver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7" y="5805975"/>
            <a:ext cx="1870710" cy="138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itle Placeholder 1"/>
          <p:cNvSpPr>
            <a:spLocks noGrp="1"/>
          </p:cNvSpPr>
          <p:nvPr>
            <p:ph type="title"/>
          </p:nvPr>
        </p:nvSpPr>
        <p:spPr bwMode="auto">
          <a:xfrm>
            <a:off x="378279" y="208094"/>
            <a:ext cx="10105327" cy="11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48" tIns="52124" rIns="104248" bIns="521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20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4037" y="1478899"/>
            <a:ext cx="10106915" cy="5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48" tIns="52124" rIns="104248" bIns="521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09799" y="7008469"/>
            <a:ext cx="1443164" cy="40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48" tIns="52124" rIns="104248" bIns="52124" numCol="1" anchor="ctr" anchorCtr="0" compatLnSpc="1">
            <a:prstTxWarp prst="textNoShape">
              <a:avLst/>
            </a:prstTxWarp>
          </a:bodyPr>
          <a:lstStyle>
            <a:lvl1pPr defTabSz="1041917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56989" y="7008469"/>
            <a:ext cx="926612" cy="40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48" tIns="52124" rIns="104248" bIns="52124" numCol="1" anchor="ctr" anchorCtr="0" compatLnSpc="1">
            <a:prstTxWarp prst="textNoShape">
              <a:avLst/>
            </a:prstTxWarp>
          </a:bodyPr>
          <a:lstStyle>
            <a:lvl1pPr algn="r" defTabSz="1041917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087A3D-F3BE-44AC-9CC1-5046CE320590}" type="slidenum">
              <a:rPr lang="cs-CZ" smtClean="0"/>
              <a:pPr>
                <a:defRPr/>
              </a:pPr>
              <a:t>‹#›</a:t>
            </a:fld>
            <a:r>
              <a:rPr lang="cs-CZ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37468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transition>
    <p:fade/>
  </p:transition>
  <p:hf hdr="0" ftr="0" dt="0"/>
  <p:txStyles>
    <p:titleStyle>
      <a:lvl1pPr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+mj-lt"/>
          <a:ea typeface="+mj-ea"/>
          <a:cs typeface="+mj-cs"/>
        </a:defRPr>
      </a:lvl1pPr>
      <a:lvl2pPr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2pPr>
      <a:lvl3pPr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3pPr>
      <a:lvl4pPr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4pPr>
      <a:lvl5pPr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5pPr>
      <a:lvl6pPr marL="457424"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6pPr>
      <a:lvl7pPr marL="914855"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7pPr>
      <a:lvl8pPr marL="1372279"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8pPr>
      <a:lvl9pPr marL="1829708" algn="l" defTabSz="1041917" rtl="0" eaLnBrk="1" fontAlgn="base" hangingPunct="1">
        <a:spcBef>
          <a:spcPct val="0"/>
        </a:spcBef>
        <a:spcAft>
          <a:spcPct val="0"/>
        </a:spcAft>
        <a:defRPr sz="4100">
          <a:solidFill>
            <a:srgbClr val="2B78B5"/>
          </a:solidFill>
          <a:latin typeface="Helvetica" pitchFamily="34" charset="0"/>
        </a:defRPr>
      </a:lvl9pPr>
    </p:titleStyle>
    <p:bodyStyle>
      <a:lvl1pPr marL="390716" indent="-390716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6556" indent="-324009" algn="l" defTabSz="1041917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3200">
          <a:solidFill>
            <a:schemeClr val="tx1"/>
          </a:solidFill>
          <a:latin typeface="+mn-lt"/>
        </a:defRPr>
      </a:lvl2pPr>
      <a:lvl3pPr marL="1302394" indent="-260476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</a:defRPr>
      </a:lvl3pPr>
      <a:lvl4pPr marL="1824943" indent="-262070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00">
          <a:solidFill>
            <a:schemeClr val="tx1"/>
          </a:solidFill>
          <a:latin typeface="+mn-lt"/>
        </a:defRPr>
      </a:lvl4pPr>
      <a:lvl5pPr marL="2344312" indent="-258892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5pPr>
      <a:lvl6pPr marL="2801739" indent="-258892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6pPr>
      <a:lvl7pPr marL="3259167" indent="-258892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7pPr>
      <a:lvl8pPr marL="3716593" indent="-258892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8pPr>
      <a:lvl9pPr marL="4174020" indent="-258892" algn="l" defTabSz="104191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424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855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79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708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134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561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987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9415" algn="l" defTabSz="9148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cs-CZ" altLang="zh-TW" sz="4000" b="1" dirty="0" err="1"/>
              <a:t>Mikropáskové</a:t>
            </a:r>
            <a:r>
              <a:rPr lang="cs-CZ" altLang="zh-TW" sz="4000" b="1" dirty="0"/>
              <a:t> antény</a:t>
            </a:r>
            <a:br>
              <a:rPr lang="cs-CZ" altLang="zh-TW" sz="5000" b="1" dirty="0"/>
            </a:br>
            <a:endParaRPr lang="cs-CZ" sz="2700" b="1" dirty="0"/>
          </a:p>
        </p:txBody>
      </p:sp>
      <p:pic>
        <p:nvPicPr>
          <p:cNvPr id="8197" name="Picture 5" descr="santana_array_anim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49" y="4017128"/>
            <a:ext cx="2417154" cy="148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3" y="3712328"/>
            <a:ext cx="1378414" cy="254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715226" y="3712328"/>
            <a:ext cx="9094476" cy="30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48" tIns="52124" rIns="104248" bIns="52124" numCol="1" anchor="t" anchorCtr="0" compatLnSpc="1">
            <a:prstTxWarp prst="textNoShape">
              <a:avLst/>
            </a:prstTxWarp>
          </a:bodyPr>
          <a:lstStyle>
            <a:lvl1pPr marL="390716" indent="-390716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556" indent="-324009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3200">
                <a:solidFill>
                  <a:schemeClr val="tx1"/>
                </a:solidFill>
                <a:latin typeface="+mn-lt"/>
              </a:defRPr>
            </a:lvl2pPr>
            <a:lvl3pPr marL="1302394" indent="-260476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>
                <a:solidFill>
                  <a:schemeClr val="tx1"/>
                </a:solidFill>
                <a:latin typeface="+mn-lt"/>
              </a:defRPr>
            </a:lvl3pPr>
            <a:lvl4pPr marL="1824943" indent="-262070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300">
                <a:solidFill>
                  <a:schemeClr val="tx1"/>
                </a:solidFill>
                <a:latin typeface="+mn-lt"/>
              </a:defRPr>
            </a:lvl4pPr>
            <a:lvl5pPr marL="2344312" indent="-258892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300">
                <a:solidFill>
                  <a:schemeClr val="tx1"/>
                </a:solidFill>
                <a:latin typeface="+mn-lt"/>
              </a:defRPr>
            </a:lvl5pPr>
            <a:lvl6pPr marL="2801739" indent="-258892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59167" indent="-258892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6593" indent="-258892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4020" indent="-258892" algn="l" defTabSz="1041917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Font typeface="Arial" charset="0"/>
              <a:buNone/>
            </a:pPr>
            <a:endParaRPr lang="cs-CZ" altLang="zh-TW" sz="2800" b="1" kern="0" dirty="0"/>
          </a:p>
          <a:p>
            <a:pPr marL="0" indent="0" algn="ctr">
              <a:lnSpc>
                <a:spcPct val="90000"/>
              </a:lnSpc>
              <a:buFont typeface="Arial" charset="0"/>
              <a:buNone/>
            </a:pPr>
            <a:r>
              <a:rPr lang="cs-CZ" altLang="zh-TW" sz="2800" b="1" kern="0" dirty="0"/>
              <a:t>Milan Polívka</a:t>
            </a:r>
          </a:p>
          <a:p>
            <a:pPr marL="0" indent="0" algn="ctr">
              <a:lnSpc>
                <a:spcPct val="90000"/>
              </a:lnSpc>
              <a:buFont typeface="Arial" charset="0"/>
              <a:buNone/>
            </a:pPr>
            <a:r>
              <a:rPr lang="cs-CZ" altLang="zh-TW" sz="2800" b="1" kern="0" dirty="0">
                <a:ea typeface="PMingLiU" pitchFamily="18" charset="-120"/>
              </a:rPr>
              <a:t>ČVUT v Praze, </a:t>
            </a:r>
            <a:r>
              <a:rPr lang="cs-CZ" altLang="zh-TW" sz="2800" b="1" kern="0" dirty="0" err="1">
                <a:ea typeface="PMingLiU" pitchFamily="18" charset="-120"/>
              </a:rPr>
              <a:t>FEL</a:t>
            </a:r>
            <a:endParaRPr lang="en-US" altLang="zh-TW" sz="2800" b="1" kern="0" dirty="0">
              <a:ea typeface="PMingLiU" pitchFamily="18" charset="-120"/>
            </a:endParaRPr>
          </a:p>
          <a:p>
            <a:pPr marL="0" indent="0" algn="ctr">
              <a:lnSpc>
                <a:spcPct val="90000"/>
              </a:lnSpc>
              <a:buFont typeface="Arial" charset="0"/>
              <a:buNone/>
            </a:pPr>
            <a:r>
              <a:rPr lang="en-US" altLang="zh-TW" sz="2400" b="1" kern="0" dirty="0">
                <a:ea typeface="PMingLiU" pitchFamily="18" charset="-120"/>
              </a:rPr>
              <a:t>B2: </a:t>
            </a:r>
            <a:r>
              <a:rPr lang="cs-CZ" altLang="zh-TW" sz="2400" b="1" kern="0" dirty="0">
                <a:ea typeface="PMingLiU" pitchFamily="18" charset="-120"/>
              </a:rPr>
              <a:t>639</a:t>
            </a:r>
            <a:r>
              <a:rPr lang="en-US" altLang="zh-TW" sz="2400" b="1" kern="0" dirty="0">
                <a:ea typeface="PMingLiU" pitchFamily="18" charset="-120"/>
              </a:rPr>
              <a:t>, l.</a:t>
            </a:r>
            <a:r>
              <a:rPr lang="cs-CZ" altLang="zh-TW" sz="2400" b="1" kern="0" dirty="0">
                <a:ea typeface="PMingLiU" pitchFamily="18" charset="-120"/>
              </a:rPr>
              <a:t>2270</a:t>
            </a:r>
            <a:br>
              <a:rPr lang="en-US" altLang="zh-TW" sz="2400" b="1" kern="0" dirty="0">
                <a:ea typeface="PMingLiU" pitchFamily="18" charset="-120"/>
              </a:rPr>
            </a:br>
            <a:r>
              <a:rPr lang="cs-CZ" altLang="zh-TW" sz="2400" b="1" kern="0" dirty="0" err="1">
                <a:ea typeface="PMingLiU" pitchFamily="18" charset="-120"/>
              </a:rPr>
              <a:t>polivka</a:t>
            </a:r>
            <a:r>
              <a:rPr lang="en-US" altLang="zh-TW" sz="2400" b="1" kern="0" dirty="0">
                <a:ea typeface="PMingLiU" pitchFamily="18" charset="-120"/>
              </a:rPr>
              <a:t>@fel.cvut.cz</a:t>
            </a:r>
            <a:endParaRPr lang="cs-CZ" altLang="zh-TW" sz="2400" b="1" kern="0" dirty="0">
              <a:ea typeface="PMingLiU" pitchFamily="18" charset="-120"/>
            </a:endParaRPr>
          </a:p>
          <a:p>
            <a:pPr marL="0" indent="0" algn="ctr">
              <a:lnSpc>
                <a:spcPct val="90000"/>
              </a:lnSpc>
              <a:buFont typeface="Arial" charset="0"/>
              <a:buNone/>
            </a:pPr>
            <a:endParaRPr lang="cs-CZ" altLang="zh-TW" sz="2400" b="1" kern="0" dirty="0">
              <a:ea typeface="PMingLiU" pitchFamily="18" charset="-120"/>
            </a:endParaRPr>
          </a:p>
          <a:p>
            <a:pPr marL="0" indent="0" algn="ctr">
              <a:lnSpc>
                <a:spcPct val="90000"/>
              </a:lnSpc>
              <a:buFont typeface="Arial" charset="0"/>
              <a:buNone/>
            </a:pPr>
            <a:r>
              <a:rPr lang="cs-CZ" altLang="zh-TW" sz="2400" b="1" kern="0" dirty="0">
                <a:ea typeface="PMingLiU" pitchFamily="18" charset="-120"/>
              </a:rPr>
              <a:t>zima 2020/21</a:t>
            </a:r>
            <a:r>
              <a:rPr lang="en-US" altLang="zh-TW" sz="2400" b="1" kern="0" dirty="0">
                <a:ea typeface="PMingLiU" pitchFamily="18" charset="-120"/>
              </a:rPr>
              <a:t> </a:t>
            </a:r>
            <a:endParaRPr lang="cs-CZ" altLang="zh-TW" sz="2400" b="1" kern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9801" y="208094"/>
            <a:ext cx="10310358" cy="14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>
            <a:spAutoFit/>
          </a:bodyPr>
          <a:lstStyle>
            <a:lvl1pPr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41400"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cs-CZ" altLang="zh-TW" sz="4800" b="1" dirty="0">
                <a:solidFill>
                  <a:srgbClr val="FFFFFF"/>
                </a:solidFill>
              </a:rPr>
              <a:t>Návrh a Konstrukce Antén</a:t>
            </a:r>
            <a:br>
              <a:rPr lang="cs-CZ" altLang="zh-TW" sz="4800" b="1" dirty="0">
                <a:solidFill>
                  <a:srgbClr val="FFFFFF"/>
                </a:solidFill>
              </a:rPr>
            </a:br>
            <a:r>
              <a:rPr lang="cs-CZ" altLang="zh-TW" b="1" dirty="0">
                <a:solidFill>
                  <a:srgbClr val="FFFFFF"/>
                </a:solidFill>
              </a:rPr>
              <a:t>A0M17NKA</a:t>
            </a:r>
            <a:endParaRPr lang="cs-CZ" altLang="cs-CZ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Vyzařování - tok </a:t>
            </a:r>
            <a:r>
              <a:rPr lang="cs-CZ" dirty="0" err="1"/>
              <a:t>Poyntingova</a:t>
            </a:r>
            <a:r>
              <a:rPr lang="cs-CZ" dirty="0"/>
              <a:t> vektoru</a:t>
            </a:r>
          </a:p>
        </p:txBody>
      </p:sp>
      <p:sp>
        <p:nvSpPr>
          <p:cNvPr id="28675" name="Zástupný symbol pro číslo snímk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103946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46033" indent="-325397" defTabSz="10394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01584" indent="-260312" defTabSz="103946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22221" indent="-260312" defTabSz="103946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42854" indent="-260312" defTabSz="103946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63487" indent="-260312" defTabSz="10394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84122" indent="-260312" defTabSz="10394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04756" indent="-260312" defTabSz="10394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25388" indent="-260312" defTabSz="10394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8AB9B2-D77C-4301-88B1-362269841F5B}" type="slidenum">
              <a:rPr lang="cs-CZ" smtClean="0"/>
              <a:pPr eaLnBrk="1" hangingPunct="1"/>
              <a:t>2</a:t>
            </a:fld>
            <a:endParaRPr lang="cs-CZ" dirty="0"/>
          </a:p>
        </p:txBody>
      </p:sp>
      <p:pic>
        <p:nvPicPr>
          <p:cNvPr id="28676" name="Picture 74" descr="MPA_Poynt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84" y="1330239"/>
            <a:ext cx="7880812" cy="557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CES 2011_Antény čipové a na čipu</Template>
  <TotalTime>6631</TotalTime>
  <Words>41</Words>
  <Application>Microsoft Office PowerPoint</Application>
  <PresentationFormat>Vlastní</PresentationFormat>
  <Paragraphs>12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</vt:i4>
      </vt:variant>
    </vt:vector>
  </HeadingPairs>
  <TitlesOfParts>
    <vt:vector size="10" baseType="lpstr">
      <vt:lpstr>PMingLiU</vt:lpstr>
      <vt:lpstr>Arial</vt:lpstr>
      <vt:lpstr>Calibri</vt:lpstr>
      <vt:lpstr>Courier New</vt:lpstr>
      <vt:lpstr>Helvetica</vt:lpstr>
      <vt:lpstr>3_Office Theme</vt:lpstr>
      <vt:lpstr>2_Office Theme</vt:lpstr>
      <vt:lpstr>5_Office Theme</vt:lpstr>
      <vt:lpstr>Mikropáskové antény </vt:lpstr>
      <vt:lpstr>Vyzařování - tok Poyntingova vektoru</vt:lpstr>
    </vt:vector>
  </TitlesOfParts>
  <Company>CVUT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Elektricky malé antény</dc:title>
  <dc:creator>Milan</dc:creator>
  <cp:lastModifiedBy>Spravce</cp:lastModifiedBy>
  <cp:revision>665</cp:revision>
  <cp:lastPrinted>2016-10-03T11:34:03Z</cp:lastPrinted>
  <dcterms:created xsi:type="dcterms:W3CDTF">2007-12-04T20:38:51Z</dcterms:created>
  <dcterms:modified xsi:type="dcterms:W3CDTF">2020-09-23T08:56:24Z</dcterms:modified>
</cp:coreProperties>
</file>