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D2501D-58C1-4102-9193-F3D099883B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restaurant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E11E05-29D3-4E5E-A177-053A78BEE4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08-09-2021 16:21:07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CF715FF-F354-47BB-8275-7F8A9DE85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2021-09-08T10:51:08Z</dcterms:created>
  <dcterms:modified xsi:type="dcterms:W3CDTF">2021-09-08T10:51:08Z</dcterms:modified>
</cp:coreProperties>
</file>