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customXml/itemProps1.xml" ContentType="application/vnd.openxmlformats-officedocument.customXml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customXml/itemProps2.xml" ContentType="application/vnd.openxmlformats-officedocument.customXmlPropertie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4" r:id="rId11"/>
    <p:sldId id="262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3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C2C8-36F3-49C6-8681-C49A2A99B7A6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52FA-756E-4175-9455-2DF5B23532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C2C8-36F3-49C6-8681-C49A2A99B7A6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52FA-756E-4175-9455-2DF5B23532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C2C8-36F3-49C6-8681-C49A2A99B7A6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52FA-756E-4175-9455-2DF5B23532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C2C8-36F3-49C6-8681-C49A2A99B7A6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52FA-756E-4175-9455-2DF5B23532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C2C8-36F3-49C6-8681-C49A2A99B7A6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52FA-756E-4175-9455-2DF5B23532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C2C8-36F3-49C6-8681-C49A2A99B7A6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52FA-756E-4175-9455-2DF5B23532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C2C8-36F3-49C6-8681-C49A2A99B7A6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52FA-756E-4175-9455-2DF5B23532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C2C8-36F3-49C6-8681-C49A2A99B7A6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52FA-756E-4175-9455-2DF5B23532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C2C8-36F3-49C6-8681-C49A2A99B7A6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52FA-756E-4175-9455-2DF5B23532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C2C8-36F3-49C6-8681-C49A2A99B7A6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52FA-756E-4175-9455-2DF5B23532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C2C8-36F3-49C6-8681-C49A2A99B7A6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52FA-756E-4175-9455-2DF5B23532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4C2C8-36F3-49C6-8681-C49A2A99B7A6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F52FA-756E-4175-9455-2DF5B235327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tools.amd.com:807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772400" cy="1470025"/>
          </a:xfrm>
        </p:spPr>
        <p:txBody>
          <a:bodyPr/>
          <a:lstStyle/>
          <a:p>
            <a:r>
              <a:rPr lang="en-US" dirty="0" smtClean="0"/>
              <a:t>VMT Jenkins User Guide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3568" y="3645024"/>
            <a:ext cx="6400800" cy="1752600"/>
          </a:xfrm>
        </p:spPr>
        <p:txBody>
          <a:bodyPr/>
          <a:lstStyle/>
          <a:p>
            <a:r>
              <a:rPr lang="en-US" dirty="0" smtClean="0"/>
              <a:t>A step-by-step example of add a regression in Jenkins and then run it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502024"/>
            <a:ext cx="7704856" cy="1143000"/>
          </a:xfrm>
        </p:spPr>
        <p:txBody>
          <a:bodyPr/>
          <a:lstStyle/>
          <a:p>
            <a:r>
              <a:rPr lang="en-US" dirty="0" smtClean="0"/>
              <a:t>Back up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en-US" dirty="0" smtClean="0"/>
              <a:t>vc-lint_gfxip_gfx9.pl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975469"/>
            <a:ext cx="8790583" cy="5333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4572000" y="5157192"/>
            <a:ext cx="2664296" cy="2880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r>
              <a:rPr lang="en-US" dirty="0" smtClean="0"/>
              <a:t>vc-lint_gfxip_gfx9.sh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5939" y="1471613"/>
            <a:ext cx="8374533" cy="3325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en-US" dirty="0" smtClean="0"/>
              <a:t>Visit </a:t>
            </a:r>
            <a:r>
              <a:rPr lang="en-US" dirty="0" smtClean="0">
                <a:hlinkClick r:id="rId2"/>
              </a:rPr>
              <a:t>http://tools.amd.com:8070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2400" dirty="0" smtClean="0"/>
          </a:p>
          <a:p>
            <a:endParaRPr lang="en-US" sz="1200" dirty="0" smtClean="0"/>
          </a:p>
          <a:p>
            <a:r>
              <a:rPr lang="en-US" dirty="0" smtClean="0"/>
              <a:t>Login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82799" y="1258444"/>
            <a:ext cx="7017593" cy="2026540"/>
            <a:chOff x="1082799" y="1258444"/>
            <a:chExt cx="7017593" cy="202654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82799" y="1258444"/>
              <a:ext cx="6945585" cy="2026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Oval 4"/>
            <p:cNvSpPr/>
            <p:nvPr/>
          </p:nvSpPr>
          <p:spPr>
            <a:xfrm>
              <a:off x="1763688" y="1268760"/>
              <a:ext cx="1440160" cy="288032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7236296" y="2348880"/>
              <a:ext cx="864096" cy="288032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62834" y="4005064"/>
            <a:ext cx="4703947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en-US" dirty="0" smtClean="0"/>
              <a:t>Click </a:t>
            </a:r>
            <a:r>
              <a:rPr lang="en-US" dirty="0" err="1" smtClean="0"/>
              <a:t>UniBox</a:t>
            </a:r>
            <a:r>
              <a:rPr lang="en-US" dirty="0" smtClean="0"/>
              <a:t> -&gt; Lint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942975" y="1124744"/>
            <a:ext cx="7258050" cy="2880320"/>
            <a:chOff x="942975" y="1124744"/>
            <a:chExt cx="7258050" cy="288032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42975" y="1124744"/>
              <a:ext cx="7258050" cy="2880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Oval 4"/>
            <p:cNvSpPr/>
            <p:nvPr/>
          </p:nvSpPr>
          <p:spPr>
            <a:xfrm>
              <a:off x="7020272" y="2564904"/>
              <a:ext cx="864096" cy="21602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99592" y="4581128"/>
            <a:ext cx="7743825" cy="1628800"/>
            <a:chOff x="899592" y="4581128"/>
            <a:chExt cx="7743825" cy="1628800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99592" y="4581128"/>
              <a:ext cx="7743825" cy="1628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Oval 6"/>
            <p:cNvSpPr/>
            <p:nvPr/>
          </p:nvSpPr>
          <p:spPr>
            <a:xfrm>
              <a:off x="899592" y="5949280"/>
              <a:ext cx="864096" cy="21602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649491"/>
          </a:xfrm>
        </p:spPr>
        <p:txBody>
          <a:bodyPr/>
          <a:lstStyle/>
          <a:p>
            <a:r>
              <a:rPr lang="en-US" dirty="0" smtClean="0"/>
              <a:t>New Project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z="1200" dirty="0" smtClean="0"/>
          </a:p>
          <a:p>
            <a:pPr lvl="1"/>
            <a:r>
              <a:rPr lang="en-US" dirty="0" smtClean="0"/>
              <a:t>Input </a:t>
            </a:r>
            <a:r>
              <a:rPr lang="en-US" i="1" dirty="0" smtClean="0"/>
              <a:t>Validation-VCLint-gfxip_gfx9</a:t>
            </a:r>
          </a:p>
          <a:p>
            <a:pPr>
              <a:buNone/>
            </a:pPr>
            <a:r>
              <a:rPr lang="en-US" dirty="0" smtClean="0"/>
              <a:t>     -- Then OK</a:t>
            </a:r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115616" y="836712"/>
            <a:ext cx="6840760" cy="1865483"/>
            <a:chOff x="1115616" y="980728"/>
            <a:chExt cx="6840760" cy="1865483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36142" y="980728"/>
              <a:ext cx="6720234" cy="18654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Oval 4"/>
            <p:cNvSpPr/>
            <p:nvPr/>
          </p:nvSpPr>
          <p:spPr>
            <a:xfrm>
              <a:off x="1115616" y="1484784"/>
              <a:ext cx="864096" cy="21602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1216" y="3896072"/>
            <a:ext cx="6559136" cy="2557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val 7"/>
          <p:cNvSpPr/>
          <p:nvPr/>
        </p:nvSpPr>
        <p:spPr>
          <a:xfrm>
            <a:off x="3635896" y="4077072"/>
            <a:ext cx="1224136" cy="2880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203848" y="4293096"/>
            <a:ext cx="288032" cy="2880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059832" y="6165304"/>
            <a:ext cx="792088" cy="2880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en-US" dirty="0" smtClean="0"/>
              <a:t>Initial </a:t>
            </a:r>
            <a:r>
              <a:rPr lang="en-US" dirty="0" err="1" smtClean="0"/>
              <a:t>Config</a:t>
            </a:r>
            <a:r>
              <a:rPr lang="en-US" dirty="0" smtClean="0"/>
              <a:t> Your Project</a:t>
            </a:r>
          </a:p>
          <a:p>
            <a:pPr lvl="1"/>
            <a:r>
              <a:rPr lang="en-US" dirty="0" smtClean="0"/>
              <a:t>Description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sz="1200" dirty="0"/>
          </a:p>
          <a:p>
            <a:pPr lvl="1"/>
            <a:r>
              <a:rPr lang="en-US" dirty="0" smtClean="0"/>
              <a:t>Project Parameters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8152" y="1412776"/>
            <a:ext cx="5796136" cy="2129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4221088"/>
            <a:ext cx="864096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lvl="1"/>
            <a:r>
              <a:rPr lang="en-US" dirty="0" smtClean="0"/>
              <a:t>Add Execution Shell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3161" y="1199009"/>
            <a:ext cx="3152775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3493368"/>
            <a:ext cx="515302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755576" y="2204864"/>
            <a:ext cx="2304256" cy="2880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331640" y="3717032"/>
            <a:ext cx="4896544" cy="3600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pPr lvl="1"/>
            <a:r>
              <a:rPr lang="en-US" dirty="0" smtClean="0"/>
              <a:t>Add Email Notification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And then Save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3" y="930002"/>
            <a:ext cx="1944216" cy="2849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899592" y="3140968"/>
            <a:ext cx="1872208" cy="21602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4437112"/>
            <a:ext cx="6480720" cy="1612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1403648" y="4509120"/>
            <a:ext cx="3240360" cy="3600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27584" y="5805264"/>
            <a:ext cx="648072" cy="2880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r>
              <a:rPr lang="en-US" dirty="0" smtClean="0"/>
              <a:t>Build/Run Project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2400" dirty="0"/>
          </a:p>
          <a:p>
            <a:pPr lvl="1"/>
            <a:r>
              <a:rPr lang="en-US" dirty="0" err="1" smtClean="0"/>
              <a:t>Config</a:t>
            </a:r>
            <a:r>
              <a:rPr lang="en-US" dirty="0" smtClean="0"/>
              <a:t> your run and then Start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1299" y="1146796"/>
            <a:ext cx="5676925" cy="2552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827584" y="2564904"/>
            <a:ext cx="1584176" cy="2880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4509120"/>
            <a:ext cx="6341144" cy="1853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3995936" y="5282347"/>
            <a:ext cx="3528392" cy="3600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03848" y="5661248"/>
            <a:ext cx="1008112" cy="2880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4221088"/>
            <a:ext cx="5676925" cy="2210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r>
              <a:rPr lang="en-US" dirty="0" smtClean="0"/>
              <a:t>Re-</a:t>
            </a:r>
            <a:r>
              <a:rPr lang="en-US" dirty="0" err="1" smtClean="0"/>
              <a:t>Config</a:t>
            </a:r>
            <a:r>
              <a:rPr lang="en-US" dirty="0" smtClean="0"/>
              <a:t> Your Project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1200" dirty="0" smtClean="0"/>
          </a:p>
          <a:p>
            <a:r>
              <a:rPr lang="en-US" dirty="0" smtClean="0"/>
              <a:t>Check Result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1299" y="1146796"/>
            <a:ext cx="5676925" cy="2210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827584" y="2780928"/>
            <a:ext cx="1584176" cy="2880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99592" y="5229200"/>
            <a:ext cx="1008112" cy="2880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29DF68F00FE947ADD1AB6A21A14BA8" ma:contentTypeVersion="0" ma:contentTypeDescription="Create a new document." ma:contentTypeScope="" ma:versionID="5a0de820667ec77fa2879f945514c18f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257FA7C4-7012-416F-8248-723C430F08C4}"/>
</file>

<file path=customXml/itemProps2.xml><?xml version="1.0" encoding="utf-8"?>
<ds:datastoreItem xmlns:ds="http://schemas.openxmlformats.org/officeDocument/2006/customXml" ds:itemID="{415FB100-586D-4E84-9ED3-244CB780F2EB}"/>
</file>

<file path=customXml/itemProps3.xml><?xml version="1.0" encoding="utf-8"?>
<ds:datastoreItem xmlns:ds="http://schemas.openxmlformats.org/officeDocument/2006/customXml" ds:itemID="{CCA046D5-F868-4FCB-9FA3-CBBE550F2768}"/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67</Words>
  <Application>Microsoft Office PowerPoint</Application>
  <PresentationFormat>On-screen Show (4:3)</PresentationFormat>
  <Paragraphs>50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VMT Jenkins User Guide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Back up</vt:lpstr>
      <vt:lpstr>Slide 11</vt:lpstr>
      <vt:lpstr>Slide 12</vt:lpstr>
    </vt:vector>
  </TitlesOfParts>
  <Company>Advanced Micro Devices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VMT Jenkins User Guide</dc:title>
  <dc:creator>Alex Chen</dc:creator>
  <cp:lastModifiedBy>Alex Chen</cp:lastModifiedBy>
  <cp:revision>18</cp:revision>
  <dcterms:created xsi:type="dcterms:W3CDTF">2015-07-22T09:41:45Z</dcterms:created>
  <dcterms:modified xsi:type="dcterms:W3CDTF">2015-07-22T14:00:43Z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0x010100B829DF68F00FE947ADD1AB6A21A14BA8</vt:lpwstr>
  </property>
</Properties>
</file>