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861" r:id="rId5"/>
    <p:sldMasterId id="2147483890" r:id="rId6"/>
    <p:sldMasterId id="2147483961" r:id="rId7"/>
    <p:sldMasterId id="2147483979" r:id="rId8"/>
    <p:sldMasterId id="2147484132" r:id="rId9"/>
    <p:sldMasterId id="2147484156" r:id="rId10"/>
  </p:sldMasterIdLst>
  <p:notesMasterIdLst>
    <p:notesMasterId r:id="rId20"/>
  </p:notesMasterIdLst>
  <p:handoutMasterIdLst>
    <p:handoutMasterId r:id="rId21"/>
  </p:handoutMasterIdLst>
  <p:sldIdLst>
    <p:sldId id="296" r:id="rId11"/>
    <p:sldId id="272" r:id="rId12"/>
    <p:sldId id="565" r:id="rId13"/>
    <p:sldId id="568" r:id="rId14"/>
    <p:sldId id="569" r:id="rId15"/>
    <p:sldId id="570" r:id="rId16"/>
    <p:sldId id="571" r:id="rId17"/>
    <p:sldId id="567" r:id="rId18"/>
    <p:sldId id="312" r:id="rId19"/>
  </p:sldIdLst>
  <p:sldSz cx="9144000" cy="6858000" type="screen4x3"/>
  <p:notesSz cx="7102475" cy="9388475"/>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B1AE"/>
    <a:srgbClr val="FFFF99"/>
    <a:srgbClr val="A2BEDC"/>
    <a:srgbClr val="FFFFCC"/>
    <a:srgbClr val="E5999B"/>
    <a:srgbClr val="BEDB6B"/>
    <a:srgbClr val="A6CE39"/>
    <a:srgbClr val="ED1C24"/>
    <a:srgbClr val="00AAB5"/>
    <a:srgbClr val="767D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1" autoAdjust="0"/>
    <p:restoredTop sz="94660"/>
  </p:normalViewPr>
  <p:slideViewPr>
    <p:cSldViewPr snapToGrid="0" snapToObjects="1" showGuides="1">
      <p:cViewPr>
        <p:scale>
          <a:sx n="70" d="100"/>
          <a:sy n="70" d="100"/>
        </p:scale>
        <p:origin x="-2886" y="-1236"/>
      </p:cViewPr>
      <p:guideLst>
        <p:guide orient="horz" pos="432"/>
        <p:guide pos="2789"/>
      </p:guideLst>
    </p:cSldViewPr>
  </p:slideViewPr>
  <p:notesTextViewPr>
    <p:cViewPr>
      <p:scale>
        <a:sx n="1" d="1"/>
        <a:sy n="1" d="1"/>
      </p:scale>
      <p:origin x="0" y="0"/>
    </p:cViewPr>
  </p:notesTextViewPr>
  <p:sorterViewPr>
    <p:cViewPr>
      <p:scale>
        <a:sx n="60" d="100"/>
        <a:sy n="60" d="100"/>
      </p:scale>
      <p:origin x="0" y="0"/>
    </p:cViewPr>
  </p:sorterViewPr>
  <p:notesViewPr>
    <p:cSldViewPr snapToGrid="0" snapToObjects="1" showGuides="1">
      <p:cViewPr>
        <p:scale>
          <a:sx n="190" d="100"/>
          <a:sy n="190" d="100"/>
        </p:scale>
        <p:origin x="-96" y="3222"/>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4229" tIns="47114" rIns="94229" bIns="47114"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4229" tIns="47114" rIns="94229" bIns="47114" rtlCol="0"/>
          <a:lstStyle>
            <a:lvl1pPr algn="r" fontAlgn="auto">
              <a:spcBef>
                <a:spcPts val="0"/>
              </a:spcBef>
              <a:spcAft>
                <a:spcPts val="0"/>
              </a:spcAft>
              <a:defRPr sz="1200">
                <a:latin typeface="+mn-lt"/>
                <a:cs typeface="+mn-cs"/>
              </a:defRPr>
            </a:lvl1pPr>
          </a:lstStyle>
          <a:p>
            <a:pPr>
              <a:defRPr/>
            </a:pPr>
            <a:fld id="{6569A6F2-41E5-4487-BD96-5B3320428D3B}" type="datetimeFigureOut">
              <a:rPr lang="en-US"/>
              <a:pPr>
                <a:defRPr/>
              </a:pPr>
              <a:t>4/11/2014</a:t>
            </a:fld>
            <a:endParaRPr lang="en-US"/>
          </a:p>
        </p:txBody>
      </p:sp>
      <p:sp>
        <p:nvSpPr>
          <p:cNvPr id="4" name="Footer Placeholder 3"/>
          <p:cNvSpPr>
            <a:spLocks noGrp="1"/>
          </p:cNvSpPr>
          <p:nvPr>
            <p:ph type="ftr" sz="quarter" idx="2"/>
          </p:nvPr>
        </p:nvSpPr>
        <p:spPr>
          <a:xfrm>
            <a:off x="0" y="8916988"/>
            <a:ext cx="3078163" cy="469900"/>
          </a:xfrm>
          <a:prstGeom prst="rect">
            <a:avLst/>
          </a:prstGeom>
        </p:spPr>
        <p:txBody>
          <a:bodyPr vert="horz" lIns="94229" tIns="47114" rIns="94229" bIns="47114"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022725" y="8916988"/>
            <a:ext cx="3078163" cy="469900"/>
          </a:xfrm>
          <a:prstGeom prst="rect">
            <a:avLst/>
          </a:prstGeom>
        </p:spPr>
        <p:txBody>
          <a:bodyPr vert="horz" lIns="94229" tIns="47114" rIns="94229" bIns="47114" rtlCol="0" anchor="b"/>
          <a:lstStyle>
            <a:lvl1pPr algn="r" fontAlgn="auto">
              <a:spcBef>
                <a:spcPts val="0"/>
              </a:spcBef>
              <a:spcAft>
                <a:spcPts val="0"/>
              </a:spcAft>
              <a:defRPr sz="1200">
                <a:latin typeface="+mn-lt"/>
                <a:cs typeface="+mn-cs"/>
              </a:defRPr>
            </a:lvl1pPr>
          </a:lstStyle>
          <a:p>
            <a:pPr>
              <a:defRPr/>
            </a:pPr>
            <a:fld id="{F3E149D6-DCAC-453C-9646-F7ED99F1CBFB}" type="slidenum">
              <a:rPr lang="en-US"/>
              <a:pPr>
                <a:defRPr/>
              </a:pPr>
              <a:t>‹#›</a:t>
            </a:fld>
            <a:endParaRPr lang="en-US"/>
          </a:p>
        </p:txBody>
      </p:sp>
    </p:spTree>
    <p:extLst>
      <p:ext uri="{BB962C8B-B14F-4D97-AF65-F5344CB8AC3E}">
        <p14:creationId xmlns:p14="http://schemas.microsoft.com/office/powerpoint/2010/main" val="290905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4229" tIns="47114" rIns="94229" bIns="47114" rtlCol="0"/>
          <a:lstStyle>
            <a:lvl1pPr algn="l" fontAlgn="auto">
              <a:spcBef>
                <a:spcPts val="0"/>
              </a:spcBef>
              <a:spcAft>
                <a:spcPts val="0"/>
              </a:spcAft>
              <a:defRPr sz="900">
                <a:latin typeface="+mn-lt"/>
                <a:cs typeface="+mn-cs"/>
              </a:defRPr>
            </a:lvl1pPr>
          </a:lstStyle>
          <a:p>
            <a:pPr>
              <a:defRPr/>
            </a:pPr>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4229" tIns="47114" rIns="94229" bIns="47114" rtlCol="0"/>
          <a:lstStyle>
            <a:lvl1pPr algn="r" fontAlgn="auto">
              <a:spcBef>
                <a:spcPts val="0"/>
              </a:spcBef>
              <a:spcAft>
                <a:spcPts val="0"/>
              </a:spcAft>
              <a:defRPr sz="900">
                <a:latin typeface="+mn-lt"/>
                <a:cs typeface="+mn-cs"/>
              </a:defRPr>
            </a:lvl1pPr>
          </a:lstStyle>
          <a:p>
            <a:pPr>
              <a:defRPr/>
            </a:pPr>
            <a:fld id="{38607A5D-693E-4C63-ACF6-88FE3734317C}" type="datetimeFigureOut">
              <a:rPr lang="en-US"/>
              <a:pPr>
                <a:defRPr/>
              </a:pPr>
              <a:t>4/11/2014</a:t>
            </a:fld>
            <a:endParaRPr lang="en-US"/>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pPr lvl="0"/>
            <a:endParaRPr lang="en-US" noProof="0"/>
          </a:p>
        </p:txBody>
      </p:sp>
      <p:sp>
        <p:nvSpPr>
          <p:cNvPr id="5" name="Notes Placeholder 4"/>
          <p:cNvSpPr>
            <a:spLocks noGrp="1"/>
          </p:cNvSpPr>
          <p:nvPr>
            <p:ph type="body" sz="quarter" idx="3"/>
          </p:nvPr>
        </p:nvSpPr>
        <p:spPr>
          <a:xfrm>
            <a:off x="377825" y="4483100"/>
            <a:ext cx="6346825" cy="4224338"/>
          </a:xfrm>
          <a:prstGeom prst="rect">
            <a:avLst/>
          </a:prstGeom>
        </p:spPr>
        <p:txBody>
          <a:bodyPr vert="horz" lIns="94229" tIns="47114" rIns="94229" bIns="47114"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916988"/>
            <a:ext cx="3078163" cy="469900"/>
          </a:xfrm>
          <a:prstGeom prst="rect">
            <a:avLst/>
          </a:prstGeom>
        </p:spPr>
        <p:txBody>
          <a:bodyPr vert="horz" lIns="94229" tIns="47114" rIns="94229" bIns="47114" rtlCol="0" anchor="b"/>
          <a:lstStyle>
            <a:lvl1pPr algn="l" fontAlgn="auto">
              <a:spcBef>
                <a:spcPts val="0"/>
              </a:spcBef>
              <a:spcAft>
                <a:spcPts val="0"/>
              </a:spcAft>
              <a:defRPr sz="9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2725" y="8916988"/>
            <a:ext cx="3078163" cy="469900"/>
          </a:xfrm>
          <a:prstGeom prst="rect">
            <a:avLst/>
          </a:prstGeom>
        </p:spPr>
        <p:txBody>
          <a:bodyPr vert="horz" lIns="94229" tIns="47114" rIns="94229" bIns="47114" rtlCol="0" anchor="b"/>
          <a:lstStyle>
            <a:lvl1pPr algn="r" fontAlgn="auto">
              <a:spcBef>
                <a:spcPts val="0"/>
              </a:spcBef>
              <a:spcAft>
                <a:spcPts val="0"/>
              </a:spcAft>
              <a:defRPr sz="900">
                <a:latin typeface="+mn-lt"/>
                <a:cs typeface="+mn-cs"/>
              </a:defRPr>
            </a:lvl1pPr>
          </a:lstStyle>
          <a:p>
            <a:pPr>
              <a:defRPr/>
            </a:pPr>
            <a:fld id="{829AFB38-0ABE-46A6-A2CD-91E75B392D15}" type="slidenum">
              <a:rPr lang="en-US"/>
              <a:pPr>
                <a:defRPr/>
              </a:pPr>
              <a:t>‹#›</a:t>
            </a:fld>
            <a:endParaRPr lang="en-US"/>
          </a:p>
        </p:txBody>
      </p:sp>
    </p:spTree>
    <p:extLst>
      <p:ext uri="{BB962C8B-B14F-4D97-AF65-F5344CB8AC3E}">
        <p14:creationId xmlns:p14="http://schemas.microsoft.com/office/powerpoint/2010/main" val="1317714628"/>
      </p:ext>
    </p:extLst>
  </p:cSld>
  <p:clrMap bg1="lt1" tx1="dk1" bg2="lt2" tx2="dk2" accent1="accent1" accent2="accent2" accent3="accent3" accent4="accent4" accent5="accent5" accent6="accent6" hlink="hlink" folHlink="folHlink"/>
  <p:notesStyle>
    <a:lvl1pPr marL="115888" indent="-115888" algn="l" rtl="0" eaLnBrk="0" fontAlgn="base" hangingPunct="0">
      <a:spcBef>
        <a:spcPct val="30000"/>
      </a:spcBef>
      <a:spcAft>
        <a:spcPct val="0"/>
      </a:spcAft>
      <a:buFont typeface="Wingdings 3" pitchFamily="18" charset="2"/>
      <a:buChar char="}"/>
      <a:defRPr sz="1000" kern="1200">
        <a:solidFill>
          <a:schemeClr val="tx1"/>
        </a:solidFill>
        <a:latin typeface="+mn-lt"/>
        <a:ea typeface="+mn-ea"/>
        <a:cs typeface="+mn-cs"/>
      </a:defRPr>
    </a:lvl1pPr>
    <a:lvl2pPr marL="406400" indent="-171450" algn="l" rtl="0" eaLnBrk="0" fontAlgn="base" hangingPunct="0">
      <a:spcBef>
        <a:spcPct val="30000"/>
      </a:spcBef>
      <a:spcAft>
        <a:spcPct val="0"/>
      </a:spcAft>
      <a:buFont typeface="Arial" charset="0"/>
      <a:buChar char="–"/>
      <a:defRPr sz="1000" kern="1200">
        <a:solidFill>
          <a:schemeClr val="tx1"/>
        </a:solidFill>
        <a:latin typeface="+mn-lt"/>
        <a:ea typeface="+mn-ea"/>
        <a:cs typeface="+mn-cs"/>
      </a:defRPr>
    </a:lvl2pPr>
    <a:lvl3pPr marL="573088" indent="-115888" algn="l" rtl="0" eaLnBrk="0" fontAlgn="base" hangingPunct="0">
      <a:spcBef>
        <a:spcPct val="30000"/>
      </a:spcBef>
      <a:spcAft>
        <a:spcPct val="0"/>
      </a:spcAft>
      <a:buFont typeface="Arial" charset="0"/>
      <a:buChar char="•"/>
      <a:defRPr sz="1000" kern="1200">
        <a:solidFill>
          <a:schemeClr val="tx1"/>
        </a:solidFill>
        <a:latin typeface="+mn-lt"/>
        <a:ea typeface="+mn-ea"/>
        <a:cs typeface="+mn-cs"/>
      </a:defRPr>
    </a:lvl3pPr>
    <a:lvl4pPr marL="914400" algn="l" rtl="0" eaLnBrk="0" fontAlgn="base" hangingPunct="0">
      <a:spcBef>
        <a:spcPct val="30000"/>
      </a:spcBef>
      <a:spcAft>
        <a:spcPct val="0"/>
      </a:spcAft>
      <a:defRPr sz="1000" kern="1200">
        <a:solidFill>
          <a:schemeClr val="tx1"/>
        </a:solidFill>
        <a:latin typeface="+mn-lt"/>
        <a:ea typeface="+mn-ea"/>
        <a:cs typeface="+mn-cs"/>
      </a:defRPr>
    </a:lvl4pPr>
    <a:lvl5pPr marL="1149350" algn="l" rtl="0" eaLnBrk="0" fontAlgn="base" hangingPunct="0">
      <a:spcBef>
        <a:spcPct val="30000"/>
      </a:spcBef>
      <a:spcAft>
        <a:spcPct val="0"/>
      </a:spcAft>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Not Animated">
    <p:spTree>
      <p:nvGrpSpPr>
        <p:cNvPr id="1" name=""/>
        <p:cNvGrpSpPr/>
        <p:nvPr/>
      </p:nvGrpSpPr>
      <p:grpSpPr>
        <a:xfrm>
          <a:off x="0" y="0"/>
          <a:ext cx="0" cy="0"/>
          <a:chOff x="0" y="0"/>
          <a:chExt cx="0" cy="0"/>
        </a:xfrm>
      </p:grpSpPr>
      <p:pic>
        <p:nvPicPr>
          <p:cNvPr id="10"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082971" y="341313"/>
            <a:ext cx="1961734" cy="7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Triangle 10"/>
          <p:cNvSpPr/>
          <p:nvPr userDrawn="1"/>
        </p:nvSpPr>
        <p:spPr>
          <a:xfrm flipH="1">
            <a:off x="8618538" y="4033838"/>
            <a:ext cx="204787"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12" name="Parallelogram 11"/>
          <p:cNvSpPr/>
          <p:nvPr userDrawn="1"/>
        </p:nvSpPr>
        <p:spPr>
          <a:xfrm>
            <a:off x="2874963" y="5292725"/>
            <a:ext cx="4030662" cy="965200"/>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schemeClr val="bg1"/>
              </a:solidFill>
              <a:latin typeface="+mj-lt"/>
            </a:endParaRPr>
          </a:p>
        </p:txBody>
      </p:sp>
      <p:sp>
        <p:nvSpPr>
          <p:cNvPr id="14" name="Parallelogram 13"/>
          <p:cNvSpPr/>
          <p:nvPr userDrawn="1"/>
        </p:nvSpPr>
        <p:spPr>
          <a:xfrm rot="8020427" flipV="1">
            <a:off x="2180432" y="4693444"/>
            <a:ext cx="2387600" cy="1316037"/>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schemeClr val="bg1"/>
              </a:solidFill>
              <a:latin typeface="+mj-lt"/>
            </a:endParaRPr>
          </a:p>
        </p:txBody>
      </p:sp>
      <p:sp>
        <p:nvSpPr>
          <p:cNvPr id="16" name="Parallelogram 15"/>
          <p:cNvSpPr/>
          <p:nvPr userDrawn="1"/>
        </p:nvSpPr>
        <p:spPr>
          <a:xfrm>
            <a:off x="2874963" y="5292725"/>
            <a:ext cx="4030662" cy="965200"/>
          </a:xfrm>
          <a:prstGeom prst="parallelogram">
            <a:avLst>
              <a:gd name="adj" fmla="val 99186"/>
            </a:avLst>
          </a:prstGeom>
          <a:solidFill>
            <a:schemeClr val="accent3">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20" name="Title 1"/>
          <p:cNvSpPr>
            <a:spLocks noGrp="1"/>
          </p:cNvSpPr>
          <p:nvPr>
            <p:ph type="ctrTitle"/>
          </p:nvPr>
        </p:nvSpPr>
        <p:spPr>
          <a:xfrm>
            <a:off x="4890178" y="3102681"/>
            <a:ext cx="3692232" cy="1228655"/>
          </a:xfrm>
        </p:spPr>
        <p:txBody>
          <a:bodyPr tIns="0" bIns="0" anchor="b"/>
          <a:lstStyle>
            <a:lvl1pPr algn="r">
              <a:defRPr b="1" cap="all" baseline="0">
                <a:solidFill>
                  <a:schemeClr val="tx1"/>
                </a:solidFill>
              </a:defRPr>
            </a:lvl1pPr>
          </a:lstStyle>
          <a:p>
            <a:r>
              <a:rPr lang="en-US" smtClean="0"/>
              <a:t>Click to edit Master title style</a:t>
            </a:r>
            <a:endParaRPr lang="en-US" dirty="0"/>
          </a:p>
        </p:txBody>
      </p:sp>
      <p:sp>
        <p:nvSpPr>
          <p:cNvPr id="21" name="Subtitle 2"/>
          <p:cNvSpPr>
            <a:spLocks noGrp="1"/>
          </p:cNvSpPr>
          <p:nvPr>
            <p:ph type="subTitle" idx="1"/>
          </p:nvPr>
        </p:nvSpPr>
        <p:spPr>
          <a:xfrm>
            <a:off x="4890178" y="4407446"/>
            <a:ext cx="3692233" cy="640080"/>
          </a:xfrm>
        </p:spPr>
        <p:txBody>
          <a:bodyPr tIns="0" bIns="0">
            <a:noAutofit/>
          </a:bodyPr>
          <a:lstStyle>
            <a:lvl1pPr marL="0" indent="0" algn="r">
              <a:spcBef>
                <a:spcPts val="0"/>
              </a:spcBef>
              <a:spcAft>
                <a:spcPts val="0"/>
              </a:spcAft>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8191296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WH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47155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with Caption W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921434"/>
            <a:ext cx="5111750" cy="4936105"/>
          </a:xfrm>
        </p:spPr>
        <p:txBody>
          <a:bodyPr>
            <a:normAutofit/>
          </a:bodyPr>
          <a:lstStyle>
            <a:lvl1pPr>
              <a:defRPr sz="2200">
                <a:solidFill>
                  <a:schemeClr val="tx1"/>
                </a:solidFill>
              </a:defRPr>
            </a:lvl1pPr>
            <a:lvl2pPr>
              <a:defRPr lang="en-US" sz="2200" kern="1200" dirty="0" smtClean="0">
                <a:solidFill>
                  <a:schemeClr val="tx1"/>
                </a:solidFill>
                <a:latin typeface="+mn-lt"/>
                <a:ea typeface="+mn-ea"/>
                <a:cs typeface="+mn-cs"/>
              </a:defRPr>
            </a:lvl2pPr>
            <a:lvl3pPr>
              <a:defRPr sz="2000">
                <a:solidFill>
                  <a:schemeClr val="tx1"/>
                </a:solidFill>
              </a:defRPr>
            </a:lvl3pPr>
            <a:lvl4pPr>
              <a:defRPr sz="18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914400"/>
            <a:ext cx="3008313" cy="4943139"/>
          </a:xfrm>
        </p:spPr>
        <p:txBody>
          <a:bodyPr>
            <a:normAutofit/>
          </a:bodyPr>
          <a:lstStyle>
            <a:lvl1pPr marL="0" indent="0">
              <a:buNone/>
              <a:defRPr sz="22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dirty="0" smtClean="0"/>
              <a:t>Click to edit Master text styles</a:t>
            </a:r>
          </a:p>
        </p:txBody>
      </p:sp>
      <p:sp>
        <p:nvSpPr>
          <p:cNvPr id="6" name="Title 5"/>
          <p:cNvSpPr>
            <a:spLocks noGrp="1"/>
          </p:cNvSpPr>
          <p:nvPr>
            <p:ph type="title"/>
          </p:nvPr>
        </p:nvSpPr>
        <p:spPr>
          <a:xfrm>
            <a:off x="457200" y="147710"/>
            <a:ext cx="8229600" cy="478302"/>
          </a:xfrm>
        </p:spPr>
        <p:txBody>
          <a:bodyPr/>
          <a:lstStyle/>
          <a:p>
            <a:r>
              <a:rPr lang="en-US" smtClean="0"/>
              <a:t>Click to edit Master title style</a:t>
            </a:r>
            <a:endParaRPr lang="en-US"/>
          </a:p>
        </p:txBody>
      </p:sp>
    </p:spTree>
    <p:extLst>
      <p:ext uri="{BB962C8B-B14F-4D97-AF65-F5344CB8AC3E}">
        <p14:creationId xmlns:p14="http://schemas.microsoft.com/office/powerpoint/2010/main" val="168806396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3_Title Slide WHT Image">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9"/>
          <p:cNvSpPr>
            <a:spLocks noChangeArrowheads="1"/>
          </p:cNvSpPr>
          <p:nvPr userDrawn="1"/>
        </p:nvSpPr>
        <p:spPr bwMode="auto">
          <a:xfrm>
            <a:off x="0" y="2322513"/>
            <a:ext cx="9144000" cy="2827337"/>
          </a:xfrm>
          <a:prstGeom prst="rect">
            <a:avLst/>
          </a:prstGeom>
          <a:solidFill>
            <a:schemeClr val="bg1">
              <a:alpha val="79999"/>
            </a:schemeClr>
          </a:solidFill>
          <a:ln>
            <a:noFill/>
          </a:ln>
          <a:extLst/>
        </p:spPr>
        <p:txBody>
          <a:bodyPr lIns="228600" tIns="45714" rIns="228600" bIns="45714" anchor="ctr"/>
          <a:lstStyle/>
          <a:p>
            <a:pPr marL="1588" indent="-1588" algn="ctr" defTabSz="912813" fontAlgn="auto">
              <a:spcBef>
                <a:spcPts val="0"/>
              </a:spcBef>
              <a:spcAft>
                <a:spcPts val="0"/>
              </a:spcAft>
            </a:pPr>
            <a:endParaRPr lang="en-US" b="1">
              <a:solidFill>
                <a:srgbClr val="FFFFFF"/>
              </a:solidFill>
              <a:latin typeface="Arial"/>
              <a:cs typeface="+mn-cs"/>
            </a:endParaRPr>
          </a:p>
        </p:txBody>
      </p:sp>
      <p:pic>
        <p:nvPicPr>
          <p:cNvPr id="1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269038" y="2798763"/>
            <a:ext cx="2387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31390" y="3347207"/>
            <a:ext cx="3931920" cy="750815"/>
          </a:xfrm>
        </p:spPr>
        <p:txBody>
          <a:bodyPr lIns="0" tIns="0" rIns="0" bIns="0" anchor="b"/>
          <a:lstStyle>
            <a:lvl1pPr algn="r">
              <a:defRPr b="1"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31390" y="4171425"/>
            <a:ext cx="3931920" cy="694190"/>
          </a:xfrm>
        </p:spPr>
        <p:txBody>
          <a:bodyPr lIns="0" tIns="0" rIns="0" bIns="0">
            <a:normAutofit/>
          </a:bodyPr>
          <a:lstStyle>
            <a:lvl1pPr marL="0" indent="0" algn="r">
              <a:spcBef>
                <a:spcPts val="0"/>
              </a:spcBef>
              <a:spcAft>
                <a:spcPts val="0"/>
              </a:spcAft>
              <a:buNone/>
              <a:defRPr sz="10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3193057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W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3712194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426951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8862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Not Animated">
    <p:spTree>
      <p:nvGrpSpPr>
        <p:cNvPr id="1" name=""/>
        <p:cNvGrpSpPr/>
        <p:nvPr/>
      </p:nvGrpSpPr>
      <p:grpSpPr>
        <a:xfrm>
          <a:off x="0" y="0"/>
          <a:ext cx="0" cy="0"/>
          <a:chOff x="0" y="0"/>
          <a:chExt cx="0" cy="0"/>
        </a:xfrm>
      </p:grpSpPr>
      <p:pic>
        <p:nvPicPr>
          <p:cNvPr id="10"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082971" y="341313"/>
            <a:ext cx="1961734" cy="7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Triangle 10"/>
          <p:cNvSpPr/>
          <p:nvPr userDrawn="1"/>
        </p:nvSpPr>
        <p:spPr>
          <a:xfrm flipH="1">
            <a:off x="8618538" y="4033838"/>
            <a:ext cx="204787"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12" name="Parallelogram 11"/>
          <p:cNvSpPr/>
          <p:nvPr userDrawn="1"/>
        </p:nvSpPr>
        <p:spPr>
          <a:xfrm>
            <a:off x="2874963" y="5292725"/>
            <a:ext cx="4030662" cy="965200"/>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4" name="Parallelogram 13"/>
          <p:cNvSpPr/>
          <p:nvPr userDrawn="1"/>
        </p:nvSpPr>
        <p:spPr>
          <a:xfrm rot="8020427" flipV="1">
            <a:off x="2180432" y="4693444"/>
            <a:ext cx="2387600" cy="1316037"/>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6" name="Parallelogram 15"/>
          <p:cNvSpPr/>
          <p:nvPr userDrawn="1"/>
        </p:nvSpPr>
        <p:spPr>
          <a:xfrm>
            <a:off x="2874963" y="5292725"/>
            <a:ext cx="4030662" cy="965200"/>
          </a:xfrm>
          <a:prstGeom prst="parallelogram">
            <a:avLst>
              <a:gd name="adj" fmla="val 99186"/>
            </a:avLst>
          </a:prstGeom>
          <a:solidFill>
            <a:schemeClr val="accent3">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0" name="Title 1"/>
          <p:cNvSpPr>
            <a:spLocks noGrp="1"/>
          </p:cNvSpPr>
          <p:nvPr>
            <p:ph type="ctrTitle"/>
          </p:nvPr>
        </p:nvSpPr>
        <p:spPr>
          <a:xfrm>
            <a:off x="4890178" y="3102681"/>
            <a:ext cx="3692232" cy="1228655"/>
          </a:xfrm>
        </p:spPr>
        <p:txBody>
          <a:bodyPr tIns="0" bIns="0" anchor="b"/>
          <a:lstStyle>
            <a:lvl1pPr algn="r">
              <a:defRPr b="1" cap="all" baseline="0">
                <a:solidFill>
                  <a:schemeClr val="tx1"/>
                </a:solidFill>
              </a:defRPr>
            </a:lvl1pPr>
          </a:lstStyle>
          <a:p>
            <a:r>
              <a:rPr lang="en-US" smtClean="0"/>
              <a:t>Click to edit Master title style</a:t>
            </a:r>
            <a:endParaRPr lang="en-US" dirty="0"/>
          </a:p>
        </p:txBody>
      </p:sp>
      <p:sp>
        <p:nvSpPr>
          <p:cNvPr id="21" name="Subtitle 2"/>
          <p:cNvSpPr>
            <a:spLocks noGrp="1"/>
          </p:cNvSpPr>
          <p:nvPr>
            <p:ph type="subTitle" idx="1"/>
          </p:nvPr>
        </p:nvSpPr>
        <p:spPr>
          <a:xfrm>
            <a:off x="4890178" y="4407446"/>
            <a:ext cx="3692233" cy="640080"/>
          </a:xfrm>
        </p:spPr>
        <p:txBody>
          <a:bodyPr tIns="0" bIns="0">
            <a:noAutofit/>
          </a:bodyPr>
          <a:lstStyle>
            <a:lvl1pPr marL="0" indent="0" algn="r">
              <a:spcBef>
                <a:spcPts val="0"/>
              </a:spcBef>
              <a:spcAft>
                <a:spcPts val="0"/>
              </a:spcAft>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46809487"/>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02">
    <p:spTree>
      <p:nvGrpSpPr>
        <p:cNvPr id="1" name=""/>
        <p:cNvGrpSpPr/>
        <p:nvPr/>
      </p:nvGrpSpPr>
      <p:grpSpPr>
        <a:xfrm>
          <a:off x="0" y="0"/>
          <a:ext cx="0" cy="0"/>
          <a:chOff x="0" y="0"/>
          <a:chExt cx="0" cy="0"/>
        </a:xfrm>
      </p:grpSpPr>
      <p:sp>
        <p:nvSpPr>
          <p:cNvPr id="10" name="Right Triangle 9"/>
          <p:cNvSpPr/>
          <p:nvPr userDrawn="1"/>
        </p:nvSpPr>
        <p:spPr>
          <a:xfrm flipH="1">
            <a:off x="7272338" y="3965575"/>
            <a:ext cx="153987" cy="204788"/>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black"/>
              </a:solidFill>
            </a:endParaRPr>
          </a:p>
        </p:txBody>
      </p:sp>
      <p:sp>
        <p:nvSpPr>
          <p:cNvPr id="11" name="Parallelogram 10"/>
          <p:cNvSpPr/>
          <p:nvPr userDrawn="1"/>
        </p:nvSpPr>
        <p:spPr>
          <a:xfrm>
            <a:off x="4388299" y="4452938"/>
            <a:ext cx="4029075" cy="966787"/>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2" name="Parallelogram 11"/>
          <p:cNvSpPr/>
          <p:nvPr userDrawn="1"/>
        </p:nvSpPr>
        <p:spPr>
          <a:xfrm>
            <a:off x="7637912" y="5038725"/>
            <a:ext cx="990600" cy="381000"/>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ctrTitle"/>
          </p:nvPr>
        </p:nvSpPr>
        <p:spPr>
          <a:xfrm>
            <a:off x="3344194" y="2541289"/>
            <a:ext cx="3851859" cy="1841409"/>
          </a:xfrm>
        </p:spPr>
        <p:txBody>
          <a:bodyPr tIns="0" bIns="0" anchor="b"/>
          <a:lstStyle>
            <a:lvl1pPr algn="r">
              <a:defRPr sz="6600" b="0" cap="none" baseline="0">
                <a:solidFill>
                  <a:schemeClr val="tx1"/>
                </a:solidFill>
              </a:defRPr>
            </a:lvl1pPr>
          </a:lstStyle>
          <a:p>
            <a:r>
              <a:rPr lang="en-US" smtClean="0"/>
              <a:t>Click to edit Master title style</a:t>
            </a:r>
            <a:endParaRPr lang="en-US" dirty="0"/>
          </a:p>
        </p:txBody>
      </p:sp>
      <p:pic>
        <p:nvPicPr>
          <p:cNvPr id="6" name="Picture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95419" y="350383"/>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259532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74388" y="1381123"/>
            <a:ext cx="859536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4013967212"/>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smtClean="0"/>
              <a:t>Click to edit Master title style</a:t>
            </a:r>
            <a:endParaRPr lang="en-US" dirty="0"/>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9421333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02">
    <p:spTree>
      <p:nvGrpSpPr>
        <p:cNvPr id="1" name=""/>
        <p:cNvGrpSpPr/>
        <p:nvPr/>
      </p:nvGrpSpPr>
      <p:grpSpPr>
        <a:xfrm>
          <a:off x="0" y="0"/>
          <a:ext cx="0" cy="0"/>
          <a:chOff x="0" y="0"/>
          <a:chExt cx="0" cy="0"/>
        </a:xfrm>
      </p:grpSpPr>
      <p:sp>
        <p:nvSpPr>
          <p:cNvPr id="10" name="Right Triangle 9"/>
          <p:cNvSpPr/>
          <p:nvPr userDrawn="1"/>
        </p:nvSpPr>
        <p:spPr>
          <a:xfrm flipH="1">
            <a:off x="7272338" y="3965575"/>
            <a:ext cx="153987" cy="204788"/>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11" name="Parallelogram 10"/>
          <p:cNvSpPr/>
          <p:nvPr userDrawn="1"/>
        </p:nvSpPr>
        <p:spPr>
          <a:xfrm>
            <a:off x="4388299" y="4452938"/>
            <a:ext cx="4029075" cy="966787"/>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schemeClr val="bg1"/>
              </a:solidFill>
              <a:latin typeface="+mj-lt"/>
            </a:endParaRPr>
          </a:p>
        </p:txBody>
      </p:sp>
      <p:sp>
        <p:nvSpPr>
          <p:cNvPr id="12" name="Parallelogram 11"/>
          <p:cNvSpPr/>
          <p:nvPr userDrawn="1"/>
        </p:nvSpPr>
        <p:spPr>
          <a:xfrm>
            <a:off x="7637912" y="5038725"/>
            <a:ext cx="990600" cy="381000"/>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13" name="Title 1"/>
          <p:cNvSpPr>
            <a:spLocks noGrp="1"/>
          </p:cNvSpPr>
          <p:nvPr>
            <p:ph type="ctrTitle"/>
          </p:nvPr>
        </p:nvSpPr>
        <p:spPr>
          <a:xfrm>
            <a:off x="3344194" y="2541289"/>
            <a:ext cx="3851859" cy="1841409"/>
          </a:xfrm>
        </p:spPr>
        <p:txBody>
          <a:bodyPr tIns="0" bIns="0" anchor="b"/>
          <a:lstStyle>
            <a:lvl1pPr algn="r">
              <a:defRPr sz="6600" b="0" cap="none" baseline="0">
                <a:solidFill>
                  <a:schemeClr val="tx1"/>
                </a:solidFill>
              </a:defRPr>
            </a:lvl1pPr>
          </a:lstStyle>
          <a:p>
            <a:r>
              <a:rPr lang="en-US" smtClean="0"/>
              <a:t>Click to edit Master title style</a:t>
            </a:r>
            <a:endParaRPr lang="en-US" dirty="0"/>
          </a:p>
        </p:txBody>
      </p:sp>
      <p:pic>
        <p:nvPicPr>
          <p:cNvPr id="6" name="Picture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95419" y="350383"/>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91337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56433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a:p>
        </p:txBody>
      </p:sp>
      <p:sp>
        <p:nvSpPr>
          <p:cNvPr id="3" name="Content Placeholder 2"/>
          <p:cNvSpPr>
            <a:spLocks noGrp="1"/>
          </p:cNvSpPr>
          <p:nvPr>
            <p:ph idx="1"/>
          </p:nvPr>
        </p:nvSpPr>
        <p:spPr>
          <a:xfrm>
            <a:off x="274388" y="1381123"/>
            <a:ext cx="41148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4731585" y="1381123"/>
            <a:ext cx="4114800" cy="50292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7649670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74388" y="1777919"/>
            <a:ext cx="4114800"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4731585" y="1777919"/>
            <a:ext cx="4114800" cy="4572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6" name="Text Placeholder 2"/>
          <p:cNvSpPr>
            <a:spLocks noGrp="1"/>
          </p:cNvSpPr>
          <p:nvPr>
            <p:ph type="body" idx="12"/>
          </p:nvPr>
        </p:nvSpPr>
        <p:spPr>
          <a:xfrm>
            <a:off x="274388"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 Placeholder 4"/>
          <p:cNvSpPr>
            <a:spLocks noGrp="1"/>
          </p:cNvSpPr>
          <p:nvPr>
            <p:ph type="body" sz="quarter" idx="3"/>
          </p:nvPr>
        </p:nvSpPr>
        <p:spPr>
          <a:xfrm>
            <a:off x="4731585"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22311374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370757" y="1381123"/>
            <a:ext cx="54864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Text Placeholder 3"/>
          <p:cNvSpPr>
            <a:spLocks noGrp="1"/>
          </p:cNvSpPr>
          <p:nvPr>
            <p:ph type="body" sz="half" idx="2"/>
          </p:nvPr>
        </p:nvSpPr>
        <p:spPr>
          <a:xfrm>
            <a:off x="274388" y="1381123"/>
            <a:ext cx="3008313" cy="50292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239231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W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73619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WHT Image">
    <p:spTree>
      <p:nvGrpSpPr>
        <p:cNvPr id="1" name=""/>
        <p:cNvGrpSpPr/>
        <p:nvPr/>
      </p:nvGrpSpPr>
      <p:grpSpPr>
        <a:xfrm>
          <a:off x="0" y="0"/>
          <a:ext cx="0" cy="0"/>
          <a:chOff x="0" y="0"/>
          <a:chExt cx="0" cy="0"/>
        </a:xfrm>
      </p:grpSpPr>
      <p:sp>
        <p:nvSpPr>
          <p:cNvPr id="7" name="Picture Placeholder 9"/>
          <p:cNvSpPr>
            <a:spLocks noGrp="1"/>
          </p:cNvSpPr>
          <p:nvPr>
            <p:ph type="pic" sz="quarter" idx="11"/>
          </p:nvPr>
        </p:nvSpPr>
        <p:spPr>
          <a:xfrm>
            <a:off x="0" y="0"/>
            <a:ext cx="9144000" cy="6858000"/>
          </a:xfrm>
          <a:solidFill>
            <a:schemeClr val="tx1"/>
          </a:solidFill>
        </p:spPr>
        <p:txBody>
          <a:bodyPr/>
          <a:lstStyle>
            <a:lvl1pPr>
              <a:buNone/>
              <a:defRPr/>
            </a:lvl1pPr>
          </a:lstStyle>
          <a:p>
            <a:r>
              <a:rPr lang="en-US" smtClean="0"/>
              <a:t>Click icon to add picture</a:t>
            </a:r>
            <a:endParaRPr lang="en-US"/>
          </a:p>
        </p:txBody>
      </p:sp>
      <p:sp>
        <p:nvSpPr>
          <p:cNvPr id="2" name="Title 1"/>
          <p:cNvSpPr>
            <a:spLocks noGrp="1"/>
          </p:cNvSpPr>
          <p:nvPr>
            <p:ph type="ctrTitle"/>
          </p:nvPr>
        </p:nvSpPr>
        <p:spPr>
          <a:xfrm>
            <a:off x="4260258" y="1038516"/>
            <a:ext cx="4572000" cy="1965960"/>
          </a:xfrm>
        </p:spPr>
        <p:txBody>
          <a:bodyPr anchor="b">
            <a:noAutofit/>
          </a:bodyPr>
          <a:lstStyle>
            <a:lvl1pPr>
              <a:defRPr sz="26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260258" y="2987056"/>
            <a:ext cx="4572000" cy="365760"/>
          </a:xfrm>
        </p:spPr>
        <p:txBody>
          <a:bodyPr/>
          <a:lstStyle>
            <a:lvl1pPr marL="0" indent="0" algn="l">
              <a:spcBef>
                <a:spcPts val="0"/>
              </a:spcBef>
              <a:spcAft>
                <a:spcPts val="0"/>
              </a:spcAft>
              <a:buNone/>
              <a:defRPr sz="1800" i="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0"/>
          </p:nvPr>
        </p:nvSpPr>
        <p:spPr>
          <a:xfrm>
            <a:off x="4281524" y="3466022"/>
            <a:ext cx="4572000" cy="914400"/>
          </a:xfrm>
        </p:spPr>
        <p:txBody>
          <a:bodyPr>
            <a:noAutofit/>
          </a:bodyPr>
          <a:lstStyle>
            <a:lvl1pPr marL="0" indent="0">
              <a:spcBef>
                <a:spcPts val="0"/>
              </a:spcBef>
              <a:spcAft>
                <a:spcPts val="0"/>
              </a:spcAft>
              <a:buNone/>
              <a:defRPr sz="1300"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6781662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WHT No Image">
    <p:spTree>
      <p:nvGrpSpPr>
        <p:cNvPr id="1" name=""/>
        <p:cNvGrpSpPr/>
        <p:nvPr/>
      </p:nvGrpSpPr>
      <p:grpSpPr>
        <a:xfrm>
          <a:off x="0" y="0"/>
          <a:ext cx="0" cy="0"/>
          <a:chOff x="0" y="0"/>
          <a:chExt cx="0" cy="0"/>
        </a:xfrm>
      </p:grpSpPr>
      <p:pic>
        <p:nvPicPr>
          <p:cNvPr id="7" name="Picture 6" descr="ppt_7_white.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4260258" y="1038516"/>
            <a:ext cx="4572000" cy="1965960"/>
          </a:xfrm>
        </p:spPr>
        <p:txBody>
          <a:bodyPr anchor="b">
            <a:noAutofit/>
          </a:bodyPr>
          <a:lstStyle>
            <a:lvl1pPr>
              <a:defRPr sz="26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260258" y="2987056"/>
            <a:ext cx="4572000" cy="365760"/>
          </a:xfrm>
        </p:spPr>
        <p:txBody>
          <a:bodyPr/>
          <a:lstStyle>
            <a:lvl1pPr marL="0" indent="0" algn="l">
              <a:spcBef>
                <a:spcPts val="0"/>
              </a:spcBef>
              <a:spcAft>
                <a:spcPts val="0"/>
              </a:spcAft>
              <a:buNone/>
              <a:defRPr sz="1800" i="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0"/>
          </p:nvPr>
        </p:nvSpPr>
        <p:spPr>
          <a:xfrm>
            <a:off x="4281524" y="3466022"/>
            <a:ext cx="4572000" cy="914400"/>
          </a:xfrm>
        </p:spPr>
        <p:txBody>
          <a:bodyPr>
            <a:noAutofit/>
          </a:bodyPr>
          <a:lstStyle>
            <a:lvl1pPr marL="0" indent="0">
              <a:spcBef>
                <a:spcPts val="0"/>
              </a:spcBef>
              <a:spcAft>
                <a:spcPts val="0"/>
              </a:spcAft>
              <a:buNone/>
              <a:defRPr sz="1300"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75390813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Section Header WH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52550"/>
            <a:ext cx="8229600" cy="914400"/>
          </a:xfrm>
        </p:spPr>
        <p:txBody>
          <a:bodyPr vert="horz" lIns="0" tIns="0" rIns="0" bIns="0" rtlCol="0" anchor="b">
            <a:noAutofit/>
          </a:bodyPr>
          <a:lstStyle>
            <a:lvl1pPr marL="0" indent="0" algn="l" defTabSz="914293" rtl="0" eaLnBrk="1" latinLnBrk="0" hangingPunct="1">
              <a:lnSpc>
                <a:spcPct val="100000"/>
              </a:lnSpc>
              <a:spcBef>
                <a:spcPct val="0"/>
              </a:spcBef>
              <a:spcAft>
                <a:spcPts val="0"/>
              </a:spcAft>
              <a:buNone/>
              <a:defRPr lang="en-US" sz="2400" b="1" kern="1200" dirty="0" smtClean="0">
                <a:solidFill>
                  <a:schemeClr val="tx1"/>
                </a:solidFill>
                <a:latin typeface="+mj-lt"/>
                <a:ea typeface="+mj-ea"/>
                <a:cs typeface="+mj-cs"/>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8578974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WH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98498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W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5620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74388" y="1381123"/>
            <a:ext cx="859536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4258178694"/>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 Not Animated">
    <p:spTree>
      <p:nvGrpSpPr>
        <p:cNvPr id="1" name=""/>
        <p:cNvGrpSpPr/>
        <p:nvPr/>
      </p:nvGrpSpPr>
      <p:grpSpPr>
        <a:xfrm>
          <a:off x="0" y="0"/>
          <a:ext cx="0" cy="0"/>
          <a:chOff x="0" y="0"/>
          <a:chExt cx="0" cy="0"/>
        </a:xfrm>
      </p:grpSpPr>
      <p:pic>
        <p:nvPicPr>
          <p:cNvPr id="10"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082971" y="341313"/>
            <a:ext cx="1961734" cy="7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Triangle 10"/>
          <p:cNvSpPr/>
          <p:nvPr userDrawn="1"/>
        </p:nvSpPr>
        <p:spPr>
          <a:xfrm flipH="1">
            <a:off x="8618538" y="4033838"/>
            <a:ext cx="204787"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12" name="Parallelogram 11"/>
          <p:cNvSpPr/>
          <p:nvPr userDrawn="1"/>
        </p:nvSpPr>
        <p:spPr>
          <a:xfrm>
            <a:off x="2874963" y="5292725"/>
            <a:ext cx="4030662" cy="965200"/>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4" name="Parallelogram 13"/>
          <p:cNvSpPr/>
          <p:nvPr userDrawn="1"/>
        </p:nvSpPr>
        <p:spPr>
          <a:xfrm rot="8020427" flipV="1">
            <a:off x="2180432" y="4693444"/>
            <a:ext cx="2387600" cy="1316037"/>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6" name="Parallelogram 15"/>
          <p:cNvSpPr/>
          <p:nvPr userDrawn="1"/>
        </p:nvSpPr>
        <p:spPr>
          <a:xfrm>
            <a:off x="2874963" y="5292725"/>
            <a:ext cx="4030662" cy="965200"/>
          </a:xfrm>
          <a:prstGeom prst="parallelogram">
            <a:avLst>
              <a:gd name="adj" fmla="val 99186"/>
            </a:avLst>
          </a:prstGeom>
          <a:solidFill>
            <a:schemeClr val="accent3">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0" name="Title 1"/>
          <p:cNvSpPr>
            <a:spLocks noGrp="1"/>
          </p:cNvSpPr>
          <p:nvPr>
            <p:ph type="ctrTitle"/>
          </p:nvPr>
        </p:nvSpPr>
        <p:spPr>
          <a:xfrm>
            <a:off x="4890178" y="3102681"/>
            <a:ext cx="3692232" cy="1228655"/>
          </a:xfrm>
        </p:spPr>
        <p:txBody>
          <a:bodyPr tIns="0" bIns="0" anchor="b"/>
          <a:lstStyle>
            <a:lvl1pPr algn="r">
              <a:defRPr b="1" cap="all" baseline="0">
                <a:solidFill>
                  <a:schemeClr val="tx1"/>
                </a:solidFill>
              </a:defRPr>
            </a:lvl1pPr>
          </a:lstStyle>
          <a:p>
            <a:r>
              <a:rPr lang="en-US" smtClean="0"/>
              <a:t>Click to edit Master title style</a:t>
            </a:r>
            <a:endParaRPr lang="en-US" dirty="0"/>
          </a:p>
        </p:txBody>
      </p:sp>
      <p:sp>
        <p:nvSpPr>
          <p:cNvPr id="21" name="Subtitle 2"/>
          <p:cNvSpPr>
            <a:spLocks noGrp="1"/>
          </p:cNvSpPr>
          <p:nvPr>
            <p:ph type="subTitle" idx="1"/>
          </p:nvPr>
        </p:nvSpPr>
        <p:spPr>
          <a:xfrm>
            <a:off x="4890178" y="4407446"/>
            <a:ext cx="3692233" cy="640080"/>
          </a:xfrm>
        </p:spPr>
        <p:txBody>
          <a:bodyPr tIns="0" bIns="0">
            <a:noAutofit/>
          </a:bodyPr>
          <a:lstStyle>
            <a:lvl1pPr marL="0" indent="0" algn="r">
              <a:spcBef>
                <a:spcPts val="0"/>
              </a:spcBef>
              <a:spcAft>
                <a:spcPts val="0"/>
              </a:spcAft>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22495830"/>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02">
    <p:spTree>
      <p:nvGrpSpPr>
        <p:cNvPr id="1" name=""/>
        <p:cNvGrpSpPr/>
        <p:nvPr/>
      </p:nvGrpSpPr>
      <p:grpSpPr>
        <a:xfrm>
          <a:off x="0" y="0"/>
          <a:ext cx="0" cy="0"/>
          <a:chOff x="0" y="0"/>
          <a:chExt cx="0" cy="0"/>
        </a:xfrm>
      </p:grpSpPr>
      <p:sp>
        <p:nvSpPr>
          <p:cNvPr id="10" name="Right Triangle 9"/>
          <p:cNvSpPr/>
          <p:nvPr userDrawn="1"/>
        </p:nvSpPr>
        <p:spPr>
          <a:xfrm flipH="1">
            <a:off x="7272338" y="3965575"/>
            <a:ext cx="153987" cy="204788"/>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black"/>
              </a:solidFill>
            </a:endParaRPr>
          </a:p>
        </p:txBody>
      </p:sp>
      <p:sp>
        <p:nvSpPr>
          <p:cNvPr id="11" name="Parallelogram 10"/>
          <p:cNvSpPr/>
          <p:nvPr userDrawn="1"/>
        </p:nvSpPr>
        <p:spPr>
          <a:xfrm>
            <a:off x="4388299" y="4452938"/>
            <a:ext cx="4029075" cy="966787"/>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2" name="Parallelogram 11"/>
          <p:cNvSpPr/>
          <p:nvPr userDrawn="1"/>
        </p:nvSpPr>
        <p:spPr>
          <a:xfrm>
            <a:off x="7637912" y="5038725"/>
            <a:ext cx="990600" cy="381000"/>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ctrTitle"/>
          </p:nvPr>
        </p:nvSpPr>
        <p:spPr>
          <a:xfrm>
            <a:off x="3344194" y="2541289"/>
            <a:ext cx="3851859" cy="1841409"/>
          </a:xfrm>
        </p:spPr>
        <p:txBody>
          <a:bodyPr tIns="0" bIns="0" anchor="b"/>
          <a:lstStyle>
            <a:lvl1pPr algn="r">
              <a:defRPr sz="6600" b="0" cap="none" baseline="0">
                <a:solidFill>
                  <a:schemeClr val="tx1"/>
                </a:solidFill>
              </a:defRPr>
            </a:lvl1pPr>
          </a:lstStyle>
          <a:p>
            <a:r>
              <a:rPr lang="en-US" smtClean="0"/>
              <a:t>Click to edit Master title style</a:t>
            </a:r>
            <a:endParaRPr lang="en-US" dirty="0"/>
          </a:p>
        </p:txBody>
      </p:sp>
      <p:pic>
        <p:nvPicPr>
          <p:cNvPr id="6" name="Picture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95419" y="350383"/>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93228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74388" y="1381123"/>
            <a:ext cx="859536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3773956512"/>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smtClean="0"/>
              <a:t>Click to edit Master title style</a:t>
            </a:r>
            <a:endParaRPr lang="en-US" dirty="0"/>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359189886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29672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a:p>
        </p:txBody>
      </p:sp>
      <p:sp>
        <p:nvSpPr>
          <p:cNvPr id="3" name="Content Placeholder 2"/>
          <p:cNvSpPr>
            <a:spLocks noGrp="1"/>
          </p:cNvSpPr>
          <p:nvPr>
            <p:ph idx="1"/>
          </p:nvPr>
        </p:nvSpPr>
        <p:spPr>
          <a:xfrm>
            <a:off x="274388" y="1381123"/>
            <a:ext cx="41148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4731585" y="1381123"/>
            <a:ext cx="4114800" cy="50292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6933220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74388" y="1777919"/>
            <a:ext cx="4114800"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4731585" y="1777919"/>
            <a:ext cx="4114800" cy="4572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6" name="Text Placeholder 2"/>
          <p:cNvSpPr>
            <a:spLocks noGrp="1"/>
          </p:cNvSpPr>
          <p:nvPr>
            <p:ph type="body" idx="12"/>
          </p:nvPr>
        </p:nvSpPr>
        <p:spPr>
          <a:xfrm>
            <a:off x="274388"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 Placeholder 4"/>
          <p:cNvSpPr>
            <a:spLocks noGrp="1"/>
          </p:cNvSpPr>
          <p:nvPr>
            <p:ph type="body" sz="quarter" idx="3"/>
          </p:nvPr>
        </p:nvSpPr>
        <p:spPr>
          <a:xfrm>
            <a:off x="4731585"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6455261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370757" y="1381123"/>
            <a:ext cx="54864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Text Placeholder 3"/>
          <p:cNvSpPr>
            <a:spLocks noGrp="1"/>
          </p:cNvSpPr>
          <p:nvPr>
            <p:ph type="body" sz="half" idx="2"/>
          </p:nvPr>
        </p:nvSpPr>
        <p:spPr>
          <a:xfrm>
            <a:off x="274388" y="1381123"/>
            <a:ext cx="3008313" cy="50292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871372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ver Not Animated">
    <p:spTree>
      <p:nvGrpSpPr>
        <p:cNvPr id="1" name=""/>
        <p:cNvGrpSpPr/>
        <p:nvPr/>
      </p:nvGrpSpPr>
      <p:grpSpPr>
        <a:xfrm>
          <a:off x="0" y="0"/>
          <a:ext cx="0" cy="0"/>
          <a:chOff x="0" y="0"/>
          <a:chExt cx="0" cy="0"/>
        </a:xfrm>
      </p:grpSpPr>
      <p:pic>
        <p:nvPicPr>
          <p:cNvPr id="10"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082971" y="341313"/>
            <a:ext cx="1961734" cy="7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Triangle 10"/>
          <p:cNvSpPr/>
          <p:nvPr userDrawn="1"/>
        </p:nvSpPr>
        <p:spPr>
          <a:xfrm flipH="1">
            <a:off x="8618538" y="4033838"/>
            <a:ext cx="204787"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12" name="Parallelogram 11"/>
          <p:cNvSpPr/>
          <p:nvPr userDrawn="1"/>
        </p:nvSpPr>
        <p:spPr>
          <a:xfrm>
            <a:off x="2874963" y="5292725"/>
            <a:ext cx="4030662" cy="965200"/>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4" name="Parallelogram 13"/>
          <p:cNvSpPr/>
          <p:nvPr userDrawn="1"/>
        </p:nvSpPr>
        <p:spPr>
          <a:xfrm rot="8020427" flipV="1">
            <a:off x="2180432" y="4693444"/>
            <a:ext cx="2387600" cy="1316037"/>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6" name="Parallelogram 15"/>
          <p:cNvSpPr/>
          <p:nvPr userDrawn="1"/>
        </p:nvSpPr>
        <p:spPr>
          <a:xfrm>
            <a:off x="2874963" y="5292725"/>
            <a:ext cx="4030662" cy="965200"/>
          </a:xfrm>
          <a:prstGeom prst="parallelogram">
            <a:avLst>
              <a:gd name="adj" fmla="val 99186"/>
            </a:avLst>
          </a:prstGeom>
          <a:solidFill>
            <a:schemeClr val="accent3">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0" name="Title 1"/>
          <p:cNvSpPr>
            <a:spLocks noGrp="1"/>
          </p:cNvSpPr>
          <p:nvPr>
            <p:ph type="ctrTitle"/>
          </p:nvPr>
        </p:nvSpPr>
        <p:spPr>
          <a:xfrm>
            <a:off x="4890178" y="3102681"/>
            <a:ext cx="3692232" cy="1228655"/>
          </a:xfrm>
        </p:spPr>
        <p:txBody>
          <a:bodyPr tIns="0" bIns="0" anchor="b"/>
          <a:lstStyle>
            <a:lvl1pPr algn="r">
              <a:defRPr b="1" cap="all" baseline="0">
                <a:solidFill>
                  <a:schemeClr val="tx1"/>
                </a:solidFill>
              </a:defRPr>
            </a:lvl1pPr>
          </a:lstStyle>
          <a:p>
            <a:r>
              <a:rPr lang="en-US" smtClean="0"/>
              <a:t>Click to edit Master title style</a:t>
            </a:r>
            <a:endParaRPr lang="en-US" dirty="0"/>
          </a:p>
        </p:txBody>
      </p:sp>
      <p:sp>
        <p:nvSpPr>
          <p:cNvPr id="21" name="Subtitle 2"/>
          <p:cNvSpPr>
            <a:spLocks noGrp="1"/>
          </p:cNvSpPr>
          <p:nvPr>
            <p:ph type="subTitle" idx="1"/>
          </p:nvPr>
        </p:nvSpPr>
        <p:spPr>
          <a:xfrm>
            <a:off x="4890178" y="4407446"/>
            <a:ext cx="3692233" cy="640080"/>
          </a:xfrm>
        </p:spPr>
        <p:txBody>
          <a:bodyPr tIns="0" bIns="0">
            <a:noAutofit/>
          </a:bodyPr>
          <a:lstStyle>
            <a:lvl1pPr marL="0" indent="0" algn="r">
              <a:spcBef>
                <a:spcPts val="0"/>
              </a:spcBef>
              <a:spcAft>
                <a:spcPts val="0"/>
              </a:spcAft>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489814249"/>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02">
    <p:spTree>
      <p:nvGrpSpPr>
        <p:cNvPr id="1" name=""/>
        <p:cNvGrpSpPr/>
        <p:nvPr/>
      </p:nvGrpSpPr>
      <p:grpSpPr>
        <a:xfrm>
          <a:off x="0" y="0"/>
          <a:ext cx="0" cy="0"/>
          <a:chOff x="0" y="0"/>
          <a:chExt cx="0" cy="0"/>
        </a:xfrm>
      </p:grpSpPr>
      <p:sp>
        <p:nvSpPr>
          <p:cNvPr id="10" name="Right Triangle 9"/>
          <p:cNvSpPr/>
          <p:nvPr userDrawn="1"/>
        </p:nvSpPr>
        <p:spPr>
          <a:xfrm flipH="1">
            <a:off x="7272338" y="3965575"/>
            <a:ext cx="153987" cy="204788"/>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black"/>
              </a:solidFill>
            </a:endParaRPr>
          </a:p>
        </p:txBody>
      </p:sp>
      <p:sp>
        <p:nvSpPr>
          <p:cNvPr id="11" name="Parallelogram 10"/>
          <p:cNvSpPr/>
          <p:nvPr userDrawn="1"/>
        </p:nvSpPr>
        <p:spPr>
          <a:xfrm>
            <a:off x="4388299" y="4452938"/>
            <a:ext cx="4029075" cy="966787"/>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2" name="Parallelogram 11"/>
          <p:cNvSpPr/>
          <p:nvPr userDrawn="1"/>
        </p:nvSpPr>
        <p:spPr>
          <a:xfrm>
            <a:off x="7637912" y="5038725"/>
            <a:ext cx="990600" cy="381000"/>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ctrTitle"/>
          </p:nvPr>
        </p:nvSpPr>
        <p:spPr>
          <a:xfrm>
            <a:off x="3344194" y="2541289"/>
            <a:ext cx="3851859" cy="1841409"/>
          </a:xfrm>
        </p:spPr>
        <p:txBody>
          <a:bodyPr tIns="0" bIns="0" anchor="b"/>
          <a:lstStyle>
            <a:lvl1pPr algn="r">
              <a:defRPr sz="6600" b="0" cap="none" baseline="0">
                <a:solidFill>
                  <a:schemeClr val="tx1"/>
                </a:solidFill>
              </a:defRPr>
            </a:lvl1pPr>
          </a:lstStyle>
          <a:p>
            <a:r>
              <a:rPr lang="en-US" smtClean="0"/>
              <a:t>Click to edit Master title style</a:t>
            </a:r>
            <a:endParaRPr lang="en-US" dirty="0"/>
          </a:p>
        </p:txBody>
      </p:sp>
      <p:pic>
        <p:nvPicPr>
          <p:cNvPr id="6" name="Picture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95419" y="350383"/>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1488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smtClean="0"/>
              <a:t>Click to edit Master title style</a:t>
            </a:r>
            <a:endParaRPr lang="en-US" dirty="0"/>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243094402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74388" y="1381123"/>
            <a:ext cx="859536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3709351176"/>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smtClean="0"/>
              <a:t>Click to edit Master title style</a:t>
            </a:r>
            <a:endParaRPr lang="en-US" dirty="0"/>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237123260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968126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a:p>
        </p:txBody>
      </p:sp>
      <p:sp>
        <p:nvSpPr>
          <p:cNvPr id="3" name="Content Placeholder 2"/>
          <p:cNvSpPr>
            <a:spLocks noGrp="1"/>
          </p:cNvSpPr>
          <p:nvPr>
            <p:ph idx="1"/>
          </p:nvPr>
        </p:nvSpPr>
        <p:spPr>
          <a:xfrm>
            <a:off x="274388" y="1381123"/>
            <a:ext cx="41148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4731585" y="1381123"/>
            <a:ext cx="4114800" cy="50292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1666821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74388" y="1777919"/>
            <a:ext cx="4114800"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4731585" y="1777919"/>
            <a:ext cx="4114800" cy="4572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6" name="Text Placeholder 2"/>
          <p:cNvSpPr>
            <a:spLocks noGrp="1"/>
          </p:cNvSpPr>
          <p:nvPr>
            <p:ph type="body" idx="12"/>
          </p:nvPr>
        </p:nvSpPr>
        <p:spPr>
          <a:xfrm>
            <a:off x="274388"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 Placeholder 4"/>
          <p:cNvSpPr>
            <a:spLocks noGrp="1"/>
          </p:cNvSpPr>
          <p:nvPr>
            <p:ph type="body" sz="quarter" idx="3"/>
          </p:nvPr>
        </p:nvSpPr>
        <p:spPr>
          <a:xfrm>
            <a:off x="4731585"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11755844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WHT No Image">
    <p:spTree>
      <p:nvGrpSpPr>
        <p:cNvPr id="1" name=""/>
        <p:cNvGrpSpPr/>
        <p:nvPr/>
      </p:nvGrpSpPr>
      <p:grpSpPr>
        <a:xfrm>
          <a:off x="0" y="0"/>
          <a:ext cx="0" cy="0"/>
          <a:chOff x="0" y="0"/>
          <a:chExt cx="0" cy="0"/>
        </a:xfrm>
      </p:grpSpPr>
      <p:pic>
        <p:nvPicPr>
          <p:cNvPr id="7" name="Picture 6" descr="ppt_7_white.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4260258" y="1038516"/>
            <a:ext cx="4572000" cy="1965960"/>
          </a:xfrm>
        </p:spPr>
        <p:txBody>
          <a:bodyPr anchor="b">
            <a:noAutofit/>
          </a:bodyPr>
          <a:lstStyle>
            <a:lvl1pPr>
              <a:defRPr sz="26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260258" y="2987056"/>
            <a:ext cx="4572000" cy="365760"/>
          </a:xfrm>
        </p:spPr>
        <p:txBody>
          <a:bodyPr/>
          <a:lstStyle>
            <a:lvl1pPr marL="0" indent="0" algn="l">
              <a:spcBef>
                <a:spcPts val="0"/>
              </a:spcBef>
              <a:spcAft>
                <a:spcPts val="0"/>
              </a:spcAft>
              <a:buNone/>
              <a:defRPr sz="1800" i="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0"/>
          </p:nvPr>
        </p:nvSpPr>
        <p:spPr>
          <a:xfrm>
            <a:off x="4281524" y="3466022"/>
            <a:ext cx="4572000" cy="914400"/>
          </a:xfrm>
        </p:spPr>
        <p:txBody>
          <a:bodyPr>
            <a:noAutofit/>
          </a:bodyPr>
          <a:lstStyle>
            <a:lvl1pPr marL="0" indent="0">
              <a:spcBef>
                <a:spcPts val="0"/>
              </a:spcBef>
              <a:spcAft>
                <a:spcPts val="0"/>
              </a:spcAft>
              <a:buNone/>
              <a:defRPr sz="1300"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272580919"/>
      </p:ext>
    </p:extLst>
  </p:cSld>
  <p:clrMapOvr>
    <a:masterClrMapping/>
  </p:clrMapOv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WHT No Image">
    <p:spTree>
      <p:nvGrpSpPr>
        <p:cNvPr id="1" name=""/>
        <p:cNvGrpSpPr/>
        <p:nvPr/>
      </p:nvGrpSpPr>
      <p:grpSpPr>
        <a:xfrm>
          <a:off x="0" y="0"/>
          <a:ext cx="0" cy="0"/>
          <a:chOff x="0" y="0"/>
          <a:chExt cx="0" cy="0"/>
        </a:xfrm>
      </p:grpSpPr>
      <p:pic>
        <p:nvPicPr>
          <p:cNvPr id="4" name="Picture 3" descr="ppt_7_white_div.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title" hasCustomPrompt="1"/>
          </p:nvPr>
        </p:nvSpPr>
        <p:spPr>
          <a:xfrm>
            <a:off x="528610" y="2788920"/>
            <a:ext cx="4023360" cy="1502168"/>
          </a:xfrm>
        </p:spPr>
        <p:txBody>
          <a:bodyPr anchor="t">
            <a:noAutofit/>
          </a:bodyPr>
          <a:lstStyle>
            <a:lvl1pPr algn="r">
              <a:defRPr sz="2600" b="1" cap="all" baseline="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58188111"/>
      </p:ext>
    </p:extLst>
  </p:cSld>
  <p:clrMapOvr>
    <a:masterClrMapping/>
  </p:clrMapOv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Section Header WH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52550"/>
            <a:ext cx="8229600" cy="914400"/>
          </a:xfrm>
        </p:spPr>
        <p:txBody>
          <a:bodyPr vert="horz" lIns="0" tIns="0" rIns="0" bIns="0" rtlCol="0" anchor="b">
            <a:noAutofit/>
          </a:bodyPr>
          <a:lstStyle>
            <a:lvl1pPr marL="0" indent="0" algn="l" defTabSz="914293" rtl="0" eaLnBrk="1" latinLnBrk="0" hangingPunct="1">
              <a:lnSpc>
                <a:spcPct val="100000"/>
              </a:lnSpc>
              <a:spcBef>
                <a:spcPct val="0"/>
              </a:spcBef>
              <a:spcAft>
                <a:spcPts val="0"/>
              </a:spcAft>
              <a:buNone/>
              <a:defRPr lang="en-US" sz="2400" b="1" kern="1200" dirty="0" smtClean="0">
                <a:solidFill>
                  <a:schemeClr val="tx1"/>
                </a:solidFill>
                <a:latin typeface="+mj-lt"/>
                <a:ea typeface="+mj-ea"/>
                <a:cs typeface="+mj-cs"/>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1630676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Only WH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6978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 with Caption W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921434"/>
            <a:ext cx="5111750" cy="4936105"/>
          </a:xfrm>
        </p:spPr>
        <p:txBody>
          <a:bodyPr>
            <a:normAutofit/>
          </a:bodyPr>
          <a:lstStyle>
            <a:lvl1pPr>
              <a:defRPr sz="2200">
                <a:solidFill>
                  <a:schemeClr val="tx1"/>
                </a:solidFill>
              </a:defRPr>
            </a:lvl1pPr>
            <a:lvl2pPr>
              <a:defRPr lang="en-US" sz="2200" kern="1200" dirty="0" smtClean="0">
                <a:solidFill>
                  <a:schemeClr val="tx1"/>
                </a:solidFill>
                <a:latin typeface="+mn-lt"/>
                <a:ea typeface="+mn-ea"/>
                <a:cs typeface="+mn-cs"/>
              </a:defRPr>
            </a:lvl2pPr>
            <a:lvl3pPr>
              <a:defRPr sz="2000">
                <a:solidFill>
                  <a:schemeClr val="tx1"/>
                </a:solidFill>
              </a:defRPr>
            </a:lvl3pPr>
            <a:lvl4pPr>
              <a:defRPr sz="18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914400"/>
            <a:ext cx="3008313" cy="4943139"/>
          </a:xfrm>
        </p:spPr>
        <p:txBody>
          <a:bodyPr>
            <a:normAutofit/>
          </a:bodyPr>
          <a:lstStyle>
            <a:lvl1pPr marL="0" indent="0">
              <a:buNone/>
              <a:defRPr sz="22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dirty="0" smtClean="0"/>
              <a:t>Click to edit Master text styles</a:t>
            </a:r>
          </a:p>
        </p:txBody>
      </p:sp>
      <p:sp>
        <p:nvSpPr>
          <p:cNvPr id="6" name="Title 5"/>
          <p:cNvSpPr>
            <a:spLocks noGrp="1"/>
          </p:cNvSpPr>
          <p:nvPr>
            <p:ph type="title"/>
          </p:nvPr>
        </p:nvSpPr>
        <p:spPr>
          <a:xfrm>
            <a:off x="457200" y="147710"/>
            <a:ext cx="8229600" cy="478302"/>
          </a:xfrm>
        </p:spPr>
        <p:txBody>
          <a:bodyPr/>
          <a:lstStyle/>
          <a:p>
            <a:r>
              <a:rPr lang="en-US" smtClean="0"/>
              <a:t>Click to edit Master title style</a:t>
            </a:r>
            <a:endParaRPr lang="en-US"/>
          </a:p>
        </p:txBody>
      </p:sp>
    </p:spTree>
    <p:extLst>
      <p:ext uri="{BB962C8B-B14F-4D97-AF65-F5344CB8AC3E}">
        <p14:creationId xmlns:p14="http://schemas.microsoft.com/office/powerpoint/2010/main" val="4257527093"/>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805103"/>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ection Header W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765544"/>
            <a:ext cx="8229600" cy="1502168"/>
          </a:xfrm>
        </p:spPr>
        <p:txBody>
          <a:bodyPr anchor="b">
            <a:noAutofit/>
          </a:bodyPr>
          <a:lstStyle>
            <a:lvl1pPr algn="l">
              <a:defRPr sz="2400" b="1" cap="none"/>
            </a:lvl1pPr>
          </a:lstStyle>
          <a:p>
            <a:r>
              <a:rPr lang="en-US" dirty="0" smtClean="0"/>
              <a:t>Click to edit master title style</a:t>
            </a:r>
            <a:endParaRPr lang="en-US" dirty="0"/>
          </a:p>
        </p:txBody>
      </p:sp>
    </p:spTree>
    <p:extLst>
      <p:ext uri="{BB962C8B-B14F-4D97-AF65-F5344CB8AC3E}">
        <p14:creationId xmlns:p14="http://schemas.microsoft.com/office/powerpoint/2010/main" val="37848402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Section Header WH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52550"/>
            <a:ext cx="8229600" cy="914400"/>
          </a:xfrm>
        </p:spPr>
        <p:txBody>
          <a:bodyPr vert="horz" lIns="0" tIns="0" rIns="0" bIns="0" rtlCol="0" anchor="b">
            <a:noAutofit/>
          </a:bodyPr>
          <a:lstStyle>
            <a:lvl1pPr marL="0" indent="0" algn="l" defTabSz="914293" rtl="0" eaLnBrk="1" latinLnBrk="0" hangingPunct="1">
              <a:lnSpc>
                <a:spcPct val="100000"/>
              </a:lnSpc>
              <a:spcBef>
                <a:spcPct val="0"/>
              </a:spcBef>
              <a:spcAft>
                <a:spcPts val="0"/>
              </a:spcAft>
              <a:buNone/>
              <a:defRPr lang="en-US" sz="2400" b="1" kern="1200" dirty="0" smtClean="0">
                <a:solidFill>
                  <a:schemeClr val="tx1"/>
                </a:solidFill>
                <a:latin typeface="+mj-lt"/>
                <a:ea typeface="+mj-ea"/>
                <a:cs typeface="+mj-cs"/>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60030162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Only WH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6082118"/>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Content with Caption W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921434"/>
            <a:ext cx="5111750" cy="4936105"/>
          </a:xfrm>
        </p:spPr>
        <p:txBody>
          <a:bodyPr>
            <a:normAutofit/>
          </a:bodyPr>
          <a:lstStyle>
            <a:lvl1pPr>
              <a:defRPr sz="2200">
                <a:solidFill>
                  <a:schemeClr val="tx1"/>
                </a:solidFill>
              </a:defRPr>
            </a:lvl1pPr>
            <a:lvl2pPr>
              <a:defRPr lang="en-US" sz="2200" kern="1200" dirty="0" smtClean="0">
                <a:solidFill>
                  <a:schemeClr val="tx1"/>
                </a:solidFill>
                <a:latin typeface="+mn-lt"/>
                <a:ea typeface="+mn-ea"/>
                <a:cs typeface="+mn-cs"/>
              </a:defRPr>
            </a:lvl2pPr>
            <a:lvl3pPr>
              <a:defRPr sz="2000">
                <a:solidFill>
                  <a:schemeClr val="tx1"/>
                </a:solidFill>
              </a:defRPr>
            </a:lvl3pPr>
            <a:lvl4pPr>
              <a:defRPr sz="18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914400"/>
            <a:ext cx="3008313" cy="4943139"/>
          </a:xfrm>
        </p:spPr>
        <p:txBody>
          <a:bodyPr>
            <a:normAutofit/>
          </a:bodyPr>
          <a:lstStyle>
            <a:lvl1pPr marL="0" indent="0">
              <a:buNone/>
              <a:defRPr sz="22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dirty="0" smtClean="0"/>
              <a:t>Click to edit Master text styles</a:t>
            </a:r>
          </a:p>
        </p:txBody>
      </p:sp>
      <p:sp>
        <p:nvSpPr>
          <p:cNvPr id="6" name="Title 5"/>
          <p:cNvSpPr>
            <a:spLocks noGrp="1"/>
          </p:cNvSpPr>
          <p:nvPr>
            <p:ph type="title"/>
          </p:nvPr>
        </p:nvSpPr>
        <p:spPr>
          <a:xfrm>
            <a:off x="457200" y="147710"/>
            <a:ext cx="8229600" cy="478302"/>
          </a:xfrm>
        </p:spPr>
        <p:txBody>
          <a:bodyPr/>
          <a:lstStyle/>
          <a:p>
            <a:r>
              <a:rPr lang="en-US" smtClean="0"/>
              <a:t>Click to edit Master title style</a:t>
            </a:r>
            <a:endParaRPr lang="en-US"/>
          </a:p>
        </p:txBody>
      </p:sp>
    </p:spTree>
    <p:extLst>
      <p:ext uri="{BB962C8B-B14F-4D97-AF65-F5344CB8AC3E}">
        <p14:creationId xmlns:p14="http://schemas.microsoft.com/office/powerpoint/2010/main" val="75790286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06443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Section Header W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765544"/>
            <a:ext cx="8229600" cy="1502168"/>
          </a:xfrm>
        </p:spPr>
        <p:txBody>
          <a:bodyPr anchor="b">
            <a:noAutofit/>
          </a:bodyPr>
          <a:lstStyle>
            <a:lvl1pPr algn="l">
              <a:defRPr sz="2400" b="1" cap="none"/>
            </a:lvl1pPr>
          </a:lstStyle>
          <a:p>
            <a:r>
              <a:rPr lang="en-US" dirty="0" smtClean="0"/>
              <a:t>Click to edit master title style</a:t>
            </a:r>
            <a:endParaRPr lang="en-US" dirty="0"/>
          </a:p>
        </p:txBody>
      </p:sp>
    </p:spTree>
    <p:extLst>
      <p:ext uri="{BB962C8B-B14F-4D97-AF65-F5344CB8AC3E}">
        <p14:creationId xmlns:p14="http://schemas.microsoft.com/office/powerpoint/2010/main" val="128470149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_Section Header WH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52550"/>
            <a:ext cx="8229600" cy="914400"/>
          </a:xfrm>
        </p:spPr>
        <p:txBody>
          <a:bodyPr vert="horz" lIns="0" tIns="0" rIns="0" bIns="0" rtlCol="0" anchor="b">
            <a:noAutofit/>
          </a:bodyPr>
          <a:lstStyle>
            <a:lvl1pPr marL="0" indent="0" algn="l" defTabSz="914293" rtl="0" eaLnBrk="1" latinLnBrk="0" hangingPunct="1">
              <a:lnSpc>
                <a:spcPct val="100000"/>
              </a:lnSpc>
              <a:spcBef>
                <a:spcPct val="0"/>
              </a:spcBef>
              <a:spcAft>
                <a:spcPts val="0"/>
              </a:spcAft>
              <a:buNone/>
              <a:defRPr lang="en-US" sz="2400" b="1" kern="1200" dirty="0" smtClean="0">
                <a:solidFill>
                  <a:schemeClr val="tx1"/>
                </a:solidFill>
                <a:latin typeface="+mj-lt"/>
                <a:ea typeface="+mj-ea"/>
                <a:cs typeface="+mj-cs"/>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56443491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Title Only WH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1525982"/>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ontent with Caption W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921434"/>
            <a:ext cx="5111750" cy="4936105"/>
          </a:xfrm>
        </p:spPr>
        <p:txBody>
          <a:bodyPr>
            <a:normAutofit/>
          </a:bodyPr>
          <a:lstStyle>
            <a:lvl1pPr>
              <a:defRPr sz="2200">
                <a:solidFill>
                  <a:schemeClr val="tx1"/>
                </a:solidFill>
              </a:defRPr>
            </a:lvl1pPr>
            <a:lvl2pPr>
              <a:defRPr lang="en-US" sz="2200" kern="1200" dirty="0" smtClean="0">
                <a:solidFill>
                  <a:schemeClr val="tx1"/>
                </a:solidFill>
                <a:latin typeface="+mn-lt"/>
                <a:ea typeface="+mn-ea"/>
                <a:cs typeface="+mn-cs"/>
              </a:defRPr>
            </a:lvl2pPr>
            <a:lvl3pPr>
              <a:defRPr sz="2000">
                <a:solidFill>
                  <a:schemeClr val="tx1"/>
                </a:solidFill>
              </a:defRPr>
            </a:lvl3pPr>
            <a:lvl4pPr>
              <a:defRPr sz="18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914400"/>
            <a:ext cx="3008313" cy="4943139"/>
          </a:xfrm>
        </p:spPr>
        <p:txBody>
          <a:bodyPr>
            <a:normAutofit/>
          </a:bodyPr>
          <a:lstStyle>
            <a:lvl1pPr marL="0" indent="0">
              <a:buNone/>
              <a:defRPr sz="22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dirty="0" smtClean="0"/>
              <a:t>Click to edit Master text styles</a:t>
            </a:r>
          </a:p>
        </p:txBody>
      </p:sp>
      <p:sp>
        <p:nvSpPr>
          <p:cNvPr id="6" name="Title 5"/>
          <p:cNvSpPr>
            <a:spLocks noGrp="1"/>
          </p:cNvSpPr>
          <p:nvPr>
            <p:ph type="title"/>
          </p:nvPr>
        </p:nvSpPr>
        <p:spPr>
          <a:xfrm>
            <a:off x="457200" y="147710"/>
            <a:ext cx="8229600" cy="478302"/>
          </a:xfrm>
        </p:spPr>
        <p:txBody>
          <a:bodyPr/>
          <a:lstStyle/>
          <a:p>
            <a:r>
              <a:rPr lang="en-US" smtClean="0"/>
              <a:t>Click to edit Master title style</a:t>
            </a:r>
            <a:endParaRPr lang="en-US"/>
          </a:p>
        </p:txBody>
      </p:sp>
    </p:spTree>
    <p:extLst>
      <p:ext uri="{BB962C8B-B14F-4D97-AF65-F5344CB8AC3E}">
        <p14:creationId xmlns:p14="http://schemas.microsoft.com/office/powerpoint/2010/main" val="3804685813"/>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over Not Animated">
    <p:spTree>
      <p:nvGrpSpPr>
        <p:cNvPr id="1" name=""/>
        <p:cNvGrpSpPr/>
        <p:nvPr/>
      </p:nvGrpSpPr>
      <p:grpSpPr>
        <a:xfrm>
          <a:off x="0" y="0"/>
          <a:ext cx="0" cy="0"/>
          <a:chOff x="0" y="0"/>
          <a:chExt cx="0" cy="0"/>
        </a:xfrm>
      </p:grpSpPr>
      <p:pic>
        <p:nvPicPr>
          <p:cNvPr id="10"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082971" y="341313"/>
            <a:ext cx="1961734" cy="7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Triangle 10"/>
          <p:cNvSpPr/>
          <p:nvPr userDrawn="1"/>
        </p:nvSpPr>
        <p:spPr>
          <a:xfrm flipH="1">
            <a:off x="8618538" y="4033838"/>
            <a:ext cx="204787"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12" name="Parallelogram 11"/>
          <p:cNvSpPr/>
          <p:nvPr userDrawn="1"/>
        </p:nvSpPr>
        <p:spPr>
          <a:xfrm>
            <a:off x="2874963" y="5292725"/>
            <a:ext cx="4030662" cy="965200"/>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4" name="Parallelogram 13"/>
          <p:cNvSpPr/>
          <p:nvPr userDrawn="1"/>
        </p:nvSpPr>
        <p:spPr>
          <a:xfrm rot="8020427" flipV="1">
            <a:off x="2180432" y="4693444"/>
            <a:ext cx="2387600" cy="1316037"/>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6" name="Parallelogram 15"/>
          <p:cNvSpPr/>
          <p:nvPr userDrawn="1"/>
        </p:nvSpPr>
        <p:spPr>
          <a:xfrm>
            <a:off x="2874963" y="5292725"/>
            <a:ext cx="4030662" cy="965200"/>
          </a:xfrm>
          <a:prstGeom prst="parallelogram">
            <a:avLst>
              <a:gd name="adj" fmla="val 99186"/>
            </a:avLst>
          </a:prstGeom>
          <a:solidFill>
            <a:schemeClr val="accent3">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0" name="Title 1"/>
          <p:cNvSpPr>
            <a:spLocks noGrp="1"/>
          </p:cNvSpPr>
          <p:nvPr>
            <p:ph type="ctrTitle"/>
          </p:nvPr>
        </p:nvSpPr>
        <p:spPr>
          <a:xfrm>
            <a:off x="4890178" y="3102681"/>
            <a:ext cx="3692232" cy="1228655"/>
          </a:xfrm>
        </p:spPr>
        <p:txBody>
          <a:bodyPr tIns="0" bIns="0" anchor="b"/>
          <a:lstStyle>
            <a:lvl1pPr algn="r">
              <a:defRPr b="1" cap="all" baseline="0">
                <a:solidFill>
                  <a:schemeClr val="tx1"/>
                </a:solidFill>
              </a:defRPr>
            </a:lvl1pPr>
          </a:lstStyle>
          <a:p>
            <a:r>
              <a:rPr lang="en-US" smtClean="0"/>
              <a:t>Click to edit Master title style</a:t>
            </a:r>
            <a:endParaRPr lang="en-US" dirty="0"/>
          </a:p>
        </p:txBody>
      </p:sp>
      <p:sp>
        <p:nvSpPr>
          <p:cNvPr id="21" name="Subtitle 2"/>
          <p:cNvSpPr>
            <a:spLocks noGrp="1"/>
          </p:cNvSpPr>
          <p:nvPr>
            <p:ph type="subTitle" idx="1"/>
          </p:nvPr>
        </p:nvSpPr>
        <p:spPr>
          <a:xfrm>
            <a:off x="4890178" y="4407446"/>
            <a:ext cx="3692233" cy="640080"/>
          </a:xfrm>
        </p:spPr>
        <p:txBody>
          <a:bodyPr tIns="0" bIns="0">
            <a:noAutofit/>
          </a:bodyPr>
          <a:lstStyle>
            <a:lvl1pPr marL="0" indent="0" algn="r">
              <a:spcBef>
                <a:spcPts val="0"/>
              </a:spcBef>
              <a:spcAft>
                <a:spcPts val="0"/>
              </a:spcAft>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489166775"/>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a:p>
        </p:txBody>
      </p:sp>
      <p:sp>
        <p:nvSpPr>
          <p:cNvPr id="3" name="Content Placeholder 2"/>
          <p:cNvSpPr>
            <a:spLocks noGrp="1"/>
          </p:cNvSpPr>
          <p:nvPr>
            <p:ph idx="1"/>
          </p:nvPr>
        </p:nvSpPr>
        <p:spPr>
          <a:xfrm>
            <a:off x="274388" y="1381123"/>
            <a:ext cx="41148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4731585" y="1381123"/>
            <a:ext cx="4114800" cy="50292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3324251"/>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ection 02">
    <p:spTree>
      <p:nvGrpSpPr>
        <p:cNvPr id="1" name=""/>
        <p:cNvGrpSpPr/>
        <p:nvPr/>
      </p:nvGrpSpPr>
      <p:grpSpPr>
        <a:xfrm>
          <a:off x="0" y="0"/>
          <a:ext cx="0" cy="0"/>
          <a:chOff x="0" y="0"/>
          <a:chExt cx="0" cy="0"/>
        </a:xfrm>
      </p:grpSpPr>
      <p:sp>
        <p:nvSpPr>
          <p:cNvPr id="10" name="Right Triangle 9"/>
          <p:cNvSpPr/>
          <p:nvPr userDrawn="1"/>
        </p:nvSpPr>
        <p:spPr>
          <a:xfrm flipH="1">
            <a:off x="7272338" y="3965575"/>
            <a:ext cx="153987" cy="204788"/>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black"/>
              </a:solidFill>
            </a:endParaRPr>
          </a:p>
        </p:txBody>
      </p:sp>
      <p:sp>
        <p:nvSpPr>
          <p:cNvPr id="11" name="Parallelogram 10"/>
          <p:cNvSpPr/>
          <p:nvPr userDrawn="1"/>
        </p:nvSpPr>
        <p:spPr>
          <a:xfrm>
            <a:off x="4388299" y="4452938"/>
            <a:ext cx="4029075" cy="966787"/>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prstClr val="white"/>
              </a:solidFill>
            </a:endParaRPr>
          </a:p>
        </p:txBody>
      </p:sp>
      <p:sp>
        <p:nvSpPr>
          <p:cNvPr id="12" name="Parallelogram 11"/>
          <p:cNvSpPr/>
          <p:nvPr userDrawn="1"/>
        </p:nvSpPr>
        <p:spPr>
          <a:xfrm>
            <a:off x="7637912" y="5038725"/>
            <a:ext cx="990600" cy="381000"/>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ctrTitle"/>
          </p:nvPr>
        </p:nvSpPr>
        <p:spPr>
          <a:xfrm>
            <a:off x="3344194" y="2541289"/>
            <a:ext cx="3851859" cy="1841409"/>
          </a:xfrm>
        </p:spPr>
        <p:txBody>
          <a:bodyPr tIns="0" bIns="0" anchor="b"/>
          <a:lstStyle>
            <a:lvl1pPr algn="r">
              <a:defRPr sz="6600" b="0" cap="none" baseline="0">
                <a:solidFill>
                  <a:schemeClr val="tx1"/>
                </a:solidFill>
              </a:defRPr>
            </a:lvl1pPr>
          </a:lstStyle>
          <a:p>
            <a:r>
              <a:rPr lang="en-US" smtClean="0"/>
              <a:t>Click to edit Master title style</a:t>
            </a:r>
            <a:endParaRPr lang="en-US" dirty="0"/>
          </a:p>
        </p:txBody>
      </p:sp>
      <p:pic>
        <p:nvPicPr>
          <p:cNvPr id="6" name="Picture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95419" y="350383"/>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674994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74388" y="1381123"/>
            <a:ext cx="859536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2624115026"/>
      </p:ext>
    </p:extLst>
  </p:cSld>
  <p:clrMapOvr>
    <a:masterClrMapping/>
  </p:clrMapOv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smtClean="0"/>
              <a:t>Click to edit Master title style</a:t>
            </a:r>
            <a:endParaRPr lang="en-US" dirty="0"/>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463726918"/>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206296"/>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a:p>
        </p:txBody>
      </p:sp>
      <p:sp>
        <p:nvSpPr>
          <p:cNvPr id="3" name="Content Placeholder 2"/>
          <p:cNvSpPr>
            <a:spLocks noGrp="1"/>
          </p:cNvSpPr>
          <p:nvPr>
            <p:ph idx="1"/>
          </p:nvPr>
        </p:nvSpPr>
        <p:spPr>
          <a:xfrm>
            <a:off x="274388" y="1381123"/>
            <a:ext cx="41148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4731585" y="1381123"/>
            <a:ext cx="4114800" cy="50292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6289080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74388" y="1777919"/>
            <a:ext cx="4114800"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4731585" y="1777919"/>
            <a:ext cx="4114800" cy="4572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6" name="Text Placeholder 2"/>
          <p:cNvSpPr>
            <a:spLocks noGrp="1"/>
          </p:cNvSpPr>
          <p:nvPr>
            <p:ph type="body" idx="12"/>
          </p:nvPr>
        </p:nvSpPr>
        <p:spPr>
          <a:xfrm>
            <a:off x="274388"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 Placeholder 4"/>
          <p:cNvSpPr>
            <a:spLocks noGrp="1"/>
          </p:cNvSpPr>
          <p:nvPr>
            <p:ph type="body" sz="quarter" idx="3"/>
          </p:nvPr>
        </p:nvSpPr>
        <p:spPr>
          <a:xfrm>
            <a:off x="4731585"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979553396"/>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370757" y="1381123"/>
            <a:ext cx="54864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Text Placeholder 3"/>
          <p:cNvSpPr>
            <a:spLocks noGrp="1"/>
          </p:cNvSpPr>
          <p:nvPr>
            <p:ph type="body" sz="half" idx="2"/>
          </p:nvPr>
        </p:nvSpPr>
        <p:spPr>
          <a:xfrm>
            <a:off x="274388" y="1381123"/>
            <a:ext cx="3008313" cy="50292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5426187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 WHT No Image">
    <p:spTree>
      <p:nvGrpSpPr>
        <p:cNvPr id="1" name=""/>
        <p:cNvGrpSpPr/>
        <p:nvPr/>
      </p:nvGrpSpPr>
      <p:grpSpPr>
        <a:xfrm>
          <a:off x="0" y="0"/>
          <a:ext cx="0" cy="0"/>
          <a:chOff x="0" y="0"/>
          <a:chExt cx="0" cy="0"/>
        </a:xfrm>
      </p:grpSpPr>
      <p:pic>
        <p:nvPicPr>
          <p:cNvPr id="7" name="Picture 6" descr="ppt_7_white.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4260258" y="1038516"/>
            <a:ext cx="4572000" cy="1965960"/>
          </a:xfrm>
        </p:spPr>
        <p:txBody>
          <a:bodyPr anchor="b">
            <a:noAutofit/>
          </a:bodyPr>
          <a:lstStyle>
            <a:lvl1pPr>
              <a:defRPr sz="26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260258" y="2987056"/>
            <a:ext cx="4572000" cy="365760"/>
          </a:xfrm>
        </p:spPr>
        <p:txBody>
          <a:bodyPr/>
          <a:lstStyle>
            <a:lvl1pPr marL="0" indent="0" algn="l">
              <a:spcBef>
                <a:spcPts val="0"/>
              </a:spcBef>
              <a:spcAft>
                <a:spcPts val="0"/>
              </a:spcAft>
              <a:buNone/>
              <a:defRPr sz="1800" i="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0"/>
          </p:nvPr>
        </p:nvSpPr>
        <p:spPr>
          <a:xfrm>
            <a:off x="4281524" y="3466022"/>
            <a:ext cx="4572000" cy="914400"/>
          </a:xfrm>
        </p:spPr>
        <p:txBody>
          <a:bodyPr>
            <a:noAutofit/>
          </a:bodyPr>
          <a:lstStyle>
            <a:lvl1pPr marL="0" indent="0">
              <a:spcBef>
                <a:spcPts val="0"/>
              </a:spcBef>
              <a:spcAft>
                <a:spcPts val="0"/>
              </a:spcAft>
              <a:buNone/>
              <a:defRPr sz="1300"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72078665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74388" y="1777919"/>
            <a:ext cx="4114800"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Content Placeholder 5"/>
          <p:cNvSpPr>
            <a:spLocks noGrp="1"/>
          </p:cNvSpPr>
          <p:nvPr>
            <p:ph sz="quarter" idx="11"/>
          </p:nvPr>
        </p:nvSpPr>
        <p:spPr>
          <a:xfrm>
            <a:off x="4731585" y="1777919"/>
            <a:ext cx="4114800" cy="4572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6" name="Text Placeholder 2"/>
          <p:cNvSpPr>
            <a:spLocks noGrp="1"/>
          </p:cNvSpPr>
          <p:nvPr>
            <p:ph type="body" idx="12"/>
          </p:nvPr>
        </p:nvSpPr>
        <p:spPr>
          <a:xfrm>
            <a:off x="274388"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 Placeholder 4"/>
          <p:cNvSpPr>
            <a:spLocks noGrp="1"/>
          </p:cNvSpPr>
          <p:nvPr>
            <p:ph type="body" sz="quarter" idx="3"/>
          </p:nvPr>
        </p:nvSpPr>
        <p:spPr>
          <a:xfrm>
            <a:off x="4731585"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2038228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370757" y="1381123"/>
            <a:ext cx="54864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Text Placeholder 3"/>
          <p:cNvSpPr>
            <a:spLocks noGrp="1"/>
          </p:cNvSpPr>
          <p:nvPr>
            <p:ph type="body" sz="half" idx="2"/>
          </p:nvPr>
        </p:nvSpPr>
        <p:spPr>
          <a:xfrm>
            <a:off x="274388" y="1381123"/>
            <a:ext cx="3008313" cy="50292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38720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WH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52550"/>
            <a:ext cx="8229600" cy="914400"/>
          </a:xfrm>
        </p:spPr>
        <p:txBody>
          <a:bodyPr vert="horz" lIns="0" tIns="0" rIns="0" bIns="0" rtlCol="0" anchor="b">
            <a:noAutofit/>
          </a:bodyPr>
          <a:lstStyle>
            <a:lvl1pPr marL="0" indent="0" algn="l" defTabSz="914293" rtl="0" eaLnBrk="1" latinLnBrk="0" hangingPunct="1">
              <a:lnSpc>
                <a:spcPct val="100000"/>
              </a:lnSpc>
              <a:spcBef>
                <a:spcPct val="0"/>
              </a:spcBef>
              <a:spcAft>
                <a:spcPts val="0"/>
              </a:spcAft>
              <a:buNone/>
              <a:defRPr lang="en-US" sz="2400" b="1" kern="1200" dirty="0" smtClean="0">
                <a:solidFill>
                  <a:schemeClr val="tx1"/>
                </a:solidFill>
                <a:latin typeface="+mj-lt"/>
                <a:ea typeface="+mj-ea"/>
                <a:cs typeface="+mj-cs"/>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9993530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1.emf"/><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4.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image" Target="../media/image1.emf"/><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image" Target="../media/image1.emf"/><Relationship Id="rId5" Type="http://schemas.openxmlformats.org/officeDocument/2006/relationships/slideLayout" Target="../slideLayouts/slideLayout63.xml"/><Relationship Id="rId10" Type="http://schemas.openxmlformats.org/officeDocument/2006/relationships/theme" Target="../theme/theme7.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68" y="306388"/>
            <a:ext cx="7680960" cy="474662"/>
          </a:xfrm>
          <a:prstGeom prst="rect">
            <a:avLst/>
          </a:prstGeom>
        </p:spPr>
        <p:txBody>
          <a:bodyPr vert="horz" lIns="0" tIns="45720" rIns="0" bIns="0" rtlCol="0" anchor="b" anchorCtr="0">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274388" y="1381124"/>
            <a:ext cx="859536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TextBox 8"/>
          <p:cNvSpPr txBox="1"/>
          <p:nvPr/>
        </p:nvSpPr>
        <p:spPr>
          <a:xfrm>
            <a:off x="332271" y="6561034"/>
            <a:ext cx="2273058" cy="236748"/>
          </a:xfrm>
          <a:prstGeom prst="rect">
            <a:avLst/>
          </a:prstGeom>
          <a:noFill/>
        </p:spPr>
        <p:txBody>
          <a:bodyPr wrap="none" lIns="0" tIns="41029" rIns="0" bIns="41029" anchor="ctr">
            <a:spAutoFit/>
          </a:bodyPr>
          <a:lstStyle/>
          <a:p>
            <a:pPr fontAlgn="auto">
              <a:spcBef>
                <a:spcPts val="0"/>
              </a:spcBef>
              <a:spcAft>
                <a:spcPts val="0"/>
              </a:spcAft>
              <a:defRPr/>
            </a:pPr>
            <a:r>
              <a:rPr lang="en-US" sz="1000" cap="all" dirty="0">
                <a:cs typeface="Arial" pitchFamily="34" charset="0"/>
              </a:rPr>
              <a:t>|   </a:t>
            </a:r>
            <a:r>
              <a:rPr lang="en-US" sz="1000" cap="all" dirty="0" smtClean="0">
                <a:cs typeface="Arial" pitchFamily="34" charset="0"/>
              </a:rPr>
              <a:t>CZ LLR |   Mar 2014   </a:t>
            </a:r>
            <a:r>
              <a:rPr lang="en-US" sz="1000" cap="all" dirty="0">
                <a:cs typeface="Arial" pitchFamily="34" charset="0"/>
              </a:rPr>
              <a:t>|   Confidential</a:t>
            </a:r>
          </a:p>
        </p:txBody>
      </p:sp>
      <p:sp>
        <p:nvSpPr>
          <p:cNvPr id="12" name="TextBox 11"/>
          <p:cNvSpPr txBox="1"/>
          <p:nvPr/>
        </p:nvSpPr>
        <p:spPr>
          <a:xfrm>
            <a:off x="116087" y="6561034"/>
            <a:ext cx="150682" cy="236748"/>
          </a:xfrm>
          <a:prstGeom prst="rect">
            <a:avLst/>
          </a:prstGeom>
          <a:noFill/>
        </p:spPr>
        <p:txBody>
          <a:bodyPr wrap="none" lIns="0" tIns="41029" rIns="0" bIns="41029" anchor="ctr">
            <a:spAutoFit/>
          </a:bodyPr>
          <a:lstStyle/>
          <a:p>
            <a:pPr algn="r" fontAlgn="auto">
              <a:spcBef>
                <a:spcPts val="0"/>
              </a:spcBef>
              <a:spcAft>
                <a:spcPts val="0"/>
              </a:spcAft>
              <a:defRPr/>
            </a:pPr>
            <a:fld id="{F3616FDC-18D0-40FB-88F2-6EE7CA6E4DB4}" type="slidenum">
              <a:rPr lang="en-US" sz="1000" cap="all">
                <a:cs typeface="Arial" pitchFamily="34" charset="0"/>
              </a:rPr>
              <a:pPr algn="r" fontAlgn="auto">
                <a:spcBef>
                  <a:spcPts val="0"/>
                </a:spcBef>
                <a:spcAft>
                  <a:spcPts val="0"/>
                </a:spcAft>
                <a:defRPr/>
              </a:pPr>
              <a:t>‹#›</a:t>
            </a:fld>
            <a:endParaRPr lang="en-US" sz="1000" cap="all" dirty="0">
              <a:cs typeface="Arial" pitchFamily="34" charset="0"/>
            </a:endParaRPr>
          </a:p>
        </p:txBody>
      </p:sp>
      <p:pic>
        <p:nvPicPr>
          <p:cNvPr id="7" name="Picture 9"/>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799351" y="344925"/>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9" r:id="rId1"/>
    <p:sldLayoutId id="2147483840" r:id="rId2"/>
    <p:sldLayoutId id="2147483824" r:id="rId3"/>
    <p:sldLayoutId id="2147483825" r:id="rId4"/>
    <p:sldLayoutId id="2147483826" r:id="rId5"/>
    <p:sldLayoutId id="2147483841" r:id="rId6"/>
    <p:sldLayoutId id="2147483842" r:id="rId7"/>
    <p:sldLayoutId id="2147483843" r:id="rId8"/>
    <p:sldLayoutId id="2147483916" r:id="rId9"/>
    <p:sldLayoutId id="2147483917" r:id="rId10"/>
    <p:sldLayoutId id="2147483918" r:id="rId11"/>
  </p:sldLayoutIdLst>
  <p:transition/>
  <p:timing>
    <p:tnLst>
      <p:par>
        <p:cTn id="1" dur="indefinite" restart="never" nodeType="tmRoot"/>
      </p:par>
    </p:tnLst>
  </p:timing>
  <p:txStyles>
    <p:titleStyle>
      <a:lvl1pPr algn="l" rtl="0" eaLnBrk="1" fontAlgn="base" hangingPunct="1">
        <a:spcBef>
          <a:spcPct val="0"/>
        </a:spcBef>
        <a:spcAft>
          <a:spcPct val="0"/>
        </a:spcAft>
        <a:defRPr sz="2600" kern="1200" cap="all">
          <a:solidFill>
            <a:schemeClr val="tx1"/>
          </a:solidFill>
          <a:latin typeface="Calibri" pitchFamily="34" charset="0"/>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l" rtl="0" eaLnBrk="1" fontAlgn="base" hangingPunct="1">
        <a:spcBef>
          <a:spcPct val="0"/>
        </a:spcBef>
        <a:spcAft>
          <a:spcPct val="0"/>
        </a:spcAft>
        <a:defRPr sz="2800">
          <a:solidFill>
            <a:schemeClr val="tx1"/>
          </a:solidFill>
          <a:latin typeface="Calibri" pitchFamily="34" charset="0"/>
        </a:defRPr>
      </a:lvl6pPr>
      <a:lvl7pPr marL="914400" algn="l" rtl="0" eaLnBrk="1" fontAlgn="base" hangingPunct="1">
        <a:spcBef>
          <a:spcPct val="0"/>
        </a:spcBef>
        <a:spcAft>
          <a:spcPct val="0"/>
        </a:spcAft>
        <a:defRPr sz="2800">
          <a:solidFill>
            <a:schemeClr val="tx1"/>
          </a:solidFill>
          <a:latin typeface="Calibri" pitchFamily="34" charset="0"/>
        </a:defRPr>
      </a:lvl7pPr>
      <a:lvl8pPr marL="1371600" algn="l" rtl="0" eaLnBrk="1" fontAlgn="base" hangingPunct="1">
        <a:spcBef>
          <a:spcPct val="0"/>
        </a:spcBef>
        <a:spcAft>
          <a:spcPct val="0"/>
        </a:spcAft>
        <a:defRPr sz="2800">
          <a:solidFill>
            <a:schemeClr val="tx1"/>
          </a:solidFill>
          <a:latin typeface="Calibri" pitchFamily="34" charset="0"/>
        </a:defRPr>
      </a:lvl8pPr>
      <a:lvl9pPr marL="1828800" algn="l" rtl="0" eaLnBrk="1" fontAlgn="base" hangingPunct="1">
        <a:spcBef>
          <a:spcPct val="0"/>
        </a:spcBef>
        <a:spcAft>
          <a:spcPct val="0"/>
        </a:spcAft>
        <a:defRPr sz="2800">
          <a:solidFill>
            <a:schemeClr val="tx1"/>
          </a:solidFill>
          <a:latin typeface="Calibri" pitchFamily="34" charset="0"/>
        </a:defRPr>
      </a:lvl9pPr>
    </p:titleStyle>
    <p:body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6874" y="182880"/>
            <a:ext cx="7498080" cy="6400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6874" y="1097280"/>
            <a:ext cx="8229600" cy="52120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Box 6"/>
          <p:cNvSpPr txBox="1"/>
          <p:nvPr/>
        </p:nvSpPr>
        <p:spPr>
          <a:xfrm>
            <a:off x="8659760" y="6579748"/>
            <a:ext cx="276326" cy="190581"/>
          </a:xfrm>
          <a:prstGeom prst="rect">
            <a:avLst/>
          </a:prstGeom>
          <a:noFill/>
        </p:spPr>
        <p:txBody>
          <a:bodyPr wrap="none" lIns="82058" tIns="41029" rIns="82058" bIns="41029" rtlCol="0" anchor="ctr">
            <a:spAutoFit/>
          </a:bodyPr>
          <a:lstStyle/>
          <a:p>
            <a:pPr algn="r" fontAlgn="auto">
              <a:spcBef>
                <a:spcPts val="0"/>
              </a:spcBef>
              <a:spcAft>
                <a:spcPts val="0"/>
              </a:spcAft>
            </a:pPr>
            <a:fld id="{B50A2252-0B00-49D0-9A28-2F5CCECF09D1}" type="slidenum">
              <a:rPr lang="en-US" sz="700" smtClean="0">
                <a:solidFill>
                  <a:srgbClr val="262626"/>
                </a:solidFill>
                <a:latin typeface="Arial" pitchFamily="34" charset="0"/>
                <a:cs typeface="Arial" pitchFamily="34" charset="0"/>
              </a:rPr>
              <a:pPr algn="r" fontAlgn="auto">
                <a:spcBef>
                  <a:spcPts val="0"/>
                </a:spcBef>
                <a:spcAft>
                  <a:spcPts val="0"/>
                </a:spcAft>
              </a:pPr>
              <a:t>‹#›</a:t>
            </a:fld>
            <a:endParaRPr lang="en-US" sz="700" dirty="0">
              <a:solidFill>
                <a:srgbClr val="262626"/>
              </a:solidFill>
              <a:latin typeface="Arial" pitchFamily="34" charset="0"/>
              <a:cs typeface="Arial" pitchFamily="34" charset="0"/>
            </a:endParaRPr>
          </a:p>
        </p:txBody>
      </p:sp>
      <p:sp>
        <p:nvSpPr>
          <p:cNvPr id="8" name="TextBox 7"/>
          <p:cNvSpPr txBox="1"/>
          <p:nvPr/>
        </p:nvSpPr>
        <p:spPr>
          <a:xfrm>
            <a:off x="166199" y="6579748"/>
            <a:ext cx="3012652" cy="190581"/>
          </a:xfrm>
          <a:prstGeom prst="rect">
            <a:avLst/>
          </a:prstGeom>
          <a:noFill/>
        </p:spPr>
        <p:txBody>
          <a:bodyPr wrap="none" lIns="82058" tIns="41029" rIns="82058" bIns="41029" rtlCol="0" anchor="ctr">
            <a:spAutoFit/>
          </a:bodyPr>
          <a:lstStyle/>
          <a:p>
            <a:pPr fontAlgn="auto">
              <a:spcBef>
                <a:spcPts val="0"/>
              </a:spcBef>
              <a:spcAft>
                <a:spcPts val="0"/>
              </a:spcAft>
            </a:pPr>
            <a:r>
              <a:rPr lang="en-US" sz="700" cap="all" dirty="0" smtClean="0">
                <a:solidFill>
                  <a:srgbClr val="262626"/>
                </a:solidFill>
                <a:latin typeface="Arial" pitchFamily="34" charset="0"/>
                <a:cs typeface="Arial" pitchFamily="34" charset="0"/>
              </a:rPr>
              <a:t>Carrizo program update   |   April 2, 2013   |   Confidential</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1770" y="271811"/>
            <a:ext cx="1201998" cy="469704"/>
          </a:xfrm>
          <a:prstGeom prst="rect">
            <a:avLst/>
          </a:prstGeom>
        </p:spPr>
      </p:pic>
    </p:spTree>
    <p:extLst>
      <p:ext uri="{BB962C8B-B14F-4D97-AF65-F5344CB8AC3E}">
        <p14:creationId xmlns:p14="http://schemas.microsoft.com/office/powerpoint/2010/main" val="20687962"/>
      </p:ext>
    </p:extLst>
  </p:cSld>
  <p:clrMap bg1="dk1" tx1="lt1" bg2="dk2" tx2="lt2" accent1="accent1" accent2="accent2" accent3="accent3" accent4="accent4" accent5="accent5" accent6="accent6" hlink="hlink" folHlink="folHlink"/>
  <p:txStyles>
    <p:titleStyle>
      <a:lvl1pPr algn="l" defTabSz="914400" rtl="0" eaLnBrk="1" latinLnBrk="0" hangingPunct="1">
        <a:spcBef>
          <a:spcPct val="0"/>
        </a:spcBef>
        <a:buNone/>
        <a:defRPr sz="2100" kern="1200" cap="all" baseline="0">
          <a:solidFill>
            <a:schemeClr val="tx1"/>
          </a:solidFill>
          <a:latin typeface="+mj-lt"/>
          <a:ea typeface="+mj-ea"/>
          <a:cs typeface="+mj-cs"/>
        </a:defRPr>
      </a:lvl1pPr>
    </p:titleStyle>
    <p:bodyStyle>
      <a:lvl1pPr marL="168275" indent="-168275" algn="l" defTabSz="914400" rtl="0" eaLnBrk="1" latinLnBrk="0" hangingPunct="1">
        <a:spcBef>
          <a:spcPts val="800"/>
        </a:spcBef>
        <a:spcAft>
          <a:spcPts val="0"/>
        </a:spcAft>
        <a:buClr>
          <a:schemeClr val="bg2"/>
        </a:buClr>
        <a:buFont typeface="Wingdings 3" pitchFamily="18" charset="2"/>
        <a:buChar char="}"/>
        <a:defRPr sz="1800" kern="1200">
          <a:solidFill>
            <a:schemeClr val="tx1"/>
          </a:solidFill>
          <a:latin typeface="+mn-lt"/>
          <a:ea typeface="+mn-ea"/>
          <a:cs typeface="+mn-cs"/>
        </a:defRPr>
      </a:lvl1pPr>
      <a:lvl2pPr marL="548640" indent="-180975" algn="l" defTabSz="914400" rtl="0" eaLnBrk="1" latinLnBrk="0" hangingPunct="1">
        <a:spcBef>
          <a:spcPts val="300"/>
        </a:spcBef>
        <a:spcAft>
          <a:spcPts val="0"/>
        </a:spcAft>
        <a:buFont typeface="Arial" pitchFamily="34" charset="0"/>
        <a:buChar char="–"/>
        <a:defRPr sz="1600" kern="1200">
          <a:solidFill>
            <a:schemeClr val="tx1"/>
          </a:solidFill>
          <a:latin typeface="+mn-lt"/>
          <a:ea typeface="+mn-ea"/>
          <a:cs typeface="+mn-cs"/>
        </a:defRPr>
      </a:lvl2pPr>
      <a:lvl3pPr marL="914400" indent="-168275" algn="l" defTabSz="914400" rtl="0" eaLnBrk="1" latinLnBrk="0" hangingPunct="1">
        <a:spcBef>
          <a:spcPts val="300"/>
        </a:spcBef>
        <a:spcAft>
          <a:spcPts val="0"/>
        </a:spcAft>
        <a:buClr>
          <a:schemeClr val="tx2"/>
        </a:buClr>
        <a:buFont typeface="Arial" pitchFamily="34" charset="0"/>
        <a:buChar char="•"/>
        <a:defRPr sz="1400" kern="1200" baseline="0">
          <a:solidFill>
            <a:schemeClr val="tx1"/>
          </a:solidFill>
          <a:latin typeface="+mn-lt"/>
          <a:ea typeface="+mn-ea"/>
          <a:cs typeface="+mn-cs"/>
        </a:defRPr>
      </a:lvl3pPr>
      <a:lvl4pPr marL="1371600" indent="-182880" algn="l" defTabSz="914400" rtl="0" eaLnBrk="1" latinLnBrk="0" hangingPunct="1">
        <a:spcBef>
          <a:spcPts val="300"/>
        </a:spcBef>
        <a:buFont typeface="Arial" pitchFamily="34" charset="0"/>
        <a:buChar char="–"/>
        <a:defRPr sz="1200" kern="1200">
          <a:solidFill>
            <a:schemeClr val="tx1"/>
          </a:solidFill>
          <a:latin typeface="+mn-lt"/>
          <a:ea typeface="+mn-ea"/>
          <a:cs typeface="+mn-cs"/>
        </a:defRPr>
      </a:lvl4pPr>
      <a:lvl5pPr marL="1645920" indent="-164592" algn="l" defTabSz="914400" rtl="0" eaLnBrk="1" latinLnBrk="0" hangingPunct="1">
        <a:spcBef>
          <a:spcPts val="300"/>
        </a:spcBef>
        <a:buClr>
          <a:schemeClr val="tx1"/>
        </a:buClr>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6874" y="182880"/>
            <a:ext cx="7498080" cy="6400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6874" y="1097280"/>
            <a:ext cx="8229600" cy="52120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Box 6"/>
          <p:cNvSpPr txBox="1"/>
          <p:nvPr/>
        </p:nvSpPr>
        <p:spPr>
          <a:xfrm>
            <a:off x="8659760" y="6579748"/>
            <a:ext cx="276326" cy="190581"/>
          </a:xfrm>
          <a:prstGeom prst="rect">
            <a:avLst/>
          </a:prstGeom>
          <a:noFill/>
        </p:spPr>
        <p:txBody>
          <a:bodyPr wrap="none" lIns="82058" tIns="41029" rIns="82058" bIns="41029" rtlCol="0" anchor="ctr">
            <a:spAutoFit/>
          </a:bodyPr>
          <a:lstStyle/>
          <a:p>
            <a:pPr algn="r" fontAlgn="auto">
              <a:spcBef>
                <a:spcPts val="0"/>
              </a:spcBef>
              <a:spcAft>
                <a:spcPts val="0"/>
              </a:spcAft>
            </a:pPr>
            <a:fld id="{B50A2252-0B00-49D0-9A28-2F5CCECF09D1}" type="slidenum">
              <a:rPr lang="en-US" sz="700" smtClean="0">
                <a:solidFill>
                  <a:srgbClr val="262626"/>
                </a:solidFill>
                <a:latin typeface="Arial" pitchFamily="34" charset="0"/>
                <a:cs typeface="Arial" pitchFamily="34" charset="0"/>
              </a:rPr>
              <a:pPr algn="r" fontAlgn="auto">
                <a:spcBef>
                  <a:spcPts val="0"/>
                </a:spcBef>
                <a:spcAft>
                  <a:spcPts val="0"/>
                </a:spcAft>
              </a:pPr>
              <a:t>‹#›</a:t>
            </a:fld>
            <a:endParaRPr lang="en-US" sz="700" dirty="0">
              <a:solidFill>
                <a:srgbClr val="262626"/>
              </a:solidFill>
              <a:latin typeface="Arial" pitchFamily="34" charset="0"/>
              <a:cs typeface="Arial" pitchFamily="34" charset="0"/>
            </a:endParaRPr>
          </a:p>
        </p:txBody>
      </p:sp>
      <p:sp>
        <p:nvSpPr>
          <p:cNvPr id="8" name="TextBox 7"/>
          <p:cNvSpPr txBox="1"/>
          <p:nvPr/>
        </p:nvSpPr>
        <p:spPr>
          <a:xfrm>
            <a:off x="166199" y="6579748"/>
            <a:ext cx="2470837" cy="190581"/>
          </a:xfrm>
          <a:prstGeom prst="rect">
            <a:avLst/>
          </a:prstGeom>
          <a:noFill/>
        </p:spPr>
        <p:txBody>
          <a:bodyPr wrap="none" lIns="82058" tIns="41029" rIns="82058" bIns="41029" rtlCol="0" anchor="ctr">
            <a:spAutoFit/>
          </a:bodyPr>
          <a:lstStyle/>
          <a:p>
            <a:pPr fontAlgn="auto">
              <a:spcBef>
                <a:spcPts val="0"/>
              </a:spcBef>
              <a:spcAft>
                <a:spcPts val="0"/>
              </a:spcAft>
            </a:pPr>
            <a:r>
              <a:rPr lang="en-US" sz="700" cap="all" dirty="0" smtClean="0">
                <a:solidFill>
                  <a:srgbClr val="262626"/>
                </a:solidFill>
                <a:latin typeface="Arial" pitchFamily="34" charset="0"/>
                <a:cs typeface="Arial" pitchFamily="34" charset="0"/>
              </a:rPr>
              <a:t>Platform emulation |   Update |   Confidential</a:t>
            </a:r>
          </a:p>
        </p:txBody>
      </p:sp>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791770" y="271811"/>
            <a:ext cx="1201998" cy="469704"/>
          </a:xfrm>
          <a:prstGeom prst="rect">
            <a:avLst/>
          </a:prstGeom>
        </p:spPr>
      </p:pic>
    </p:spTree>
    <p:extLst>
      <p:ext uri="{BB962C8B-B14F-4D97-AF65-F5344CB8AC3E}">
        <p14:creationId xmlns:p14="http://schemas.microsoft.com/office/powerpoint/2010/main" val="1435644216"/>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Lst>
  <p:timing>
    <p:tnLst>
      <p:par>
        <p:cTn id="1" dur="indefinite" restart="never" nodeType="tmRoot"/>
      </p:par>
    </p:tnLst>
  </p:timing>
  <p:txStyles>
    <p:titleStyle>
      <a:lvl1pPr algn="l" defTabSz="914400" rtl="0" eaLnBrk="1" latinLnBrk="0" hangingPunct="1">
        <a:spcBef>
          <a:spcPct val="0"/>
        </a:spcBef>
        <a:buNone/>
        <a:defRPr sz="2100" kern="1200" cap="all" baseline="0">
          <a:solidFill>
            <a:schemeClr val="tx1"/>
          </a:solidFill>
          <a:latin typeface="+mj-lt"/>
          <a:ea typeface="+mj-ea"/>
          <a:cs typeface="+mj-cs"/>
        </a:defRPr>
      </a:lvl1pPr>
    </p:titleStyle>
    <p:bodyStyle>
      <a:lvl1pPr marL="168275" indent="-168275" algn="l" defTabSz="914400" rtl="0" eaLnBrk="1" latinLnBrk="0" hangingPunct="1">
        <a:spcBef>
          <a:spcPts val="800"/>
        </a:spcBef>
        <a:spcAft>
          <a:spcPts val="0"/>
        </a:spcAft>
        <a:buClr>
          <a:schemeClr val="bg2"/>
        </a:buClr>
        <a:buFont typeface="Wingdings 3" pitchFamily="18" charset="2"/>
        <a:buChar char="}"/>
        <a:defRPr sz="1800" kern="1200">
          <a:solidFill>
            <a:schemeClr val="tx1"/>
          </a:solidFill>
          <a:latin typeface="+mn-lt"/>
          <a:ea typeface="+mn-ea"/>
          <a:cs typeface="+mn-cs"/>
        </a:defRPr>
      </a:lvl1pPr>
      <a:lvl2pPr marL="548640" indent="-180975" algn="l" defTabSz="914400" rtl="0" eaLnBrk="1" latinLnBrk="0" hangingPunct="1">
        <a:spcBef>
          <a:spcPts val="300"/>
        </a:spcBef>
        <a:spcAft>
          <a:spcPts val="0"/>
        </a:spcAft>
        <a:buFont typeface="Arial" pitchFamily="34" charset="0"/>
        <a:buChar char="–"/>
        <a:defRPr sz="1600" kern="1200">
          <a:solidFill>
            <a:schemeClr val="tx1"/>
          </a:solidFill>
          <a:latin typeface="+mn-lt"/>
          <a:ea typeface="+mn-ea"/>
          <a:cs typeface="+mn-cs"/>
        </a:defRPr>
      </a:lvl2pPr>
      <a:lvl3pPr marL="914400" indent="-168275" algn="l" defTabSz="914400" rtl="0" eaLnBrk="1" latinLnBrk="0" hangingPunct="1">
        <a:spcBef>
          <a:spcPts val="300"/>
        </a:spcBef>
        <a:spcAft>
          <a:spcPts val="0"/>
        </a:spcAft>
        <a:buClr>
          <a:schemeClr val="tx2"/>
        </a:buClr>
        <a:buFont typeface="Arial" pitchFamily="34" charset="0"/>
        <a:buChar char="•"/>
        <a:defRPr sz="1400" kern="1200" baseline="0">
          <a:solidFill>
            <a:schemeClr val="tx1"/>
          </a:solidFill>
          <a:latin typeface="+mn-lt"/>
          <a:ea typeface="+mn-ea"/>
          <a:cs typeface="+mn-cs"/>
        </a:defRPr>
      </a:lvl3pPr>
      <a:lvl4pPr marL="1371600" indent="-182880" algn="l" defTabSz="914400" rtl="0" eaLnBrk="1" latinLnBrk="0" hangingPunct="1">
        <a:spcBef>
          <a:spcPts val="300"/>
        </a:spcBef>
        <a:buFont typeface="Arial" pitchFamily="34" charset="0"/>
        <a:buChar char="–"/>
        <a:defRPr sz="1200" kern="1200">
          <a:solidFill>
            <a:schemeClr val="tx1"/>
          </a:solidFill>
          <a:latin typeface="+mn-lt"/>
          <a:ea typeface="+mn-ea"/>
          <a:cs typeface="+mn-cs"/>
        </a:defRPr>
      </a:lvl4pPr>
      <a:lvl5pPr marL="1645920" indent="-164592" algn="l" defTabSz="914400" rtl="0" eaLnBrk="1" latinLnBrk="0" hangingPunct="1">
        <a:spcBef>
          <a:spcPts val="300"/>
        </a:spcBef>
        <a:buClr>
          <a:schemeClr val="tx1"/>
        </a:buClr>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68" y="306388"/>
            <a:ext cx="7680960" cy="474662"/>
          </a:xfrm>
          <a:prstGeom prst="rect">
            <a:avLst/>
          </a:prstGeom>
        </p:spPr>
        <p:txBody>
          <a:bodyPr vert="horz" lIns="0" tIns="45720" rIns="0" bIns="0" rtlCol="0" anchor="b" anchorCtr="0">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274388" y="1381124"/>
            <a:ext cx="859536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TextBox 8"/>
          <p:cNvSpPr txBox="1"/>
          <p:nvPr/>
        </p:nvSpPr>
        <p:spPr>
          <a:xfrm>
            <a:off x="332271" y="6561034"/>
            <a:ext cx="4376198" cy="236748"/>
          </a:xfrm>
          <a:prstGeom prst="rect">
            <a:avLst/>
          </a:prstGeom>
          <a:noFill/>
        </p:spPr>
        <p:txBody>
          <a:bodyPr wrap="none" lIns="0" tIns="41029" rIns="0" bIns="41029" anchor="ctr">
            <a:spAutoFit/>
          </a:bodyPr>
          <a:lstStyle/>
          <a:p>
            <a:pPr fontAlgn="auto">
              <a:spcBef>
                <a:spcPts val="0"/>
              </a:spcBef>
              <a:spcAft>
                <a:spcPts val="0"/>
              </a:spcAft>
              <a:defRPr/>
            </a:pPr>
            <a:r>
              <a:rPr lang="en-US" sz="1000" cap="all" dirty="0">
                <a:solidFill>
                  <a:prstClr val="black"/>
                </a:solidFill>
                <a:cs typeface="Arial" pitchFamily="34" charset="0"/>
              </a:rPr>
              <a:t>|   </a:t>
            </a:r>
            <a:r>
              <a:rPr lang="en-US" sz="1000" cap="all" dirty="0" smtClean="0">
                <a:solidFill>
                  <a:prstClr val="black"/>
                </a:solidFill>
                <a:cs typeface="Arial" pitchFamily="34" charset="0"/>
              </a:rPr>
              <a:t>CZ Global Convergence Meeting    </a:t>
            </a:r>
            <a:r>
              <a:rPr lang="en-US" sz="1000" cap="all" dirty="0">
                <a:solidFill>
                  <a:prstClr val="black"/>
                </a:solidFill>
                <a:cs typeface="Arial" pitchFamily="34" charset="0"/>
              </a:rPr>
              <a:t>|   </a:t>
            </a:r>
            <a:r>
              <a:rPr lang="en-US" sz="1000" cap="all" dirty="0" smtClean="0">
                <a:solidFill>
                  <a:prstClr val="black"/>
                </a:solidFill>
                <a:cs typeface="Arial" pitchFamily="34" charset="0"/>
              </a:rPr>
              <a:t>November, 2013   </a:t>
            </a:r>
            <a:r>
              <a:rPr lang="en-US" sz="1000" cap="all" dirty="0">
                <a:solidFill>
                  <a:prstClr val="black"/>
                </a:solidFill>
                <a:cs typeface="Arial" pitchFamily="34" charset="0"/>
              </a:rPr>
              <a:t>|   Confidential</a:t>
            </a:r>
          </a:p>
        </p:txBody>
      </p:sp>
      <p:sp>
        <p:nvSpPr>
          <p:cNvPr id="12" name="TextBox 11"/>
          <p:cNvSpPr txBox="1"/>
          <p:nvPr/>
        </p:nvSpPr>
        <p:spPr>
          <a:xfrm>
            <a:off x="116087" y="6561034"/>
            <a:ext cx="150682" cy="236748"/>
          </a:xfrm>
          <a:prstGeom prst="rect">
            <a:avLst/>
          </a:prstGeom>
          <a:noFill/>
        </p:spPr>
        <p:txBody>
          <a:bodyPr wrap="none" lIns="0" tIns="41029" rIns="0" bIns="41029" anchor="ctr">
            <a:spAutoFit/>
          </a:bodyPr>
          <a:lstStyle/>
          <a:p>
            <a:pPr algn="r" fontAlgn="auto">
              <a:spcBef>
                <a:spcPts val="0"/>
              </a:spcBef>
              <a:spcAft>
                <a:spcPts val="0"/>
              </a:spcAft>
              <a:defRPr/>
            </a:pPr>
            <a:fld id="{F3616FDC-18D0-40FB-88F2-6EE7CA6E4DB4}" type="slidenum">
              <a:rPr lang="en-US" sz="1000" cap="all">
                <a:solidFill>
                  <a:prstClr val="black"/>
                </a:solidFill>
                <a:cs typeface="Arial" pitchFamily="34" charset="0"/>
              </a:rPr>
              <a:pPr algn="r" fontAlgn="auto">
                <a:spcBef>
                  <a:spcPts val="0"/>
                </a:spcBef>
                <a:spcAft>
                  <a:spcPts val="0"/>
                </a:spcAft>
                <a:defRPr/>
              </a:pPr>
              <a:t>‹#›</a:t>
            </a:fld>
            <a:endParaRPr lang="en-US" sz="1000" cap="all" dirty="0">
              <a:solidFill>
                <a:prstClr val="black"/>
              </a:solidFill>
              <a:cs typeface="Arial" pitchFamily="34" charset="0"/>
            </a:endParaRPr>
          </a:p>
        </p:txBody>
      </p:sp>
      <p:pic>
        <p:nvPicPr>
          <p:cNvPr id="7" name="Picture 9"/>
          <p:cNvPicPr>
            <a:picLocks noChangeAspect="1"/>
          </p:cNvPicPr>
          <p:nvPr/>
        </p:nvPicPr>
        <p:blipFill>
          <a:blip r:embed="rId16" cstate="email">
            <a:extLst>
              <a:ext uri="{28A0092B-C50C-407E-A947-70E740481C1C}">
                <a14:useLocalDpi xmlns:a14="http://schemas.microsoft.com/office/drawing/2010/main"/>
              </a:ext>
            </a:extLst>
          </a:blip>
          <a:srcRect/>
          <a:stretch>
            <a:fillRect/>
          </a:stretch>
        </p:blipFill>
        <p:spPr bwMode="auto">
          <a:xfrm>
            <a:off x="7799351" y="344925"/>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333193"/>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5" r:id="rId12"/>
    <p:sldLayoutId id="2147483976" r:id="rId13"/>
    <p:sldLayoutId id="2147483978" r:id="rId14"/>
  </p:sldLayoutIdLst>
  <p:transition/>
  <p:timing>
    <p:tnLst>
      <p:par>
        <p:cTn id="1" dur="indefinite" restart="never" nodeType="tmRoot"/>
      </p:par>
    </p:tnLst>
  </p:timing>
  <p:txStyles>
    <p:titleStyle>
      <a:lvl1pPr algn="l" rtl="0" eaLnBrk="1" fontAlgn="base" hangingPunct="1">
        <a:spcBef>
          <a:spcPct val="0"/>
        </a:spcBef>
        <a:spcAft>
          <a:spcPct val="0"/>
        </a:spcAft>
        <a:defRPr sz="2600" kern="1200" cap="all">
          <a:solidFill>
            <a:schemeClr val="tx1"/>
          </a:solidFill>
          <a:latin typeface="Calibri" pitchFamily="34" charset="0"/>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l" rtl="0" eaLnBrk="1" fontAlgn="base" hangingPunct="1">
        <a:spcBef>
          <a:spcPct val="0"/>
        </a:spcBef>
        <a:spcAft>
          <a:spcPct val="0"/>
        </a:spcAft>
        <a:defRPr sz="2800">
          <a:solidFill>
            <a:schemeClr val="tx1"/>
          </a:solidFill>
          <a:latin typeface="Calibri" pitchFamily="34" charset="0"/>
        </a:defRPr>
      </a:lvl6pPr>
      <a:lvl7pPr marL="914400" algn="l" rtl="0" eaLnBrk="1" fontAlgn="base" hangingPunct="1">
        <a:spcBef>
          <a:spcPct val="0"/>
        </a:spcBef>
        <a:spcAft>
          <a:spcPct val="0"/>
        </a:spcAft>
        <a:defRPr sz="2800">
          <a:solidFill>
            <a:schemeClr val="tx1"/>
          </a:solidFill>
          <a:latin typeface="Calibri" pitchFamily="34" charset="0"/>
        </a:defRPr>
      </a:lvl7pPr>
      <a:lvl8pPr marL="1371600" algn="l" rtl="0" eaLnBrk="1" fontAlgn="base" hangingPunct="1">
        <a:spcBef>
          <a:spcPct val="0"/>
        </a:spcBef>
        <a:spcAft>
          <a:spcPct val="0"/>
        </a:spcAft>
        <a:defRPr sz="2800">
          <a:solidFill>
            <a:schemeClr val="tx1"/>
          </a:solidFill>
          <a:latin typeface="Calibri" pitchFamily="34" charset="0"/>
        </a:defRPr>
      </a:lvl8pPr>
      <a:lvl9pPr marL="1828800" algn="l" rtl="0" eaLnBrk="1" fontAlgn="base" hangingPunct="1">
        <a:spcBef>
          <a:spcPct val="0"/>
        </a:spcBef>
        <a:spcAft>
          <a:spcPct val="0"/>
        </a:spcAft>
        <a:defRPr sz="2800">
          <a:solidFill>
            <a:schemeClr val="tx1"/>
          </a:solidFill>
          <a:latin typeface="Calibri" pitchFamily="34" charset="0"/>
        </a:defRPr>
      </a:lvl9pPr>
    </p:titleStyle>
    <p:body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68" y="306388"/>
            <a:ext cx="7680960" cy="474662"/>
          </a:xfrm>
          <a:prstGeom prst="rect">
            <a:avLst/>
          </a:prstGeom>
        </p:spPr>
        <p:txBody>
          <a:bodyPr vert="horz" lIns="0" tIns="45720" rIns="0" bIns="0" rtlCol="0" anchor="b" anchorCtr="0">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274388" y="1381124"/>
            <a:ext cx="859536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TextBox 8"/>
          <p:cNvSpPr txBox="1"/>
          <p:nvPr/>
        </p:nvSpPr>
        <p:spPr>
          <a:xfrm>
            <a:off x="332271" y="6561034"/>
            <a:ext cx="3337452" cy="236748"/>
          </a:xfrm>
          <a:prstGeom prst="rect">
            <a:avLst/>
          </a:prstGeom>
          <a:noFill/>
        </p:spPr>
        <p:txBody>
          <a:bodyPr wrap="none" lIns="0" tIns="41029" rIns="0" bIns="41029" anchor="ctr">
            <a:spAutoFit/>
          </a:bodyPr>
          <a:lstStyle/>
          <a:p>
            <a:pPr fontAlgn="auto">
              <a:spcBef>
                <a:spcPts val="0"/>
              </a:spcBef>
              <a:spcAft>
                <a:spcPts val="0"/>
              </a:spcAft>
              <a:defRPr/>
            </a:pPr>
            <a:r>
              <a:rPr lang="en-US" sz="1000" cap="all" dirty="0">
                <a:solidFill>
                  <a:prstClr val="black"/>
                </a:solidFill>
                <a:cs typeface="Arial" pitchFamily="34" charset="0"/>
              </a:rPr>
              <a:t>|   </a:t>
            </a:r>
            <a:r>
              <a:rPr lang="en-US" sz="1000" cap="all" dirty="0" smtClean="0">
                <a:solidFill>
                  <a:prstClr val="black"/>
                </a:solidFill>
                <a:cs typeface="Arial" pitchFamily="34" charset="0"/>
              </a:rPr>
              <a:t>CZ EGADS STATUS |   </a:t>
            </a:r>
            <a:fld id="{F9649FD6-C0F2-4A33-9D42-84E368792D73}" type="datetime4">
              <a:rPr lang="en-US" sz="1000" cap="all">
                <a:solidFill>
                  <a:prstClr val="black"/>
                </a:solidFill>
                <a:cs typeface="Arial" pitchFamily="34" charset="0"/>
              </a:rPr>
              <a:pPr fontAlgn="auto">
                <a:spcBef>
                  <a:spcPts val="0"/>
                </a:spcBef>
                <a:spcAft>
                  <a:spcPts val="0"/>
                </a:spcAft>
                <a:defRPr/>
              </a:pPr>
              <a:t>April 11, 2014</a:t>
            </a:fld>
            <a:r>
              <a:rPr lang="en-US" sz="1000" cap="all" dirty="0">
                <a:solidFill>
                  <a:prstClr val="black"/>
                </a:solidFill>
                <a:cs typeface="Arial" pitchFamily="34" charset="0"/>
              </a:rPr>
              <a:t>   |   Confidential</a:t>
            </a:r>
          </a:p>
        </p:txBody>
      </p:sp>
      <p:sp>
        <p:nvSpPr>
          <p:cNvPr id="12" name="TextBox 11"/>
          <p:cNvSpPr txBox="1"/>
          <p:nvPr/>
        </p:nvSpPr>
        <p:spPr>
          <a:xfrm>
            <a:off x="116087" y="6561034"/>
            <a:ext cx="150682" cy="236748"/>
          </a:xfrm>
          <a:prstGeom prst="rect">
            <a:avLst/>
          </a:prstGeom>
          <a:noFill/>
        </p:spPr>
        <p:txBody>
          <a:bodyPr wrap="none" lIns="0" tIns="41029" rIns="0" bIns="41029" anchor="ctr">
            <a:spAutoFit/>
          </a:bodyPr>
          <a:lstStyle/>
          <a:p>
            <a:pPr algn="r" fontAlgn="auto">
              <a:spcBef>
                <a:spcPts val="0"/>
              </a:spcBef>
              <a:spcAft>
                <a:spcPts val="0"/>
              </a:spcAft>
              <a:defRPr/>
            </a:pPr>
            <a:fld id="{F3616FDC-18D0-40FB-88F2-6EE7CA6E4DB4}" type="slidenum">
              <a:rPr lang="en-US" sz="1000" cap="all">
                <a:solidFill>
                  <a:prstClr val="black"/>
                </a:solidFill>
                <a:cs typeface="Arial" pitchFamily="34" charset="0"/>
              </a:rPr>
              <a:pPr algn="r" fontAlgn="auto">
                <a:spcBef>
                  <a:spcPts val="0"/>
                </a:spcBef>
                <a:spcAft>
                  <a:spcPts val="0"/>
                </a:spcAft>
                <a:defRPr/>
              </a:pPr>
              <a:t>‹#›</a:t>
            </a:fld>
            <a:endParaRPr lang="en-US" sz="1000" cap="all" dirty="0">
              <a:solidFill>
                <a:prstClr val="black"/>
              </a:solidFill>
              <a:cs typeface="Arial" pitchFamily="34" charset="0"/>
            </a:endParaRPr>
          </a:p>
        </p:txBody>
      </p:sp>
      <p:pic>
        <p:nvPicPr>
          <p:cNvPr id="7" name="Picture 9"/>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7799351" y="344925"/>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8482236"/>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Lst>
  <p:transition/>
  <p:timing>
    <p:tnLst>
      <p:par>
        <p:cTn id="1" dur="indefinite" restart="never" nodeType="tmRoot"/>
      </p:par>
    </p:tnLst>
  </p:timing>
  <p:txStyles>
    <p:titleStyle>
      <a:lvl1pPr algn="l" rtl="0" eaLnBrk="1" fontAlgn="base" hangingPunct="1">
        <a:spcBef>
          <a:spcPct val="0"/>
        </a:spcBef>
        <a:spcAft>
          <a:spcPct val="0"/>
        </a:spcAft>
        <a:defRPr sz="2600" kern="1200" cap="all">
          <a:solidFill>
            <a:schemeClr val="tx1"/>
          </a:solidFill>
          <a:latin typeface="Calibri" pitchFamily="34" charset="0"/>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l" rtl="0" eaLnBrk="1" fontAlgn="base" hangingPunct="1">
        <a:spcBef>
          <a:spcPct val="0"/>
        </a:spcBef>
        <a:spcAft>
          <a:spcPct val="0"/>
        </a:spcAft>
        <a:defRPr sz="2800">
          <a:solidFill>
            <a:schemeClr val="tx1"/>
          </a:solidFill>
          <a:latin typeface="Calibri" pitchFamily="34" charset="0"/>
        </a:defRPr>
      </a:lvl6pPr>
      <a:lvl7pPr marL="914400" algn="l" rtl="0" eaLnBrk="1" fontAlgn="base" hangingPunct="1">
        <a:spcBef>
          <a:spcPct val="0"/>
        </a:spcBef>
        <a:spcAft>
          <a:spcPct val="0"/>
        </a:spcAft>
        <a:defRPr sz="2800">
          <a:solidFill>
            <a:schemeClr val="tx1"/>
          </a:solidFill>
          <a:latin typeface="Calibri" pitchFamily="34" charset="0"/>
        </a:defRPr>
      </a:lvl7pPr>
      <a:lvl8pPr marL="1371600" algn="l" rtl="0" eaLnBrk="1" fontAlgn="base" hangingPunct="1">
        <a:spcBef>
          <a:spcPct val="0"/>
        </a:spcBef>
        <a:spcAft>
          <a:spcPct val="0"/>
        </a:spcAft>
        <a:defRPr sz="2800">
          <a:solidFill>
            <a:schemeClr val="tx1"/>
          </a:solidFill>
          <a:latin typeface="Calibri" pitchFamily="34" charset="0"/>
        </a:defRPr>
      </a:lvl8pPr>
      <a:lvl9pPr marL="1828800" algn="l" rtl="0" eaLnBrk="1" fontAlgn="base" hangingPunct="1">
        <a:spcBef>
          <a:spcPct val="0"/>
        </a:spcBef>
        <a:spcAft>
          <a:spcPct val="0"/>
        </a:spcAft>
        <a:defRPr sz="2800">
          <a:solidFill>
            <a:schemeClr val="tx1"/>
          </a:solidFill>
          <a:latin typeface="Calibri" pitchFamily="34" charset="0"/>
        </a:defRPr>
      </a:lvl9pPr>
    </p:titleStyle>
    <p:body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68" y="306388"/>
            <a:ext cx="7680960" cy="474662"/>
          </a:xfrm>
          <a:prstGeom prst="rect">
            <a:avLst/>
          </a:prstGeom>
        </p:spPr>
        <p:txBody>
          <a:bodyPr vert="horz" lIns="0" tIns="45720" rIns="0" bIns="0" rtlCol="0" anchor="b" anchorCtr="0">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274388" y="1381124"/>
            <a:ext cx="859536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TextBox 8"/>
          <p:cNvSpPr txBox="1"/>
          <p:nvPr/>
        </p:nvSpPr>
        <p:spPr>
          <a:xfrm>
            <a:off x="332271" y="6561034"/>
            <a:ext cx="3672480" cy="236748"/>
          </a:xfrm>
          <a:prstGeom prst="rect">
            <a:avLst/>
          </a:prstGeom>
          <a:noFill/>
        </p:spPr>
        <p:txBody>
          <a:bodyPr wrap="none" lIns="0" tIns="41029" rIns="0" bIns="41029" anchor="ctr">
            <a:spAutoFit/>
          </a:bodyPr>
          <a:lstStyle/>
          <a:p>
            <a:pPr fontAlgn="auto">
              <a:spcBef>
                <a:spcPts val="0"/>
              </a:spcBef>
              <a:spcAft>
                <a:spcPts val="0"/>
              </a:spcAft>
              <a:defRPr/>
            </a:pPr>
            <a:r>
              <a:rPr lang="en-US" sz="1000" cap="all" dirty="0">
                <a:solidFill>
                  <a:prstClr val="black"/>
                </a:solidFill>
                <a:cs typeface="Arial" pitchFamily="34" charset="0"/>
              </a:rPr>
              <a:t>|   </a:t>
            </a:r>
            <a:r>
              <a:rPr lang="en-US" sz="1000" cap="all" dirty="0" smtClean="0">
                <a:solidFill>
                  <a:prstClr val="black"/>
                </a:solidFill>
                <a:cs typeface="Arial" pitchFamily="34" charset="0"/>
              </a:rPr>
              <a:t>CZ GLOBAL CONVERGENCE |   </a:t>
            </a:r>
            <a:fld id="{F9649FD6-C0F2-4A33-9D42-84E368792D73}" type="datetime4">
              <a:rPr lang="en-US" sz="1000" cap="all">
                <a:solidFill>
                  <a:prstClr val="black"/>
                </a:solidFill>
                <a:cs typeface="Arial" pitchFamily="34" charset="0"/>
              </a:rPr>
              <a:pPr fontAlgn="auto">
                <a:spcBef>
                  <a:spcPts val="0"/>
                </a:spcBef>
                <a:spcAft>
                  <a:spcPts val="0"/>
                </a:spcAft>
                <a:defRPr/>
              </a:pPr>
              <a:t>April 11, 2014</a:t>
            </a:fld>
            <a:r>
              <a:rPr lang="en-US" sz="1000" cap="all" dirty="0">
                <a:solidFill>
                  <a:prstClr val="black"/>
                </a:solidFill>
                <a:cs typeface="Arial" pitchFamily="34" charset="0"/>
              </a:rPr>
              <a:t>   |   Confidential</a:t>
            </a:r>
          </a:p>
        </p:txBody>
      </p:sp>
      <p:sp>
        <p:nvSpPr>
          <p:cNvPr id="12" name="TextBox 11"/>
          <p:cNvSpPr txBox="1"/>
          <p:nvPr/>
        </p:nvSpPr>
        <p:spPr>
          <a:xfrm>
            <a:off x="116087" y="6561034"/>
            <a:ext cx="150682" cy="236748"/>
          </a:xfrm>
          <a:prstGeom prst="rect">
            <a:avLst/>
          </a:prstGeom>
          <a:noFill/>
        </p:spPr>
        <p:txBody>
          <a:bodyPr wrap="none" lIns="0" tIns="41029" rIns="0" bIns="41029" anchor="ctr">
            <a:spAutoFit/>
          </a:bodyPr>
          <a:lstStyle/>
          <a:p>
            <a:pPr algn="r" fontAlgn="auto">
              <a:spcBef>
                <a:spcPts val="0"/>
              </a:spcBef>
              <a:spcAft>
                <a:spcPts val="0"/>
              </a:spcAft>
              <a:defRPr/>
            </a:pPr>
            <a:fld id="{F3616FDC-18D0-40FB-88F2-6EE7CA6E4DB4}" type="slidenum">
              <a:rPr lang="en-US" sz="1000" cap="all">
                <a:solidFill>
                  <a:prstClr val="black"/>
                </a:solidFill>
                <a:cs typeface="Arial" pitchFamily="34" charset="0"/>
              </a:rPr>
              <a:pPr algn="r" fontAlgn="auto">
                <a:spcBef>
                  <a:spcPts val="0"/>
                </a:spcBef>
                <a:spcAft>
                  <a:spcPts val="0"/>
                </a:spcAft>
                <a:defRPr/>
              </a:pPr>
              <a:t>‹#›</a:t>
            </a:fld>
            <a:endParaRPr lang="en-US" sz="1000" cap="all" dirty="0">
              <a:solidFill>
                <a:prstClr val="black"/>
              </a:solidFill>
              <a:cs typeface="Arial" pitchFamily="34" charset="0"/>
            </a:endParaRPr>
          </a:p>
        </p:txBody>
      </p:sp>
      <p:pic>
        <p:nvPicPr>
          <p:cNvPr id="7" name="Picture 9"/>
          <p:cNvPicPr>
            <a:picLocks noChangeAspect="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799351" y="344925"/>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386275"/>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2" r:id="rId8"/>
    <p:sldLayoutId id="2147484143" r:id="rId9"/>
    <p:sldLayoutId id="2147484144" r:id="rId10"/>
    <p:sldLayoutId id="2147484145" r:id="rId11"/>
    <p:sldLayoutId id="2147484146" r:id="rId12"/>
    <p:sldLayoutId id="2147484147" r:id="rId13"/>
    <p:sldLayoutId id="2147484148" r:id="rId14"/>
    <p:sldLayoutId id="2147484149" r:id="rId15"/>
    <p:sldLayoutId id="2147484150" r:id="rId16"/>
    <p:sldLayoutId id="2147484151" r:id="rId17"/>
    <p:sldLayoutId id="2147484152" r:id="rId18"/>
    <p:sldLayoutId id="2147484153" r:id="rId19"/>
    <p:sldLayoutId id="2147484154" r:id="rId20"/>
    <p:sldLayoutId id="2147484155" r:id="rId21"/>
  </p:sldLayoutIdLst>
  <p:transition/>
  <p:timing>
    <p:tnLst>
      <p:par>
        <p:cTn id="1" dur="indefinite" restart="never" nodeType="tmRoot"/>
      </p:par>
    </p:tnLst>
  </p:timing>
  <p:txStyles>
    <p:titleStyle>
      <a:lvl1pPr algn="l" rtl="0" eaLnBrk="1" fontAlgn="base" hangingPunct="1">
        <a:spcBef>
          <a:spcPct val="0"/>
        </a:spcBef>
        <a:spcAft>
          <a:spcPct val="0"/>
        </a:spcAft>
        <a:defRPr sz="2600" kern="1200" cap="all">
          <a:solidFill>
            <a:schemeClr val="tx1"/>
          </a:solidFill>
          <a:latin typeface="Calibri" pitchFamily="34" charset="0"/>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l" rtl="0" eaLnBrk="1" fontAlgn="base" hangingPunct="1">
        <a:spcBef>
          <a:spcPct val="0"/>
        </a:spcBef>
        <a:spcAft>
          <a:spcPct val="0"/>
        </a:spcAft>
        <a:defRPr sz="2800">
          <a:solidFill>
            <a:schemeClr val="tx1"/>
          </a:solidFill>
          <a:latin typeface="Calibri" pitchFamily="34" charset="0"/>
        </a:defRPr>
      </a:lvl6pPr>
      <a:lvl7pPr marL="914400" algn="l" rtl="0" eaLnBrk="1" fontAlgn="base" hangingPunct="1">
        <a:spcBef>
          <a:spcPct val="0"/>
        </a:spcBef>
        <a:spcAft>
          <a:spcPct val="0"/>
        </a:spcAft>
        <a:defRPr sz="2800">
          <a:solidFill>
            <a:schemeClr val="tx1"/>
          </a:solidFill>
          <a:latin typeface="Calibri" pitchFamily="34" charset="0"/>
        </a:defRPr>
      </a:lvl7pPr>
      <a:lvl8pPr marL="1371600" algn="l" rtl="0" eaLnBrk="1" fontAlgn="base" hangingPunct="1">
        <a:spcBef>
          <a:spcPct val="0"/>
        </a:spcBef>
        <a:spcAft>
          <a:spcPct val="0"/>
        </a:spcAft>
        <a:defRPr sz="2800">
          <a:solidFill>
            <a:schemeClr val="tx1"/>
          </a:solidFill>
          <a:latin typeface="Calibri" pitchFamily="34" charset="0"/>
        </a:defRPr>
      </a:lvl8pPr>
      <a:lvl9pPr marL="1828800" algn="l" rtl="0" eaLnBrk="1" fontAlgn="base" hangingPunct="1">
        <a:spcBef>
          <a:spcPct val="0"/>
        </a:spcBef>
        <a:spcAft>
          <a:spcPct val="0"/>
        </a:spcAft>
        <a:defRPr sz="2800">
          <a:solidFill>
            <a:schemeClr val="tx1"/>
          </a:solidFill>
          <a:latin typeface="Calibri" pitchFamily="34" charset="0"/>
        </a:defRPr>
      </a:lvl9pPr>
    </p:titleStyle>
    <p:body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68" y="306388"/>
            <a:ext cx="7680960" cy="474662"/>
          </a:xfrm>
          <a:prstGeom prst="rect">
            <a:avLst/>
          </a:prstGeom>
        </p:spPr>
        <p:txBody>
          <a:bodyPr vert="horz" lIns="0" tIns="45720" rIns="0" bIns="0" rtlCol="0" anchor="b" anchorCtr="0">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274388" y="1381124"/>
            <a:ext cx="859536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TextBox 8"/>
          <p:cNvSpPr txBox="1"/>
          <p:nvPr/>
        </p:nvSpPr>
        <p:spPr>
          <a:xfrm>
            <a:off x="332271" y="6561034"/>
            <a:ext cx="3672480" cy="236748"/>
          </a:xfrm>
          <a:prstGeom prst="rect">
            <a:avLst/>
          </a:prstGeom>
          <a:noFill/>
        </p:spPr>
        <p:txBody>
          <a:bodyPr wrap="none" lIns="0" tIns="41029" rIns="0" bIns="41029" anchor="ctr">
            <a:spAutoFit/>
          </a:bodyPr>
          <a:lstStyle/>
          <a:p>
            <a:pPr fontAlgn="auto">
              <a:spcBef>
                <a:spcPts val="0"/>
              </a:spcBef>
              <a:spcAft>
                <a:spcPts val="0"/>
              </a:spcAft>
              <a:defRPr/>
            </a:pPr>
            <a:r>
              <a:rPr lang="en-US" sz="1000" cap="all" dirty="0">
                <a:solidFill>
                  <a:prstClr val="black"/>
                </a:solidFill>
                <a:cs typeface="Arial" pitchFamily="34" charset="0"/>
              </a:rPr>
              <a:t>|   </a:t>
            </a:r>
            <a:r>
              <a:rPr lang="en-US" sz="1000" cap="all" dirty="0" smtClean="0">
                <a:solidFill>
                  <a:prstClr val="black"/>
                </a:solidFill>
                <a:cs typeface="Arial" pitchFamily="34" charset="0"/>
              </a:rPr>
              <a:t>CZ GLOBAL CONVERGENCE |   </a:t>
            </a:r>
            <a:fld id="{F9649FD6-C0F2-4A33-9D42-84E368792D73}" type="datetime4">
              <a:rPr lang="en-US" sz="1000" cap="all">
                <a:solidFill>
                  <a:prstClr val="black"/>
                </a:solidFill>
                <a:cs typeface="Arial" pitchFamily="34" charset="0"/>
              </a:rPr>
              <a:pPr fontAlgn="auto">
                <a:spcBef>
                  <a:spcPts val="0"/>
                </a:spcBef>
                <a:spcAft>
                  <a:spcPts val="0"/>
                </a:spcAft>
                <a:defRPr/>
              </a:pPr>
              <a:t>April 11, 2014</a:t>
            </a:fld>
            <a:r>
              <a:rPr lang="en-US" sz="1000" cap="all" dirty="0">
                <a:solidFill>
                  <a:prstClr val="black"/>
                </a:solidFill>
                <a:cs typeface="Arial" pitchFamily="34" charset="0"/>
              </a:rPr>
              <a:t>   |   Confidential</a:t>
            </a:r>
          </a:p>
        </p:txBody>
      </p:sp>
      <p:sp>
        <p:nvSpPr>
          <p:cNvPr id="12" name="TextBox 11"/>
          <p:cNvSpPr txBox="1"/>
          <p:nvPr/>
        </p:nvSpPr>
        <p:spPr>
          <a:xfrm>
            <a:off x="116087" y="6561034"/>
            <a:ext cx="150682" cy="236748"/>
          </a:xfrm>
          <a:prstGeom prst="rect">
            <a:avLst/>
          </a:prstGeom>
          <a:noFill/>
        </p:spPr>
        <p:txBody>
          <a:bodyPr wrap="none" lIns="0" tIns="41029" rIns="0" bIns="41029" anchor="ctr">
            <a:spAutoFit/>
          </a:bodyPr>
          <a:lstStyle/>
          <a:p>
            <a:pPr algn="r" fontAlgn="auto">
              <a:spcBef>
                <a:spcPts val="0"/>
              </a:spcBef>
              <a:spcAft>
                <a:spcPts val="0"/>
              </a:spcAft>
              <a:defRPr/>
            </a:pPr>
            <a:fld id="{F3616FDC-18D0-40FB-88F2-6EE7CA6E4DB4}" type="slidenum">
              <a:rPr lang="en-US" sz="1000" cap="all">
                <a:solidFill>
                  <a:prstClr val="black"/>
                </a:solidFill>
                <a:cs typeface="Arial" pitchFamily="34" charset="0"/>
              </a:rPr>
              <a:pPr algn="r" fontAlgn="auto">
                <a:spcBef>
                  <a:spcPts val="0"/>
                </a:spcBef>
                <a:spcAft>
                  <a:spcPts val="0"/>
                </a:spcAft>
                <a:defRPr/>
              </a:pPr>
              <a:t>‹#›</a:t>
            </a:fld>
            <a:endParaRPr lang="en-US" sz="1000" cap="all" dirty="0">
              <a:solidFill>
                <a:prstClr val="black"/>
              </a:solidFill>
              <a:cs typeface="Arial" pitchFamily="34" charset="0"/>
            </a:endParaRPr>
          </a:p>
        </p:txBody>
      </p:sp>
      <p:pic>
        <p:nvPicPr>
          <p:cNvPr id="7" name="Picture 9"/>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799351" y="344925"/>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968456"/>
      </p:ext>
    </p:extLst>
  </p:cSld>
  <p:clrMap bg1="lt1" tx1="dk1" bg2="lt2" tx2="dk2" accent1="accent1" accent2="accent2" accent3="accent3" accent4="accent4" accent5="accent5" accent6="accent6" hlink="hlink" folHlink="folHlink"/>
  <p:sldLayoutIdLst>
    <p:sldLayoutId id="2147484157" r:id="rId1"/>
    <p:sldLayoutId id="2147484158" r:id="rId2"/>
    <p:sldLayoutId id="2147484159" r:id="rId3"/>
    <p:sldLayoutId id="2147484160" r:id="rId4"/>
    <p:sldLayoutId id="2147484161" r:id="rId5"/>
    <p:sldLayoutId id="2147484162" r:id="rId6"/>
    <p:sldLayoutId id="2147484163" r:id="rId7"/>
    <p:sldLayoutId id="2147484164" r:id="rId8"/>
    <p:sldLayoutId id="2147484166" r:id="rId9"/>
  </p:sldLayoutIdLst>
  <p:transition/>
  <p:timing>
    <p:tnLst>
      <p:par>
        <p:cTn id="1" dur="indefinite" restart="never" nodeType="tmRoot"/>
      </p:par>
    </p:tnLst>
  </p:timing>
  <p:txStyles>
    <p:titleStyle>
      <a:lvl1pPr algn="l" rtl="0" eaLnBrk="1" fontAlgn="base" hangingPunct="1">
        <a:spcBef>
          <a:spcPct val="0"/>
        </a:spcBef>
        <a:spcAft>
          <a:spcPct val="0"/>
        </a:spcAft>
        <a:defRPr sz="2600" kern="1200" cap="all">
          <a:solidFill>
            <a:schemeClr val="tx1"/>
          </a:solidFill>
          <a:latin typeface="Calibri" pitchFamily="34" charset="0"/>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l" rtl="0" eaLnBrk="1" fontAlgn="base" hangingPunct="1">
        <a:spcBef>
          <a:spcPct val="0"/>
        </a:spcBef>
        <a:spcAft>
          <a:spcPct val="0"/>
        </a:spcAft>
        <a:defRPr sz="2800">
          <a:solidFill>
            <a:schemeClr val="tx1"/>
          </a:solidFill>
          <a:latin typeface="Calibri" pitchFamily="34" charset="0"/>
        </a:defRPr>
      </a:lvl6pPr>
      <a:lvl7pPr marL="914400" algn="l" rtl="0" eaLnBrk="1" fontAlgn="base" hangingPunct="1">
        <a:spcBef>
          <a:spcPct val="0"/>
        </a:spcBef>
        <a:spcAft>
          <a:spcPct val="0"/>
        </a:spcAft>
        <a:defRPr sz="2800">
          <a:solidFill>
            <a:schemeClr val="tx1"/>
          </a:solidFill>
          <a:latin typeface="Calibri" pitchFamily="34" charset="0"/>
        </a:defRPr>
      </a:lvl7pPr>
      <a:lvl8pPr marL="1371600" algn="l" rtl="0" eaLnBrk="1" fontAlgn="base" hangingPunct="1">
        <a:spcBef>
          <a:spcPct val="0"/>
        </a:spcBef>
        <a:spcAft>
          <a:spcPct val="0"/>
        </a:spcAft>
        <a:defRPr sz="2800">
          <a:solidFill>
            <a:schemeClr val="tx1"/>
          </a:solidFill>
          <a:latin typeface="Calibri" pitchFamily="34" charset="0"/>
        </a:defRPr>
      </a:lvl8pPr>
      <a:lvl9pPr marL="1828800" algn="l" rtl="0" eaLnBrk="1" fontAlgn="base" hangingPunct="1">
        <a:spcBef>
          <a:spcPct val="0"/>
        </a:spcBef>
        <a:spcAft>
          <a:spcPct val="0"/>
        </a:spcAft>
        <a:defRPr sz="2800">
          <a:solidFill>
            <a:schemeClr val="tx1"/>
          </a:solidFill>
          <a:latin typeface="Calibri" pitchFamily="34" charset="0"/>
        </a:defRPr>
      </a:lvl9pPr>
    </p:titleStyle>
    <p:body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593766" y="3102681"/>
            <a:ext cx="7988645" cy="1228655"/>
          </a:xfrm>
        </p:spPr>
        <p:txBody>
          <a:bodyPr/>
          <a:lstStyle/>
          <a:p>
            <a:r>
              <a:rPr lang="en-US" sz="6000" dirty="0" smtClean="0"/>
              <a:t>Carrizo LLR- Template</a:t>
            </a:r>
            <a:r>
              <a:rPr lang="en-US" dirty="0"/>
              <a:t/>
            </a:r>
            <a:br>
              <a:rPr lang="en-US" dirty="0"/>
            </a:br>
            <a:r>
              <a:rPr lang="en-US" dirty="0"/>
              <a:t/>
            </a:r>
            <a:br>
              <a:rPr lang="en-US" dirty="0"/>
            </a:br>
            <a:r>
              <a:rPr lang="en-US" dirty="0" smtClean="0"/>
              <a:t> </a:t>
            </a:r>
            <a:endParaRPr lang="en-US" dirty="0"/>
          </a:p>
        </p:txBody>
      </p:sp>
      <p:sp>
        <p:nvSpPr>
          <p:cNvPr id="10" name="Subtitle 9"/>
          <p:cNvSpPr>
            <a:spLocks noGrp="1"/>
          </p:cNvSpPr>
          <p:nvPr>
            <p:ph type="subTitle" idx="1"/>
          </p:nvPr>
        </p:nvSpPr>
        <p:spPr/>
        <p:txBody>
          <a:bodyPr/>
          <a:lstStyle/>
          <a:p>
            <a:r>
              <a:rPr lang="en-US" sz="4000" dirty="0" smtClean="0"/>
              <a:t>Parul Agrawal</a:t>
            </a:r>
          </a:p>
          <a:p>
            <a:r>
              <a:rPr lang="en-US" dirty="0" smtClean="0"/>
              <a:t>Mar 26, 2014</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
            </a:r>
            <a:br>
              <a:rPr lang="en-US" dirty="0" smtClean="0"/>
            </a:br>
            <a:r>
              <a:rPr lang="en-US" dirty="0" smtClean="0"/>
              <a:t>Purpose of LLR/ Post Mortem</a:t>
            </a:r>
            <a:endParaRPr lang="en-US" dirty="0"/>
          </a:p>
        </p:txBody>
      </p:sp>
      <p:sp>
        <p:nvSpPr>
          <p:cNvPr id="22531" name="Content Placeholder 11"/>
          <p:cNvSpPr>
            <a:spLocks noGrp="1"/>
          </p:cNvSpPr>
          <p:nvPr>
            <p:ph idx="1"/>
          </p:nvPr>
        </p:nvSpPr>
        <p:spPr>
          <a:xfrm>
            <a:off x="181708" y="1004335"/>
            <a:ext cx="8595360" cy="5290139"/>
          </a:xfrm>
        </p:spPr>
        <p:txBody>
          <a:bodyPr/>
          <a:lstStyle/>
          <a:p>
            <a:pPr marL="0" indent="0">
              <a:buNone/>
            </a:pPr>
            <a:r>
              <a:rPr lang="en-US" i="1" dirty="0" smtClean="0"/>
              <a:t>WHAT </a:t>
            </a:r>
            <a:r>
              <a:rPr lang="en-US" dirty="0" smtClean="0"/>
              <a:t>: </a:t>
            </a:r>
          </a:p>
          <a:p>
            <a:r>
              <a:rPr lang="en-US" i="1" dirty="0" smtClean="0"/>
              <a:t>The </a:t>
            </a:r>
            <a:r>
              <a:rPr lang="en-US" i="1" dirty="0"/>
              <a:t>Project Post Mortem Report is one of the final documents for the project and is used by the </a:t>
            </a:r>
            <a:r>
              <a:rPr lang="en-US" i="1" dirty="0" smtClean="0"/>
              <a:t>management </a:t>
            </a:r>
            <a:r>
              <a:rPr lang="en-US" i="1" dirty="0"/>
              <a:t>to assess the success of the project, identify best project practices, problem areas, and provide detailed suggestions for improvement on future projects.</a:t>
            </a:r>
            <a:endParaRPr lang="en-US" dirty="0"/>
          </a:p>
          <a:p>
            <a:pPr marL="0" indent="0">
              <a:buNone/>
            </a:pPr>
            <a:r>
              <a:rPr lang="en-US" i="1" dirty="0" smtClean="0"/>
              <a:t>AIM: The aim is </a:t>
            </a:r>
            <a:r>
              <a:rPr lang="en-US" i="1" dirty="0"/>
              <a:t>to:</a:t>
            </a:r>
            <a:endParaRPr lang="en-US" dirty="0"/>
          </a:p>
          <a:p>
            <a:pPr lvl="0"/>
            <a:r>
              <a:rPr lang="en-US" i="1" dirty="0"/>
              <a:t>Review and validate the deliverables and success of the project.</a:t>
            </a:r>
            <a:endParaRPr lang="en-US" dirty="0"/>
          </a:p>
          <a:p>
            <a:pPr lvl="0"/>
            <a:r>
              <a:rPr lang="en-US" i="1" dirty="0"/>
              <a:t>Identify project highlights and accomplishments for future projects.</a:t>
            </a:r>
            <a:endParaRPr lang="en-US" dirty="0"/>
          </a:p>
          <a:p>
            <a:pPr lvl="0"/>
            <a:r>
              <a:rPr lang="en-US" i="1" dirty="0"/>
              <a:t>Identify problem areas and how problems were mitigated/dealt with.</a:t>
            </a:r>
            <a:endParaRPr lang="en-US" dirty="0"/>
          </a:p>
          <a:p>
            <a:r>
              <a:rPr lang="en-US" i="1" dirty="0"/>
              <a:t>Outline key lessons learned/key takeaways from the project to apply to future projects</a:t>
            </a:r>
            <a:endParaRPr lang="en-US" dirty="0"/>
          </a:p>
          <a:p>
            <a:pPr lvl="0"/>
            <a:endParaRPr lang="en-US" dirty="0"/>
          </a:p>
          <a:p>
            <a:pPr marL="366713" lvl="1" indent="0">
              <a:buNone/>
            </a:pPr>
            <a:endParaRPr lang="en-US" dirty="0" smtClean="0"/>
          </a:p>
          <a:p>
            <a:pPr lvl="1"/>
            <a:endParaRPr lang="en-US" dirty="0"/>
          </a:p>
          <a:p>
            <a:pPr marL="0" lvl="0" indent="0">
              <a:buNone/>
            </a:pPr>
            <a:endParaRPr lang="en-US" dirty="0"/>
          </a:p>
          <a:p>
            <a:pPr lvl="2"/>
            <a:endParaRPr lang="en-US" dirty="0"/>
          </a:p>
          <a:p>
            <a:pPr lvl="2"/>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14855" y="173421"/>
            <a:ext cx="7157545" cy="390106"/>
          </a:xfrm>
        </p:spPr>
        <p:txBody>
          <a:bodyPr/>
          <a:lstStyle/>
          <a:p>
            <a:pPr lvl="0"/>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sz="2400" dirty="0" smtClean="0"/>
              <a:t>Proposed Outline for </a:t>
            </a:r>
            <a:r>
              <a:rPr lang="en-US" sz="2400" dirty="0"/>
              <a:t>all </a:t>
            </a:r>
            <a:r>
              <a:rPr lang="en-US" sz="2400" dirty="0" smtClean="0"/>
              <a:t>functions</a:t>
            </a:r>
            <a:endParaRPr lang="en-US" dirty="0"/>
          </a:p>
        </p:txBody>
      </p:sp>
      <p:sp>
        <p:nvSpPr>
          <p:cNvPr id="22531" name="Content Placeholder 11"/>
          <p:cNvSpPr>
            <a:spLocks noGrp="1"/>
          </p:cNvSpPr>
          <p:nvPr>
            <p:ph idx="1"/>
          </p:nvPr>
        </p:nvSpPr>
        <p:spPr>
          <a:xfrm>
            <a:off x="181708" y="914400"/>
            <a:ext cx="8595360" cy="5502166"/>
          </a:xfrm>
        </p:spPr>
        <p:txBody>
          <a:bodyPr/>
          <a:lstStyle/>
          <a:p>
            <a:pPr lvl="0"/>
            <a:r>
              <a:rPr lang="en-US" b="1" i="1" dirty="0" smtClean="0"/>
              <a:t>Performance Scorecard - on various project parameters per function</a:t>
            </a:r>
          </a:p>
          <a:p>
            <a:pPr lvl="0"/>
            <a:r>
              <a:rPr lang="en-US" b="1" i="1" dirty="0" smtClean="0"/>
              <a:t>Key Accomplishments + Action Plan to continue best Practice</a:t>
            </a:r>
            <a:endParaRPr lang="en-US" i="1" dirty="0" smtClean="0"/>
          </a:p>
          <a:p>
            <a:pPr lvl="0"/>
            <a:r>
              <a:rPr lang="en-US" b="1" i="1" dirty="0" smtClean="0"/>
              <a:t>Key Problem Areas + Action Plan to do differently</a:t>
            </a:r>
          </a:p>
          <a:p>
            <a:r>
              <a:rPr lang="en-US" b="1" dirty="0" smtClean="0"/>
              <a:t>Risk </a:t>
            </a:r>
            <a:r>
              <a:rPr lang="en-US" b="1" dirty="0"/>
              <a:t>Management</a:t>
            </a:r>
            <a:endParaRPr lang="en-US" sz="1200" dirty="0"/>
          </a:p>
          <a:p>
            <a:pPr lvl="1"/>
            <a:r>
              <a:rPr lang="en-US" i="1" dirty="0"/>
              <a:t>Project risks that have been mitigated</a:t>
            </a:r>
          </a:p>
          <a:p>
            <a:pPr lvl="1"/>
            <a:r>
              <a:rPr lang="en-US" i="1" dirty="0"/>
              <a:t>Outstanding project Risks that need to be managed </a:t>
            </a:r>
          </a:p>
          <a:p>
            <a:r>
              <a:rPr lang="en-US" b="1" dirty="0" smtClean="0"/>
              <a:t>Summary: Key Lessons Learnt &amp; Post </a:t>
            </a:r>
            <a:r>
              <a:rPr lang="en-US" b="1" dirty="0"/>
              <a:t>Project Tasks/Future </a:t>
            </a:r>
            <a:r>
              <a:rPr lang="en-US" b="1" dirty="0" smtClean="0"/>
              <a:t>Considerations</a:t>
            </a:r>
          </a:p>
          <a:p>
            <a:pPr marL="0" indent="0">
              <a:buNone/>
            </a:pPr>
            <a:endParaRPr lang="en-US" b="1" dirty="0" smtClean="0"/>
          </a:p>
          <a:p>
            <a:pPr lvl="1"/>
            <a:endParaRPr lang="en-US" sz="1200" dirty="0"/>
          </a:p>
          <a:p>
            <a:pPr lvl="1"/>
            <a:endParaRPr lang="en-US" i="1" dirty="0" smtClean="0"/>
          </a:p>
          <a:p>
            <a:pPr lvl="0"/>
            <a:endParaRPr lang="en-US" i="1" dirty="0" smtClean="0"/>
          </a:p>
          <a:p>
            <a:pPr lvl="0"/>
            <a:endParaRPr lang="en-US" dirty="0"/>
          </a:p>
          <a:p>
            <a:pPr marL="366713" lvl="1" indent="0">
              <a:buNone/>
            </a:pPr>
            <a:endParaRPr lang="en-US" dirty="0" smtClean="0"/>
          </a:p>
          <a:p>
            <a:pPr lvl="1"/>
            <a:endParaRPr lang="en-US" dirty="0"/>
          </a:p>
          <a:p>
            <a:pPr marL="0" lvl="0" indent="0">
              <a:buNone/>
            </a:pPr>
            <a:endParaRPr lang="en-US" dirty="0"/>
          </a:p>
          <a:p>
            <a:pPr lvl="2"/>
            <a:endParaRPr lang="en-US" dirty="0"/>
          </a:p>
          <a:p>
            <a:pPr lvl="2"/>
            <a:endParaRPr lang="en-US" dirty="0"/>
          </a:p>
        </p:txBody>
      </p:sp>
    </p:spTree>
    <p:extLst>
      <p:ext uri="{BB962C8B-B14F-4D97-AF65-F5344CB8AC3E}">
        <p14:creationId xmlns:p14="http://schemas.microsoft.com/office/powerpoint/2010/main" val="393350081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Scorecard: for each function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07620200"/>
              </p:ext>
            </p:extLst>
          </p:nvPr>
        </p:nvGraphicFramePr>
        <p:xfrm>
          <a:off x="432293" y="822108"/>
          <a:ext cx="8364865" cy="5648875"/>
        </p:xfrm>
        <a:graphic>
          <a:graphicData uri="http://schemas.openxmlformats.org/drawingml/2006/table">
            <a:tbl>
              <a:tblPr firstRow="1" bandRow="1">
                <a:tableStyleId>{5C22544A-7EE6-4342-B048-85BDC9FD1C3A}</a:tableStyleId>
              </a:tblPr>
              <a:tblGrid>
                <a:gridCol w="3398728"/>
                <a:gridCol w="1876096"/>
                <a:gridCol w="1119352"/>
                <a:gridCol w="1970689"/>
              </a:tblGrid>
              <a:tr h="517961">
                <a:tc>
                  <a:txBody>
                    <a:bodyPr/>
                    <a:lstStyle/>
                    <a:p>
                      <a:r>
                        <a:rPr lang="en-US" dirty="0" smtClean="0"/>
                        <a:t>Criterion</a:t>
                      </a:r>
                      <a:endParaRPr lang="en-US" dirty="0"/>
                    </a:p>
                  </a:txBody>
                  <a:tcPr/>
                </a:tc>
                <a:tc>
                  <a:txBody>
                    <a:bodyPr/>
                    <a:lstStyle/>
                    <a:p>
                      <a:r>
                        <a:rPr lang="en-US" dirty="0" smtClean="0"/>
                        <a:t>Score ( 1-</a:t>
                      </a:r>
                      <a:r>
                        <a:rPr lang="en-US" baseline="0" dirty="0" smtClean="0"/>
                        <a:t> lowest to 10 - highest</a:t>
                      </a:r>
                      <a:endParaRPr lang="en-US" dirty="0"/>
                    </a:p>
                  </a:txBody>
                  <a:tcPr/>
                </a:tc>
                <a:tc>
                  <a:txBody>
                    <a:bodyPr/>
                    <a:lstStyle/>
                    <a:p>
                      <a:r>
                        <a:rPr lang="en-US" dirty="0" smtClean="0"/>
                        <a:t>Owner</a:t>
                      </a:r>
                      <a:endParaRPr lang="en-US" dirty="0"/>
                    </a:p>
                  </a:txBody>
                  <a:tcPr/>
                </a:tc>
                <a:tc>
                  <a:txBody>
                    <a:bodyPr/>
                    <a:lstStyle/>
                    <a:p>
                      <a:r>
                        <a:rPr lang="en-US" dirty="0" smtClean="0"/>
                        <a:t>Comments</a:t>
                      </a:r>
                      <a:endParaRPr lang="en-US" dirty="0"/>
                    </a:p>
                  </a:txBody>
                  <a:tcPr/>
                </a:tc>
              </a:tr>
              <a:tr h="61211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Performance against project goals/objectives</a:t>
                      </a:r>
                    </a:p>
                  </a:txBody>
                  <a:tcPr marL="67392" marR="67392" marT="0" marB="0" anchor="ctr"/>
                </a:tc>
                <a:tc>
                  <a:txBody>
                    <a:bodyPr/>
                    <a:lstStyle/>
                    <a:p>
                      <a:endParaRPr lang="en-US" dirty="0"/>
                    </a:p>
                  </a:txBody>
                  <a:tcPr/>
                </a:tc>
                <a:tc>
                  <a:txBody>
                    <a:bodyPr/>
                    <a:lstStyle/>
                    <a:p>
                      <a:endParaRPr lang="en-US" dirty="0"/>
                    </a:p>
                  </a:txBody>
                  <a:tcPr/>
                </a:tc>
                <a:tc>
                  <a:txBody>
                    <a:bodyPr/>
                    <a:lstStyle/>
                    <a:p>
                      <a:endParaRPr lang="en-US" dirty="0"/>
                    </a:p>
                  </a:txBody>
                  <a:tcPr/>
                </a:tc>
              </a:tr>
              <a:tr h="4080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Performance against planned schedule</a:t>
                      </a:r>
                    </a:p>
                  </a:txBody>
                  <a:tcPr marL="67392" marR="67392" marT="0" marB="0" anchor="ctr"/>
                </a:tc>
                <a:tc>
                  <a:txBody>
                    <a:bodyPr/>
                    <a:lstStyle/>
                    <a:p>
                      <a:endParaRPr lang="en-US" dirty="0"/>
                    </a:p>
                  </a:txBody>
                  <a:tcPr/>
                </a:tc>
                <a:tc>
                  <a:txBody>
                    <a:bodyPr/>
                    <a:lstStyle/>
                    <a:p>
                      <a:endParaRPr lang="en-US" dirty="0"/>
                    </a:p>
                  </a:txBody>
                  <a:tcPr/>
                </a:tc>
                <a:tc>
                  <a:txBody>
                    <a:bodyPr/>
                    <a:lstStyle/>
                    <a:p>
                      <a:endParaRPr lang="en-US"/>
                    </a:p>
                  </a:txBody>
                  <a:tcPr/>
                </a:tc>
              </a:tr>
              <a:tr h="4080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Performance against quality goals</a:t>
                      </a:r>
                    </a:p>
                  </a:txBody>
                  <a:tcPr marL="67392" marR="67392" marT="0" marB="0" anchor="ctr"/>
                </a:tc>
                <a:tc>
                  <a:txBody>
                    <a:bodyPr/>
                    <a:lstStyle/>
                    <a:p>
                      <a:endParaRPr lang="en-US" dirty="0"/>
                    </a:p>
                  </a:txBody>
                  <a:tcPr/>
                </a:tc>
                <a:tc>
                  <a:txBody>
                    <a:bodyPr/>
                    <a:lstStyle/>
                    <a:p>
                      <a:endParaRPr lang="en-US" dirty="0"/>
                    </a:p>
                  </a:txBody>
                  <a:tcPr/>
                </a:tc>
                <a:tc>
                  <a:txBody>
                    <a:bodyPr/>
                    <a:lstStyle/>
                    <a:p>
                      <a:endParaRPr lang="en-US"/>
                    </a:p>
                  </a:txBody>
                  <a:tcPr/>
                </a:tc>
              </a:tr>
              <a:tr h="61211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Performance against planned </a:t>
                      </a:r>
                      <a:r>
                        <a:rPr lang="en-US" sz="1600" kern="1200" dirty="0" smtClean="0">
                          <a:solidFill>
                            <a:schemeClr val="dk1"/>
                          </a:solidFill>
                          <a:effectLst/>
                          <a:latin typeface="Times New Roman"/>
                          <a:ea typeface="Times New Roman"/>
                          <a:cs typeface="+mn-cs"/>
                        </a:rPr>
                        <a:t>budget/ resources</a:t>
                      </a:r>
                      <a:endParaRPr lang="en-US" sz="1600" kern="1200" dirty="0">
                        <a:solidFill>
                          <a:schemeClr val="dk1"/>
                        </a:solidFill>
                        <a:effectLst/>
                        <a:latin typeface="Times New Roman"/>
                        <a:ea typeface="Times New Roman"/>
                        <a:cs typeface="+mn-cs"/>
                      </a:endParaRPr>
                    </a:p>
                  </a:txBody>
                  <a:tcPr marL="67392" marR="67392" marT="0" marB="0" anchor="ctr"/>
                </a:tc>
                <a:tc>
                  <a:txBody>
                    <a:bodyPr/>
                    <a:lstStyle/>
                    <a:p>
                      <a:endParaRPr lang="en-US" dirty="0"/>
                    </a:p>
                  </a:txBody>
                  <a:tcPr/>
                </a:tc>
                <a:tc>
                  <a:txBody>
                    <a:bodyPr/>
                    <a:lstStyle/>
                    <a:p>
                      <a:endParaRPr lang="en-US" dirty="0"/>
                    </a:p>
                  </a:txBody>
                  <a:tcPr/>
                </a:tc>
                <a:tc>
                  <a:txBody>
                    <a:bodyPr/>
                    <a:lstStyle/>
                    <a:p>
                      <a:endParaRPr lang="en-US"/>
                    </a:p>
                  </a:txBody>
                  <a:tcPr/>
                </a:tc>
              </a:tr>
              <a:tr h="30605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Adherence to scope</a:t>
                      </a:r>
                    </a:p>
                  </a:txBody>
                  <a:tcPr marL="67392" marR="67392" marT="0" marB="0" anchor="ctr"/>
                </a:tc>
                <a:tc>
                  <a:txBody>
                    <a:bodyPr/>
                    <a:lstStyle/>
                    <a:p>
                      <a:endParaRPr lang="en-US" dirty="0"/>
                    </a:p>
                  </a:txBody>
                  <a:tcPr/>
                </a:tc>
                <a:tc>
                  <a:txBody>
                    <a:bodyPr/>
                    <a:lstStyle/>
                    <a:p>
                      <a:endParaRPr lang="en-US" dirty="0"/>
                    </a:p>
                  </a:txBody>
                  <a:tcPr/>
                </a:tc>
                <a:tc>
                  <a:txBody>
                    <a:bodyPr/>
                    <a:lstStyle/>
                    <a:p>
                      <a:endParaRPr lang="en-US"/>
                    </a:p>
                  </a:txBody>
                  <a:tcPr/>
                </a:tc>
              </a:tr>
              <a:tr h="30605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Project planning</a:t>
                      </a:r>
                    </a:p>
                  </a:txBody>
                  <a:tcPr marL="67392" marR="67392" marT="0" marB="0" anchor="ctr"/>
                </a:tc>
                <a:tc>
                  <a:txBody>
                    <a:bodyPr/>
                    <a:lstStyle/>
                    <a:p>
                      <a:endParaRPr lang="en-US" dirty="0"/>
                    </a:p>
                  </a:txBody>
                  <a:tcPr/>
                </a:tc>
                <a:tc>
                  <a:txBody>
                    <a:bodyPr/>
                    <a:lstStyle/>
                    <a:p>
                      <a:endParaRPr lang="en-US" dirty="0"/>
                    </a:p>
                  </a:txBody>
                  <a:tcPr/>
                </a:tc>
                <a:tc>
                  <a:txBody>
                    <a:bodyPr/>
                    <a:lstStyle/>
                    <a:p>
                      <a:endParaRPr lang="en-US" dirty="0"/>
                    </a:p>
                  </a:txBody>
                  <a:tcPr/>
                </a:tc>
              </a:tr>
              <a:tr h="4080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Resource management</a:t>
                      </a:r>
                    </a:p>
                  </a:txBody>
                  <a:tcPr marL="67392" marR="67392" marT="0" marB="0" anchor="ctr"/>
                </a:tc>
                <a:tc>
                  <a:txBody>
                    <a:bodyPr/>
                    <a:lstStyle/>
                    <a:p>
                      <a:endParaRPr lang="en-US" dirty="0"/>
                    </a:p>
                  </a:txBody>
                  <a:tcPr/>
                </a:tc>
                <a:tc>
                  <a:txBody>
                    <a:bodyPr/>
                    <a:lstStyle/>
                    <a:p>
                      <a:endParaRPr lang="en-US" dirty="0"/>
                    </a:p>
                  </a:txBody>
                  <a:tcPr/>
                </a:tc>
                <a:tc>
                  <a:txBody>
                    <a:bodyPr/>
                    <a:lstStyle/>
                    <a:p>
                      <a:endParaRPr lang="en-US"/>
                    </a:p>
                  </a:txBody>
                  <a:tcPr/>
                </a:tc>
              </a:tr>
              <a:tr h="30605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Project management</a:t>
                      </a:r>
                    </a:p>
                  </a:txBody>
                  <a:tcPr marL="67392" marR="67392" marT="0" marB="0" anchor="ctr"/>
                </a:tc>
                <a:tc>
                  <a:txBody>
                    <a:bodyPr/>
                    <a:lstStyle/>
                    <a:p>
                      <a:endParaRPr lang="en-US" dirty="0"/>
                    </a:p>
                  </a:txBody>
                  <a:tcPr/>
                </a:tc>
                <a:tc>
                  <a:txBody>
                    <a:bodyPr/>
                    <a:lstStyle/>
                    <a:p>
                      <a:endParaRPr lang="en-US" dirty="0"/>
                    </a:p>
                  </a:txBody>
                  <a:tcPr/>
                </a:tc>
                <a:tc>
                  <a:txBody>
                    <a:bodyPr/>
                    <a:lstStyle/>
                    <a:p>
                      <a:endParaRPr lang="en-US"/>
                    </a:p>
                  </a:txBody>
                  <a:tcPr/>
                </a:tc>
              </a:tr>
              <a:tr h="30605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Development</a:t>
                      </a:r>
                    </a:p>
                  </a:txBody>
                  <a:tcPr marL="67392" marR="67392" marT="0" marB="0" anchor="ctr"/>
                </a:tc>
                <a:tc>
                  <a:txBody>
                    <a:bodyPr/>
                    <a:lstStyle/>
                    <a:p>
                      <a:endParaRPr lang="en-US" dirty="0"/>
                    </a:p>
                  </a:txBody>
                  <a:tcPr/>
                </a:tc>
                <a:tc>
                  <a:txBody>
                    <a:bodyPr/>
                    <a:lstStyle/>
                    <a:p>
                      <a:endParaRPr lang="en-US" dirty="0"/>
                    </a:p>
                  </a:txBody>
                  <a:tcPr/>
                </a:tc>
                <a:tc>
                  <a:txBody>
                    <a:bodyPr/>
                    <a:lstStyle/>
                    <a:p>
                      <a:endParaRPr lang="en-US" dirty="0"/>
                    </a:p>
                  </a:txBody>
                  <a:tcPr/>
                </a:tc>
              </a:tr>
              <a:tr h="30605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Communication</a:t>
                      </a:r>
                    </a:p>
                  </a:txBody>
                  <a:tcPr marL="67392" marR="67392" marT="0" marB="0" anchor="ctr"/>
                </a:tc>
                <a:tc>
                  <a:txBody>
                    <a:bodyPr/>
                    <a:lstStyle/>
                    <a:p>
                      <a:endParaRPr lang="en-US" dirty="0"/>
                    </a:p>
                  </a:txBody>
                  <a:tcPr/>
                </a:tc>
                <a:tc>
                  <a:txBody>
                    <a:bodyPr/>
                    <a:lstStyle/>
                    <a:p>
                      <a:endParaRPr lang="en-US" dirty="0"/>
                    </a:p>
                  </a:txBody>
                  <a:tcPr/>
                </a:tc>
                <a:tc>
                  <a:txBody>
                    <a:bodyPr/>
                    <a:lstStyle/>
                    <a:p>
                      <a:endParaRPr lang="en-US" dirty="0"/>
                    </a:p>
                  </a:txBody>
                  <a:tcPr/>
                </a:tc>
              </a:tr>
              <a:tr h="30605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Team cooperation</a:t>
                      </a:r>
                    </a:p>
                  </a:txBody>
                  <a:tcPr marL="67392" marR="67392" marT="0" marB="0" anchor="ctr"/>
                </a:tc>
                <a:tc>
                  <a:txBody>
                    <a:bodyPr/>
                    <a:lstStyle/>
                    <a:p>
                      <a:endParaRPr lang="en-US" dirty="0"/>
                    </a:p>
                  </a:txBody>
                  <a:tcPr/>
                </a:tc>
                <a:tc>
                  <a:txBody>
                    <a:bodyPr/>
                    <a:lstStyle/>
                    <a:p>
                      <a:endParaRPr lang="en-US" dirty="0"/>
                    </a:p>
                  </a:txBody>
                  <a:tcPr/>
                </a:tc>
                <a:tc>
                  <a:txBody>
                    <a:bodyPr/>
                    <a:lstStyle/>
                    <a:p>
                      <a:endParaRPr lang="en-US" dirty="0"/>
                    </a:p>
                  </a:txBody>
                  <a:tcPr/>
                </a:tc>
              </a:tr>
              <a:tr h="30605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Times New Roman"/>
                          <a:cs typeface="+mn-cs"/>
                        </a:rPr>
                        <a:t>Project deliverable(s)</a:t>
                      </a:r>
                    </a:p>
                  </a:txBody>
                  <a:tcPr marL="67392" marR="67392" marT="0" marB="0" anchor="ct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77858554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Accomplishments</a:t>
            </a:r>
            <a:endParaRPr lang="en-US" dirty="0"/>
          </a:p>
        </p:txBody>
      </p:sp>
      <p:sp>
        <p:nvSpPr>
          <p:cNvPr id="3" name="Content Placeholder 2"/>
          <p:cNvSpPr>
            <a:spLocks noGrp="1"/>
          </p:cNvSpPr>
          <p:nvPr>
            <p:ph idx="1"/>
          </p:nvPr>
        </p:nvSpPr>
        <p:spPr>
          <a:xfrm>
            <a:off x="266768" y="1018516"/>
            <a:ext cx="8595360" cy="4937760"/>
          </a:xfrm>
        </p:spPr>
        <p:txBody>
          <a:bodyPr/>
          <a:lstStyle/>
          <a:p>
            <a:pPr lvl="0"/>
            <a:r>
              <a:rPr lang="en-US" b="1" i="1" dirty="0"/>
              <a:t>Key Accomplishments</a:t>
            </a:r>
          </a:p>
          <a:p>
            <a:pPr lvl="1"/>
            <a:r>
              <a:rPr lang="en-US" i="1" dirty="0"/>
              <a:t>What went right? </a:t>
            </a:r>
            <a:endParaRPr lang="en-US" dirty="0"/>
          </a:p>
          <a:p>
            <a:pPr lvl="1"/>
            <a:r>
              <a:rPr lang="en-US" i="1" dirty="0"/>
              <a:t>What worked well?</a:t>
            </a:r>
            <a:endParaRPr lang="en-US" dirty="0"/>
          </a:p>
          <a:p>
            <a:pPr lvl="1"/>
            <a:r>
              <a:rPr lang="en-US" i="1" dirty="0"/>
              <a:t>What was found to be particularly useful?</a:t>
            </a:r>
            <a:endParaRPr lang="en-US" dirty="0"/>
          </a:p>
          <a:p>
            <a:pPr lvl="1"/>
            <a:r>
              <a:rPr lang="en-US" i="1" dirty="0"/>
              <a:t>Project highlights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46477848"/>
              </p:ext>
            </p:extLst>
          </p:nvPr>
        </p:nvGraphicFramePr>
        <p:xfrm>
          <a:off x="743959" y="2974193"/>
          <a:ext cx="7353894" cy="3657600"/>
        </p:xfrm>
        <a:graphic>
          <a:graphicData uri="http://schemas.openxmlformats.org/drawingml/2006/table">
            <a:tbl>
              <a:tblPr firstRow="1" bandRow="1">
                <a:tableStyleId>{5C22544A-7EE6-4342-B048-85BDC9FD1C3A}</a:tableStyleId>
              </a:tblPr>
              <a:tblGrid>
                <a:gridCol w="3759802"/>
                <a:gridCol w="1142794"/>
                <a:gridCol w="1225649"/>
                <a:gridCol w="1225649"/>
              </a:tblGrid>
              <a:tr h="492773">
                <a:tc>
                  <a:txBody>
                    <a:bodyPr/>
                    <a:lstStyle/>
                    <a:p>
                      <a:pPr marL="400050" indent="-400050">
                        <a:buFont typeface="+mj-lt"/>
                        <a:buAutoNum type="romanLcPeriod"/>
                      </a:pPr>
                      <a:r>
                        <a:rPr lang="en-US" b="0" dirty="0" smtClean="0"/>
                        <a:t>Action Item/</a:t>
                      </a:r>
                      <a:r>
                        <a:rPr lang="en-US" b="0" baseline="0" dirty="0" smtClean="0"/>
                        <a:t> Best Practice - </a:t>
                      </a:r>
                      <a:r>
                        <a:rPr lang="en-US" b="0" dirty="0" smtClean="0"/>
                        <a:t>continue doing</a:t>
                      </a:r>
                      <a:endParaRPr lang="en-US" b="0" dirty="0"/>
                    </a:p>
                  </a:txBody>
                  <a:tcPr/>
                </a:tc>
                <a:tc>
                  <a:txBody>
                    <a:bodyPr/>
                    <a:lstStyle/>
                    <a:p>
                      <a:pPr marL="0" indent="0">
                        <a:buFont typeface="Courier New" panose="02070309020205020404" pitchFamily="49" charset="0"/>
                        <a:buNone/>
                      </a:pPr>
                      <a:r>
                        <a:rPr lang="en-US" dirty="0" smtClean="0"/>
                        <a:t>Owner</a:t>
                      </a:r>
                      <a:endParaRPr lang="en-US" dirty="0"/>
                    </a:p>
                  </a:txBody>
                  <a:tcPr/>
                </a:tc>
                <a:tc>
                  <a:txBody>
                    <a:bodyPr/>
                    <a:lstStyle/>
                    <a:p>
                      <a:pPr marL="0" indent="0">
                        <a:buFont typeface="Courier New" panose="02070309020205020404" pitchFamily="49" charset="0"/>
                        <a:buNone/>
                      </a:pPr>
                      <a:r>
                        <a:rPr lang="en-US" dirty="0" smtClean="0"/>
                        <a:t>Result/ Impact</a:t>
                      </a:r>
                      <a:endParaRPr lang="en-US" dirty="0"/>
                    </a:p>
                  </a:txBody>
                  <a:tcPr/>
                </a:tc>
                <a:tc>
                  <a:txBody>
                    <a:bodyPr/>
                    <a:lstStyle/>
                    <a:p>
                      <a:pPr marL="0" indent="0">
                        <a:buFont typeface="Courier New" panose="02070309020205020404" pitchFamily="49" charset="0"/>
                        <a:buNone/>
                      </a:pPr>
                      <a:r>
                        <a:rPr lang="en-US" dirty="0" err="1" smtClean="0"/>
                        <a:t>Chkpoint</a:t>
                      </a:r>
                      <a:endParaRPr lang="en-US" dirty="0"/>
                    </a:p>
                  </a:txBody>
                  <a:tcPr/>
                </a:tc>
              </a:tr>
              <a:tr h="682122">
                <a:tc>
                  <a:txBody>
                    <a:bodyPr/>
                    <a:lstStyle/>
                    <a:p>
                      <a:pPr marL="285750" indent="-285750">
                        <a:buFont typeface="Courier New" panose="02070309020205020404" pitchFamily="49" charset="0"/>
                        <a:buChar char="o"/>
                      </a:pPr>
                      <a:r>
                        <a:rPr lang="en-US" dirty="0" smtClean="0"/>
                        <a:t>Carrizo  </a:t>
                      </a:r>
                      <a:r>
                        <a:rPr lang="en-US" dirty="0" err="1" smtClean="0"/>
                        <a:t>Parba</a:t>
                      </a:r>
                      <a:r>
                        <a:rPr lang="en-US" dirty="0" smtClean="0"/>
                        <a:t> Flow Flash </a:t>
                      </a:r>
                    </a:p>
                  </a:txBody>
                  <a:tcPr/>
                </a:tc>
                <a:tc>
                  <a:txBody>
                    <a:bodyPr/>
                    <a:lstStyle/>
                    <a:p>
                      <a:pPr marL="0" indent="0">
                        <a:buFont typeface="Courier New" panose="02070309020205020404" pitchFamily="49" charset="0"/>
                        <a:buNone/>
                      </a:pPr>
                      <a:r>
                        <a:rPr lang="en-US" dirty="0" smtClean="0"/>
                        <a:t>    Nigel</a:t>
                      </a:r>
                      <a:endParaRPr lang="en-US" dirty="0"/>
                    </a:p>
                  </a:txBody>
                  <a:tcPr/>
                </a:tc>
                <a:tc>
                  <a:txBody>
                    <a:bodyPr/>
                    <a:lstStyle/>
                    <a:p>
                      <a:pPr marL="0" indent="0">
                        <a:buFont typeface="Courier New" panose="02070309020205020404" pitchFamily="49" charset="0"/>
                        <a:buNone/>
                      </a:pPr>
                      <a:r>
                        <a:rPr lang="en-US" dirty="0" smtClean="0"/>
                        <a:t> Complete</a:t>
                      </a:r>
                      <a:r>
                        <a:rPr lang="en-US" baseline="0" dirty="0" smtClean="0"/>
                        <a:t> </a:t>
                      </a:r>
                      <a:endParaRPr lang="en-US" dirty="0"/>
                    </a:p>
                  </a:txBody>
                  <a:tcPr/>
                </a:tc>
                <a:tc>
                  <a:txBody>
                    <a:bodyPr/>
                    <a:lstStyle/>
                    <a:p>
                      <a:pPr marL="0" indent="0">
                        <a:buFont typeface="Courier New" panose="02070309020205020404" pitchFamily="49" charset="0"/>
                        <a:buNone/>
                      </a:pPr>
                      <a:r>
                        <a:rPr lang="en-US" dirty="0" smtClean="0"/>
                        <a:t>UBTS 493968</a:t>
                      </a:r>
                      <a:r>
                        <a:rPr lang="en-US" dirty="0" smtClean="0"/>
                        <a:t/>
                      </a:r>
                      <a:br>
                        <a:rPr lang="en-US" dirty="0" smtClean="0"/>
                      </a:br>
                      <a:endParaRPr lang="en-US" dirty="0"/>
                    </a:p>
                  </a:txBody>
                  <a:tcPr/>
                </a:tc>
              </a:tr>
              <a:tr h="682122">
                <a:tc>
                  <a:txBody>
                    <a:bodyPr/>
                    <a:lstStyle/>
                    <a:p>
                      <a:pPr marL="285750" marR="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smtClean="0"/>
                        <a:t>Enhance </a:t>
                      </a:r>
                      <a:r>
                        <a:rPr lang="en-US" dirty="0" err="1" smtClean="0"/>
                        <a:t>carrizo</a:t>
                      </a:r>
                      <a:r>
                        <a:rPr lang="en-US" dirty="0" smtClean="0"/>
                        <a:t> </a:t>
                      </a:r>
                      <a:r>
                        <a:rPr lang="en-US" dirty="0" err="1" smtClean="0"/>
                        <a:t>parba</a:t>
                      </a:r>
                      <a:r>
                        <a:rPr lang="en-US" baseline="0" dirty="0" smtClean="0"/>
                        <a:t> about </a:t>
                      </a:r>
                      <a:r>
                        <a:rPr lang="en-US" baseline="0" dirty="0" err="1" smtClean="0"/>
                        <a:t>vdci</a:t>
                      </a:r>
                      <a:r>
                        <a:rPr lang="en-US" baseline="0" dirty="0" smtClean="0"/>
                        <a:t> function </a:t>
                      </a:r>
                    </a:p>
                    <a:p>
                      <a:pPr marL="0" indent="0">
                        <a:buFont typeface="Courier New" panose="02070309020205020404" pitchFamily="49" charset="0"/>
                        <a:buNone/>
                      </a:pPr>
                      <a:endParaRPr lang="en-US" dirty="0" smtClean="0"/>
                    </a:p>
                  </a:txBody>
                  <a:tcPr/>
                </a:tc>
                <a:tc>
                  <a:txBody>
                    <a:bodyPr/>
                    <a:lstStyle/>
                    <a:p>
                      <a:pPr marL="0" indent="0">
                        <a:buFont typeface="Courier New" panose="02070309020205020404" pitchFamily="49" charset="0"/>
                        <a:buNone/>
                      </a:pPr>
                      <a:r>
                        <a:rPr lang="en-US" baseline="0" dirty="0" smtClean="0"/>
                        <a:t>    </a:t>
                      </a:r>
                      <a:r>
                        <a:rPr lang="en-US" dirty="0" smtClean="0"/>
                        <a:t>Nigel</a:t>
                      </a:r>
                      <a:endParaRPr lang="en-US" dirty="0"/>
                    </a:p>
                  </a:txBody>
                  <a:tcPr/>
                </a:tc>
                <a:tc>
                  <a:txBody>
                    <a:bodyPr/>
                    <a:lstStyle/>
                    <a:p>
                      <a:pPr marL="0" indent="0">
                        <a:buFont typeface="Courier New" panose="02070309020205020404" pitchFamily="49" charset="0"/>
                        <a:buNone/>
                      </a:pPr>
                      <a:r>
                        <a:rPr lang="en-US" dirty="0" smtClean="0"/>
                        <a:t>Complete </a:t>
                      </a:r>
                      <a:endParaRPr lang="en-US" dirty="0"/>
                    </a:p>
                  </a:txBody>
                  <a:tcPr/>
                </a:tc>
                <a:tc>
                  <a:txBody>
                    <a:bodyPr/>
                    <a:lstStyle/>
                    <a:p>
                      <a:pPr marL="285750" indent="-285750">
                        <a:buFont typeface="Courier New" panose="02070309020205020404" pitchFamily="49" charset="0"/>
                        <a:buChar char="o"/>
                      </a:pPr>
                      <a:endParaRPr lang="en-US" dirty="0"/>
                    </a:p>
                  </a:txBody>
                  <a:tcPr/>
                </a:tc>
              </a:tr>
              <a:tr h="492773">
                <a:tc>
                  <a:txBody>
                    <a:bodyPr/>
                    <a:lstStyle/>
                    <a:p>
                      <a:pPr marL="285750" indent="-285750">
                        <a:buFont typeface="Courier New" panose="02070309020205020404" pitchFamily="49" charset="0"/>
                        <a:buChar char="o"/>
                      </a:pPr>
                      <a:endParaRPr lang="en-US" baseline="0" dirty="0" smtClean="0"/>
                    </a:p>
                    <a:p>
                      <a:pPr marL="285750" indent="-285750">
                        <a:buFont typeface="Courier New" panose="02070309020205020404" pitchFamily="49" charset="0"/>
                        <a:buChar char="o"/>
                      </a:pPr>
                      <a:r>
                        <a:rPr lang="en-US" baseline="0" dirty="0" smtClean="0"/>
                        <a:t>Append repeater </a:t>
                      </a:r>
                      <a:r>
                        <a:rPr lang="en-US" baseline="0" dirty="0" err="1" smtClean="0"/>
                        <a:t>upf</a:t>
                      </a:r>
                      <a:r>
                        <a:rPr lang="en-US" baseline="0" dirty="0" smtClean="0"/>
                        <a:t> to check-in UPF in </a:t>
                      </a:r>
                      <a:r>
                        <a:rPr lang="en-US" baseline="0" dirty="0" err="1" smtClean="0"/>
                        <a:t>carrizo</a:t>
                      </a:r>
                      <a:r>
                        <a:rPr lang="en-US" baseline="0" dirty="0" smtClean="0"/>
                        <a:t> </a:t>
                      </a:r>
                    </a:p>
                    <a:p>
                      <a:pPr marL="285750" indent="-285750">
                        <a:buFont typeface="Courier New" panose="02070309020205020404" pitchFamily="49" charset="0"/>
                        <a:buChar char="o"/>
                      </a:pPr>
                      <a:endParaRPr lang="en-US" dirty="0"/>
                    </a:p>
                  </a:txBody>
                  <a:tcPr/>
                </a:tc>
                <a:tc>
                  <a:txBody>
                    <a:bodyPr/>
                    <a:lstStyle/>
                    <a:p>
                      <a:pPr marL="0" indent="0">
                        <a:buFont typeface="Courier New" panose="02070309020205020404" pitchFamily="49" charset="0"/>
                        <a:buNone/>
                      </a:pPr>
                      <a:r>
                        <a:rPr lang="en-US" dirty="0" smtClean="0"/>
                        <a:t>    Nigel </a:t>
                      </a:r>
                      <a:endParaRPr lang="en-US" dirty="0"/>
                    </a:p>
                  </a:txBody>
                  <a:tcPr/>
                </a:tc>
                <a:tc>
                  <a:txBody>
                    <a:bodyPr/>
                    <a:lstStyle/>
                    <a:p>
                      <a:pPr marL="0" indent="0">
                        <a:buFont typeface="Courier New" panose="02070309020205020404" pitchFamily="49" charset="0"/>
                        <a:buNone/>
                      </a:pPr>
                      <a:r>
                        <a:rPr lang="en-US" dirty="0" smtClean="0"/>
                        <a:t> Complete</a:t>
                      </a:r>
                    </a:p>
                    <a:p>
                      <a:pPr marL="285750" indent="-285750">
                        <a:buFont typeface="Courier New" panose="02070309020205020404" pitchFamily="49" charset="0"/>
                        <a:buChar char="o"/>
                      </a:pPr>
                      <a:endParaRPr lang="en-US" dirty="0" smtClean="0"/>
                    </a:p>
                    <a:p>
                      <a:pPr marL="285750" indent="-285750">
                        <a:buFont typeface="Courier New" panose="02070309020205020404" pitchFamily="49" charset="0"/>
                        <a:buChar char="o"/>
                      </a:pPr>
                      <a:endParaRPr lang="en-US" dirty="0"/>
                    </a:p>
                  </a:txBody>
                  <a:tcPr/>
                </a:tc>
                <a:tc>
                  <a:txBody>
                    <a:bodyPr/>
                    <a:lstStyle/>
                    <a:p>
                      <a:pPr marL="0" indent="0">
                        <a:buFont typeface="Courier New" panose="02070309020205020404" pitchFamily="49" charset="0"/>
                        <a:buNone/>
                      </a:pPr>
                      <a:r>
                        <a:rPr lang="en-US" dirty="0" smtClean="0"/>
                        <a:t>UBTS</a:t>
                      </a:r>
                    </a:p>
                    <a:p>
                      <a:pPr marL="0" indent="0">
                        <a:buFont typeface="Courier New" panose="02070309020205020404" pitchFamily="49" charset="0"/>
                        <a:buNone/>
                      </a:pPr>
                      <a:r>
                        <a:rPr lang="en-US" dirty="0" smtClean="0"/>
                        <a:t>505704</a:t>
                      </a:r>
                      <a:endParaRPr lang="en-US" dirty="0"/>
                    </a:p>
                  </a:txBody>
                  <a:tcPr/>
                </a:tc>
              </a:tr>
            </a:tbl>
          </a:graphicData>
        </a:graphic>
      </p:graphicFrame>
      <p:sp>
        <p:nvSpPr>
          <p:cNvPr id="6" name="Rectangle 5"/>
          <p:cNvSpPr/>
          <p:nvPr/>
        </p:nvSpPr>
        <p:spPr>
          <a:xfrm>
            <a:off x="593834" y="2604861"/>
            <a:ext cx="1273105" cy="369332"/>
          </a:xfrm>
          <a:prstGeom prst="rect">
            <a:avLst/>
          </a:prstGeom>
        </p:spPr>
        <p:txBody>
          <a:bodyPr wrap="none">
            <a:spAutoFit/>
          </a:bodyPr>
          <a:lstStyle/>
          <a:p>
            <a:r>
              <a:rPr lang="en-US" b="1" dirty="0" smtClean="0"/>
              <a:t>Action Plan</a:t>
            </a:r>
            <a:endParaRPr lang="en-US" dirty="0"/>
          </a:p>
        </p:txBody>
      </p:sp>
    </p:spTree>
    <p:extLst>
      <p:ext uri="{BB962C8B-B14F-4D97-AF65-F5344CB8AC3E}">
        <p14:creationId xmlns:p14="http://schemas.microsoft.com/office/powerpoint/2010/main" val="324802154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Problem Areas</a:t>
            </a:r>
            <a:endParaRPr lang="en-US" dirty="0"/>
          </a:p>
        </p:txBody>
      </p:sp>
      <p:sp>
        <p:nvSpPr>
          <p:cNvPr id="3" name="Content Placeholder 2"/>
          <p:cNvSpPr>
            <a:spLocks noGrp="1"/>
          </p:cNvSpPr>
          <p:nvPr>
            <p:ph idx="1"/>
          </p:nvPr>
        </p:nvSpPr>
        <p:spPr>
          <a:xfrm>
            <a:off x="274388" y="1081578"/>
            <a:ext cx="8595360" cy="4937760"/>
          </a:xfrm>
        </p:spPr>
        <p:txBody>
          <a:bodyPr/>
          <a:lstStyle/>
          <a:p>
            <a:pPr lvl="0"/>
            <a:r>
              <a:rPr lang="en-US" b="1" i="1" dirty="0"/>
              <a:t>Key Problem Areas</a:t>
            </a:r>
          </a:p>
          <a:p>
            <a:pPr lvl="1"/>
            <a:r>
              <a:rPr lang="en-US" i="1" dirty="0"/>
              <a:t>What went wrong? </a:t>
            </a:r>
            <a:endParaRPr lang="en-US" dirty="0"/>
          </a:p>
          <a:p>
            <a:pPr lvl="1"/>
            <a:r>
              <a:rPr lang="en-US" i="1" dirty="0"/>
              <a:t>What project processes didn’t work well?</a:t>
            </a:r>
            <a:endParaRPr lang="en-US" dirty="0"/>
          </a:p>
          <a:p>
            <a:pPr lvl="1"/>
            <a:r>
              <a:rPr lang="en-US" i="1" dirty="0"/>
              <a:t>What specific processes caused problems?</a:t>
            </a:r>
            <a:endParaRPr lang="en-US" dirty="0"/>
          </a:p>
          <a:p>
            <a:pPr lvl="1"/>
            <a:r>
              <a:rPr lang="en-US" i="1" dirty="0"/>
              <a:t>What were the effects of key problems areas (i.e. on budget, schedule, etc.)?</a:t>
            </a:r>
            <a:endParaRPr lang="en-US" dirty="0"/>
          </a:p>
          <a:p>
            <a:pPr lvl="1"/>
            <a:r>
              <a:rPr lang="en-US" i="1" dirty="0"/>
              <a:t>Technical challenges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91177835"/>
              </p:ext>
            </p:extLst>
          </p:nvPr>
        </p:nvGraphicFramePr>
        <p:xfrm>
          <a:off x="593834" y="3533751"/>
          <a:ext cx="7353894" cy="1814975"/>
        </p:xfrm>
        <a:graphic>
          <a:graphicData uri="http://schemas.openxmlformats.org/drawingml/2006/table">
            <a:tbl>
              <a:tblPr firstRow="1" bandRow="1">
                <a:tableStyleId>{5C22544A-7EE6-4342-B048-85BDC9FD1C3A}</a:tableStyleId>
              </a:tblPr>
              <a:tblGrid>
                <a:gridCol w="3676947"/>
                <a:gridCol w="1225649"/>
                <a:gridCol w="1225649"/>
                <a:gridCol w="1225649"/>
              </a:tblGrid>
              <a:tr h="492773">
                <a:tc>
                  <a:txBody>
                    <a:bodyPr/>
                    <a:lstStyle/>
                    <a:p>
                      <a:r>
                        <a:rPr lang="en-US" dirty="0" smtClean="0"/>
                        <a:t>Action Item- do differently</a:t>
                      </a:r>
                      <a:r>
                        <a:rPr lang="en-US" baseline="0" dirty="0" smtClean="0"/>
                        <a:t> </a:t>
                      </a:r>
                      <a:endParaRPr lang="en-US" dirty="0"/>
                    </a:p>
                  </a:txBody>
                  <a:tcPr/>
                </a:tc>
                <a:tc>
                  <a:txBody>
                    <a:bodyPr/>
                    <a:lstStyle/>
                    <a:p>
                      <a:r>
                        <a:rPr lang="en-US" dirty="0" smtClean="0"/>
                        <a:t>Owner</a:t>
                      </a:r>
                      <a:endParaRPr lang="en-US" dirty="0"/>
                    </a:p>
                  </a:txBody>
                  <a:tcPr/>
                </a:tc>
                <a:tc>
                  <a:txBody>
                    <a:bodyPr/>
                    <a:lstStyle/>
                    <a:p>
                      <a:r>
                        <a:rPr lang="en-US" dirty="0" smtClean="0"/>
                        <a:t>Result/ Impact</a:t>
                      </a:r>
                      <a:endParaRPr lang="en-US" dirty="0"/>
                    </a:p>
                  </a:txBody>
                  <a:tcPr/>
                </a:tc>
                <a:tc>
                  <a:txBody>
                    <a:bodyPr/>
                    <a:lstStyle/>
                    <a:p>
                      <a:r>
                        <a:rPr lang="en-US" dirty="0" err="1" smtClean="0"/>
                        <a:t>Chkpoint</a:t>
                      </a:r>
                      <a:endParaRPr lang="en-US" dirty="0"/>
                    </a:p>
                  </a:txBody>
                  <a:tcPr/>
                </a:tc>
              </a:tr>
              <a:tr h="68212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927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Rectangle 4"/>
          <p:cNvSpPr/>
          <p:nvPr/>
        </p:nvSpPr>
        <p:spPr>
          <a:xfrm>
            <a:off x="593834" y="3164419"/>
            <a:ext cx="1273105" cy="369332"/>
          </a:xfrm>
          <a:prstGeom prst="rect">
            <a:avLst/>
          </a:prstGeom>
        </p:spPr>
        <p:txBody>
          <a:bodyPr wrap="none">
            <a:spAutoFit/>
          </a:bodyPr>
          <a:lstStyle/>
          <a:p>
            <a:r>
              <a:rPr lang="en-US" b="1" dirty="0" smtClean="0"/>
              <a:t>Action Plan</a:t>
            </a:r>
            <a:endParaRPr lang="en-US" dirty="0"/>
          </a:p>
        </p:txBody>
      </p:sp>
    </p:spTree>
    <p:extLst>
      <p:ext uri="{BB962C8B-B14F-4D97-AF65-F5344CB8AC3E}">
        <p14:creationId xmlns:p14="http://schemas.microsoft.com/office/powerpoint/2010/main" val="315428337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lstStyle/>
          <a:p>
            <a:r>
              <a:rPr lang="en-US" b="1" dirty="0"/>
              <a:t>Risk Management</a:t>
            </a:r>
            <a:endParaRPr lang="en-US" sz="1200" dirty="0"/>
          </a:p>
          <a:p>
            <a:pPr lvl="1"/>
            <a:r>
              <a:rPr lang="en-US" i="1" dirty="0"/>
              <a:t>Project risks that have been mitigated</a:t>
            </a:r>
          </a:p>
          <a:p>
            <a:pPr lvl="1"/>
            <a:r>
              <a:rPr lang="en-US" i="1" dirty="0"/>
              <a:t>Outstanding project Risks that need to be managed </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42076983"/>
              </p:ext>
            </p:extLst>
          </p:nvPr>
        </p:nvGraphicFramePr>
        <p:xfrm>
          <a:off x="499241" y="3068144"/>
          <a:ext cx="7619999" cy="2167329"/>
        </p:xfrm>
        <a:graphic>
          <a:graphicData uri="http://schemas.openxmlformats.org/drawingml/2006/table">
            <a:tbl>
              <a:tblPr firstRow="1" bandRow="1">
                <a:tableStyleId>{5C22544A-7EE6-4342-B048-85BDC9FD1C3A}</a:tableStyleId>
              </a:tblPr>
              <a:tblGrid>
                <a:gridCol w="1238851"/>
                <a:gridCol w="1625217"/>
                <a:gridCol w="1300655"/>
                <a:gridCol w="1143000"/>
                <a:gridCol w="1221827"/>
                <a:gridCol w="1090449"/>
              </a:tblGrid>
              <a:tr h="873235">
                <a:tc>
                  <a:txBody>
                    <a:bodyPr/>
                    <a:lstStyle/>
                    <a:p>
                      <a:r>
                        <a:rPr lang="en-US" dirty="0" smtClean="0"/>
                        <a:t>Project Risk</a:t>
                      </a:r>
                      <a:endParaRPr lang="en-US" dirty="0"/>
                    </a:p>
                  </a:txBody>
                  <a:tcPr/>
                </a:tc>
                <a:tc>
                  <a:txBody>
                    <a:bodyPr/>
                    <a:lstStyle/>
                    <a:p>
                      <a:r>
                        <a:rPr lang="en-US" dirty="0" smtClean="0"/>
                        <a:t>Mitigation</a:t>
                      </a:r>
                      <a:endParaRPr lang="en-US" dirty="0"/>
                    </a:p>
                  </a:txBody>
                  <a:tcPr/>
                </a:tc>
                <a:tc>
                  <a:txBody>
                    <a:bodyPr/>
                    <a:lstStyle/>
                    <a:p>
                      <a:r>
                        <a:rPr lang="en-US" dirty="0" smtClean="0"/>
                        <a:t>Owner</a:t>
                      </a:r>
                      <a:endParaRPr lang="en-US" dirty="0"/>
                    </a:p>
                  </a:txBody>
                  <a:tcPr/>
                </a:tc>
                <a:tc>
                  <a:txBody>
                    <a:bodyPr/>
                    <a:lstStyle/>
                    <a:p>
                      <a:r>
                        <a:rPr lang="en-US" dirty="0" smtClean="0"/>
                        <a:t>Status ( Mitigated/ Not)</a:t>
                      </a:r>
                      <a:endParaRPr lang="en-US" dirty="0"/>
                    </a:p>
                  </a:txBody>
                  <a:tcPr/>
                </a:tc>
                <a:tc>
                  <a:txBody>
                    <a:bodyPr/>
                    <a:lstStyle/>
                    <a:p>
                      <a:r>
                        <a:rPr lang="en-US" dirty="0" smtClean="0"/>
                        <a:t>Date Completed/ ETA</a:t>
                      </a:r>
                      <a:endParaRPr lang="en-US" dirty="0"/>
                    </a:p>
                  </a:txBody>
                  <a:tcPr/>
                </a:tc>
                <a:tc>
                  <a:txBody>
                    <a:bodyPr/>
                    <a:lstStyle/>
                    <a:p>
                      <a:r>
                        <a:rPr lang="en-US" dirty="0" smtClean="0"/>
                        <a:t>Result/ Impact</a:t>
                      </a:r>
                      <a:endParaRPr lang="en-US" dirty="0"/>
                    </a:p>
                  </a:txBody>
                  <a:tcPr/>
                </a:tc>
              </a:tr>
              <a:tr h="417643">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17643">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417643">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28829416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6768" y="306706"/>
            <a:ext cx="7680960" cy="434273"/>
          </a:xfrm>
        </p:spPr>
        <p:txBody>
          <a:bodyPr/>
          <a:lstStyle/>
          <a:p>
            <a:r>
              <a:rPr lang="en-US" dirty="0" smtClean="0"/>
              <a:t/>
            </a:r>
            <a:br>
              <a:rPr lang="en-US" dirty="0" smtClean="0"/>
            </a:br>
            <a:r>
              <a:rPr lang="en-US" dirty="0" smtClean="0"/>
              <a:t>Proposed SUMMARY Statement for all functions</a:t>
            </a:r>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1884673466"/>
              </p:ext>
            </p:extLst>
          </p:nvPr>
        </p:nvGraphicFramePr>
        <p:xfrm>
          <a:off x="593834" y="1270874"/>
          <a:ext cx="7241627" cy="1836146"/>
        </p:xfrm>
        <a:graphic>
          <a:graphicData uri="http://schemas.openxmlformats.org/drawingml/2006/table">
            <a:tbl>
              <a:tblPr firstRow="1" bandRow="1">
                <a:tableStyleId>{5C22544A-7EE6-4342-B048-85BDC9FD1C3A}</a:tableStyleId>
              </a:tblPr>
              <a:tblGrid>
                <a:gridCol w="4344977"/>
                <a:gridCol w="1448325"/>
                <a:gridCol w="1448325"/>
              </a:tblGrid>
              <a:tr h="492773">
                <a:tc>
                  <a:txBody>
                    <a:bodyPr/>
                    <a:lstStyle/>
                    <a:p>
                      <a:r>
                        <a:rPr lang="en-US" dirty="0" smtClean="0"/>
                        <a:t>TOPIC- good, bad</a:t>
                      </a:r>
                      <a:endParaRPr lang="en-US" dirty="0"/>
                    </a:p>
                  </a:txBody>
                  <a:tcPr/>
                </a:tc>
                <a:tc>
                  <a:txBody>
                    <a:bodyPr/>
                    <a:lstStyle/>
                    <a:p>
                      <a:r>
                        <a:rPr lang="en-US" dirty="0" smtClean="0"/>
                        <a:t>Inputs</a:t>
                      </a:r>
                      <a:endParaRPr lang="en-US" dirty="0"/>
                    </a:p>
                  </a:txBody>
                  <a:tcPr/>
                </a:tc>
                <a:tc>
                  <a:txBody>
                    <a:bodyPr/>
                    <a:lstStyle/>
                    <a:p>
                      <a:r>
                        <a:rPr lang="en-US" dirty="0" smtClean="0"/>
                        <a:t>Result/ Impact</a:t>
                      </a:r>
                      <a:endParaRPr lang="en-US" dirty="0"/>
                    </a:p>
                  </a:txBody>
                  <a:tcPr/>
                </a:tc>
              </a:tr>
              <a:tr h="61694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kern="1200" dirty="0" smtClean="0">
                          <a:solidFill>
                            <a:schemeClr val="dk1"/>
                          </a:solidFill>
                          <a:effectLst/>
                          <a:latin typeface="Times New Roman"/>
                          <a:ea typeface="Times New Roman"/>
                          <a:cs typeface="+mn-cs"/>
                        </a:rPr>
                        <a:t>What things did you think went well on the project?</a:t>
                      </a:r>
                      <a:endParaRPr lang="en-US" sz="1600" kern="1200" dirty="0" smtClean="0">
                        <a:solidFill>
                          <a:schemeClr val="dk1"/>
                        </a:solidFill>
                        <a:effectLst/>
                        <a:latin typeface="Times New Roman"/>
                        <a:ea typeface="Times New Roman"/>
                        <a:cs typeface="+mn-cs"/>
                      </a:endParaRPr>
                    </a:p>
                  </a:txBody>
                  <a:tcPr/>
                </a:tc>
                <a:tc>
                  <a:txBody>
                    <a:bodyPr/>
                    <a:lstStyle/>
                    <a:p>
                      <a:endParaRPr lang="en-US" dirty="0"/>
                    </a:p>
                  </a:txBody>
                  <a:tcPr/>
                </a:tc>
                <a:tc>
                  <a:txBody>
                    <a:bodyPr/>
                    <a:lstStyle/>
                    <a:p>
                      <a:endParaRPr lang="en-US" dirty="0"/>
                    </a:p>
                  </a:txBody>
                  <a:tcPr/>
                </a:tc>
              </a:tr>
              <a:tr h="49277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kern="1200" dirty="0" smtClean="0">
                          <a:solidFill>
                            <a:schemeClr val="dk1"/>
                          </a:solidFill>
                          <a:effectLst/>
                          <a:latin typeface="Times New Roman"/>
                          <a:ea typeface="Times New Roman"/>
                          <a:cs typeface="+mn-cs"/>
                        </a:rPr>
                        <a:t>What was the single most frustrating part of the project</a:t>
                      </a:r>
                      <a:endParaRPr lang="en-US" sz="1600" kern="1200" dirty="0">
                        <a:solidFill>
                          <a:schemeClr val="dk1"/>
                        </a:solidFill>
                        <a:effectLst/>
                        <a:latin typeface="Times New Roman"/>
                        <a:ea typeface="Times New Roman"/>
                        <a:cs typeface="+mn-cs"/>
                      </a:endParaRPr>
                    </a:p>
                  </a:txBody>
                  <a:tcPr/>
                </a:tc>
                <a:tc>
                  <a:txBody>
                    <a:bodyPr/>
                    <a:lstStyle/>
                    <a:p>
                      <a:endParaRPr lang="en-US" dirty="0"/>
                    </a:p>
                  </a:txBody>
                  <a:tcPr/>
                </a:tc>
                <a:tc>
                  <a:txBody>
                    <a:bodyPr/>
                    <a:lstStyle/>
                    <a:p>
                      <a:endParaRPr lang="en-US" dirty="0"/>
                    </a:p>
                  </a:txBody>
                  <a:tcPr/>
                </a:tc>
              </a:tr>
            </a:tbl>
          </a:graphicData>
        </a:graphic>
      </p:graphicFrame>
      <p:sp>
        <p:nvSpPr>
          <p:cNvPr id="4" name="Rectangle 3"/>
          <p:cNvSpPr/>
          <p:nvPr/>
        </p:nvSpPr>
        <p:spPr>
          <a:xfrm>
            <a:off x="266768" y="6097516"/>
            <a:ext cx="4133889" cy="338554"/>
          </a:xfrm>
          <a:prstGeom prst="rect">
            <a:avLst/>
          </a:prstGeom>
        </p:spPr>
        <p:txBody>
          <a:bodyPr wrap="none">
            <a:spAutoFit/>
          </a:bodyPr>
          <a:lstStyle/>
          <a:p>
            <a:r>
              <a:rPr lang="en-US" sz="1600" i="1" cap="all" dirty="0">
                <a:solidFill>
                  <a:prstClr val="black"/>
                </a:solidFill>
                <a:ea typeface="+mj-ea"/>
                <a:cs typeface="+mj-cs"/>
              </a:rPr>
              <a:t>Add more rows/ columns as appropriate</a:t>
            </a:r>
            <a:endParaRPr lang="en-US" i="1" dirty="0"/>
          </a:p>
        </p:txBody>
      </p:sp>
      <p:graphicFrame>
        <p:nvGraphicFramePr>
          <p:cNvPr id="8" name="Table 7"/>
          <p:cNvGraphicFramePr>
            <a:graphicFrameLocks noGrp="1"/>
          </p:cNvGraphicFramePr>
          <p:nvPr>
            <p:extLst>
              <p:ext uri="{D42A27DB-BD31-4B8C-83A1-F6EECF244321}">
                <p14:modId xmlns:p14="http://schemas.microsoft.com/office/powerpoint/2010/main" val="2557932843"/>
              </p:ext>
            </p:extLst>
          </p:nvPr>
        </p:nvGraphicFramePr>
        <p:xfrm>
          <a:off x="593834" y="3533751"/>
          <a:ext cx="7353894" cy="1997855"/>
        </p:xfrm>
        <a:graphic>
          <a:graphicData uri="http://schemas.openxmlformats.org/drawingml/2006/table">
            <a:tbl>
              <a:tblPr firstRow="1" bandRow="1">
                <a:tableStyleId>{5C22544A-7EE6-4342-B048-85BDC9FD1C3A}</a:tableStyleId>
              </a:tblPr>
              <a:tblGrid>
                <a:gridCol w="3676947"/>
                <a:gridCol w="1225649"/>
                <a:gridCol w="1225649"/>
                <a:gridCol w="1225649"/>
              </a:tblGrid>
              <a:tr h="492773">
                <a:tc>
                  <a:txBody>
                    <a:bodyPr/>
                    <a:lstStyle/>
                    <a:p>
                      <a:r>
                        <a:rPr lang="en-US" dirty="0" smtClean="0"/>
                        <a:t>TOPIC- can do better</a:t>
                      </a:r>
                      <a:endParaRPr lang="en-US" dirty="0"/>
                    </a:p>
                  </a:txBody>
                  <a:tcPr/>
                </a:tc>
                <a:tc>
                  <a:txBody>
                    <a:bodyPr/>
                    <a:lstStyle/>
                    <a:p>
                      <a:r>
                        <a:rPr lang="en-US" dirty="0" smtClean="0"/>
                        <a:t>Owner</a:t>
                      </a:r>
                      <a:endParaRPr lang="en-US" dirty="0"/>
                    </a:p>
                  </a:txBody>
                  <a:tcPr/>
                </a:tc>
                <a:tc>
                  <a:txBody>
                    <a:bodyPr/>
                    <a:lstStyle/>
                    <a:p>
                      <a:r>
                        <a:rPr lang="en-US" dirty="0" smtClean="0"/>
                        <a:t>Impact</a:t>
                      </a:r>
                      <a:endParaRPr lang="en-US" dirty="0"/>
                    </a:p>
                  </a:txBody>
                  <a:tcPr/>
                </a:tc>
                <a:tc>
                  <a:txBody>
                    <a:bodyPr/>
                    <a:lstStyle/>
                    <a:p>
                      <a:r>
                        <a:rPr lang="en-US" dirty="0" err="1" smtClean="0"/>
                        <a:t>Chkpoint</a:t>
                      </a:r>
                      <a:endParaRPr lang="en-US" dirty="0"/>
                    </a:p>
                  </a:txBody>
                  <a:tcPr/>
                </a:tc>
              </a:tr>
              <a:tr h="68212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kern="1200" dirty="0" smtClean="0">
                          <a:solidFill>
                            <a:schemeClr val="dk1"/>
                          </a:solidFill>
                          <a:effectLst/>
                          <a:latin typeface="Times New Roman"/>
                          <a:ea typeface="Times New Roman"/>
                          <a:cs typeface="+mn-cs"/>
                        </a:rPr>
                        <a:t>How would you do things differently next time to avoid this frustration?</a:t>
                      </a:r>
                      <a:endParaRPr lang="en-US" sz="1600" kern="1200" dirty="0">
                        <a:solidFill>
                          <a:schemeClr val="dk1"/>
                        </a:solidFill>
                        <a:effectLst/>
                        <a:latin typeface="Times New Roman"/>
                        <a:ea typeface="Times New Roman"/>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r>
              <a:tr h="49277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600" kern="1200" dirty="0" smtClean="0">
                          <a:solidFill>
                            <a:schemeClr val="dk1"/>
                          </a:solidFill>
                          <a:effectLst/>
                          <a:latin typeface="Times New Roman"/>
                          <a:ea typeface="Times New Roman"/>
                          <a:cs typeface="+mn-cs"/>
                        </a:rPr>
                        <a:t>Were there any other issues/changes that should be considered?  Please offer suggestions for methods of improvement.</a:t>
                      </a:r>
                      <a:endParaRPr lang="en-US" sz="1600" kern="1200" dirty="0" smtClean="0">
                        <a:solidFill>
                          <a:schemeClr val="dk1"/>
                        </a:solidFill>
                        <a:effectLst/>
                        <a:latin typeface="Times New Roman"/>
                        <a:ea typeface="Times New Roman"/>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Rectangle 4"/>
          <p:cNvSpPr/>
          <p:nvPr/>
        </p:nvSpPr>
        <p:spPr>
          <a:xfrm>
            <a:off x="593834" y="3164419"/>
            <a:ext cx="4078617" cy="369332"/>
          </a:xfrm>
          <a:prstGeom prst="rect">
            <a:avLst/>
          </a:prstGeom>
        </p:spPr>
        <p:txBody>
          <a:bodyPr wrap="none">
            <a:spAutoFit/>
          </a:bodyPr>
          <a:lstStyle/>
          <a:p>
            <a:r>
              <a:rPr lang="en-US" b="1" dirty="0" smtClean="0"/>
              <a:t>Post </a:t>
            </a:r>
            <a:r>
              <a:rPr lang="en-US" b="1" dirty="0"/>
              <a:t>Project Tasks/Future Considerations</a:t>
            </a:r>
            <a:endParaRPr lang="en-US" dirty="0"/>
          </a:p>
        </p:txBody>
      </p:sp>
      <p:sp>
        <p:nvSpPr>
          <p:cNvPr id="7" name="Rectangle 6"/>
          <p:cNvSpPr/>
          <p:nvPr/>
        </p:nvSpPr>
        <p:spPr>
          <a:xfrm>
            <a:off x="653498" y="913945"/>
            <a:ext cx="1979644" cy="369332"/>
          </a:xfrm>
          <a:prstGeom prst="rect">
            <a:avLst/>
          </a:prstGeom>
        </p:spPr>
        <p:txBody>
          <a:bodyPr wrap="none">
            <a:spAutoFit/>
          </a:bodyPr>
          <a:lstStyle/>
          <a:p>
            <a:r>
              <a:rPr lang="en-US" b="1" dirty="0"/>
              <a:t>Key Lessons Learnt</a:t>
            </a:r>
            <a:endParaRPr lang="en-US" dirty="0"/>
          </a:p>
        </p:txBody>
      </p:sp>
    </p:spTree>
    <p:extLst>
      <p:ext uri="{BB962C8B-B14F-4D97-AF65-F5344CB8AC3E}">
        <p14:creationId xmlns:p14="http://schemas.microsoft.com/office/powerpoint/2010/main" val="6586685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&amp; Attribution</a:t>
            </a:r>
          </a:p>
        </p:txBody>
      </p:sp>
      <p:sp>
        <p:nvSpPr>
          <p:cNvPr id="3" name="Content Placeholder 2"/>
          <p:cNvSpPr>
            <a:spLocks noGrp="1"/>
          </p:cNvSpPr>
          <p:nvPr>
            <p:ph idx="1"/>
          </p:nvPr>
        </p:nvSpPr>
        <p:spPr/>
        <p:txBody>
          <a:bodyPr anchor="b"/>
          <a:lstStyle/>
          <a:p>
            <a:pPr marL="0" indent="0" defTabSz="652463">
              <a:spcAft>
                <a:spcPts val="0"/>
              </a:spcAft>
              <a:buNone/>
              <a:defRPr/>
            </a:pPr>
            <a:r>
              <a:rPr lang="en-US" sz="1200" dirty="0"/>
              <a:t>The information presented in this document is for informational purposes only and may contain technical inaccuracies, omissions and typographical errors.</a:t>
            </a:r>
            <a:br>
              <a:rPr lang="en-US" sz="1200" dirty="0"/>
            </a:br>
            <a:endParaRPr lang="en-US" sz="1200" dirty="0"/>
          </a:p>
          <a:p>
            <a:pPr marL="0" indent="0" defTabSz="652463">
              <a:spcAft>
                <a:spcPts val="0"/>
              </a:spcAft>
              <a:buNone/>
              <a:defRPr/>
            </a:pPr>
            <a:r>
              <a:rPr lang="en-US" sz="12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1200" dirty="0"/>
            </a:br>
            <a:endParaRPr lang="en-US" sz="1200" dirty="0"/>
          </a:p>
          <a:p>
            <a:pPr marL="0" indent="0" defTabSz="652463">
              <a:spcAft>
                <a:spcPts val="0"/>
              </a:spcAft>
              <a:buNone/>
              <a:defRPr/>
            </a:pPr>
            <a:r>
              <a:rPr lang="en-US" sz="1200" dirty="0"/>
              <a:t>AMD MAKES NO REPRESENTATIONS OR WARRANTIES WITH RESPECT TO THE CONTENTS HEREOF AND ASSUMES NO RESPONSIBILITY FOR ANY INACCURACIES, ERRORS OR OMISSIONS THAT MAY APPEAR IN THIS INFORMATION.</a:t>
            </a:r>
            <a:br>
              <a:rPr lang="en-US" sz="1200" dirty="0"/>
            </a:br>
            <a:endParaRPr lang="en-US" sz="1200" dirty="0"/>
          </a:p>
          <a:p>
            <a:pPr marL="0" indent="0" defTabSz="652463">
              <a:spcAft>
                <a:spcPts val="0"/>
              </a:spcAft>
              <a:buNone/>
              <a:defRPr/>
            </a:pPr>
            <a:r>
              <a:rPr lang="en-US" sz="12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652463">
              <a:spcAft>
                <a:spcPts val="0"/>
              </a:spcAft>
              <a:buNone/>
              <a:defRPr/>
            </a:pPr>
            <a:endParaRPr lang="en-US" sz="1200" b="1" u="sng" dirty="0"/>
          </a:p>
          <a:p>
            <a:pPr marL="0" indent="0" algn="just" defTabSz="652463">
              <a:spcAft>
                <a:spcPts val="0"/>
              </a:spcAft>
              <a:buNone/>
              <a:defRPr/>
            </a:pPr>
            <a:r>
              <a:rPr lang="en-US" sz="1200" b="1" u="sng" dirty="0"/>
              <a:t>ATTRIBUTION</a:t>
            </a:r>
          </a:p>
          <a:p>
            <a:pPr marL="0" indent="0">
              <a:buNone/>
            </a:pPr>
            <a:r>
              <a:rPr lang="en-US" sz="1200" dirty="0"/>
              <a:t>© 2013 Advanced Micro Devices, Inc. All rights reserved. AMD, the AMD Arrow logo</a:t>
            </a:r>
            <a:r>
              <a:rPr lang="en-CA" sz="1200" dirty="0"/>
              <a:t> </a:t>
            </a:r>
            <a:r>
              <a:rPr lang="en-US" sz="1200" dirty="0"/>
              <a:t>and combinations thereof are trademarks of Advanced Micro Devices, Inc. in the United States and/or other jurisdictions.  SPEC  is a registered trademark of the Standard Performance Evaluation Corporation (SPEC). Other names are for informational purposes only and may be trademarks of their respective owners</a:t>
            </a:r>
            <a:r>
              <a:rPr lang="en-US" sz="1200" dirty="0" smtClean="0"/>
              <a:t>.</a:t>
            </a:r>
            <a:endParaRPr lang="en-US" sz="1200" dirty="0"/>
          </a:p>
        </p:txBody>
      </p:sp>
    </p:spTree>
    <p:extLst>
      <p:ext uri="{BB962C8B-B14F-4D97-AF65-F5344CB8AC3E}">
        <p14:creationId xmlns:p14="http://schemas.microsoft.com/office/powerpoint/2010/main" val="78626903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AMD STANDARD LITE">
  <a:themeElements>
    <a:clrScheme name="AMD Theme">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9650A0"/>
      </a:accent5>
      <a:accent6>
        <a:srgbClr val="C7C8CA"/>
      </a:accent6>
      <a:hlink>
        <a:srgbClr val="A6CE39"/>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fontAlgn="auto">
          <a:spcBef>
            <a:spcPts val="0"/>
          </a:spcBef>
          <a:spcAft>
            <a:spcPts val="0"/>
          </a:spcAft>
          <a:defRPr sz="32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defRPr kumimoji="0" sz="2000" b="0" i="0" u="none" strike="noStrike" kern="1200" cap="none" spc="0" normalizeH="0" baseline="0" noProof="0" dirty="0">
            <a:ln>
              <a:noFill/>
            </a:ln>
            <a:solidFill>
              <a:schemeClr val="tx1"/>
            </a:solidFill>
            <a:effectLst/>
            <a:uLnTx/>
            <a:uFillTx/>
            <a:latin typeface="+mj-lt"/>
            <a:ea typeface="MS PGothic" pitchFamily="34" charset="-128"/>
            <a:cs typeface="+mn-cs"/>
          </a:defRPr>
        </a:defPPr>
      </a:lstStyle>
    </a:txDef>
  </a:objectDefaults>
  <a:extraClrSchemeLst/>
</a:theme>
</file>

<file path=ppt/theme/theme2.xml><?xml version="1.0" encoding="utf-8"?>
<a:theme xmlns:a="http://schemas.openxmlformats.org/drawingml/2006/main" name="1_AMD PPT STANDARD WHT">
  <a:themeElements>
    <a:clrScheme name="2013 AMD White">
      <a:dk1>
        <a:srgbClr val="FFFFFF"/>
      </a:dk1>
      <a:lt1>
        <a:srgbClr val="262626"/>
      </a:lt1>
      <a:dk2>
        <a:srgbClr val="009966"/>
      </a:dk2>
      <a:lt2>
        <a:srgbClr val="807F82"/>
      </a:lt2>
      <a:accent1>
        <a:srgbClr val="D31919"/>
      </a:accent1>
      <a:accent2>
        <a:srgbClr val="767DC5"/>
      </a:accent2>
      <a:accent3>
        <a:srgbClr val="FC6500"/>
      </a:accent3>
      <a:accent4>
        <a:srgbClr val="00829B"/>
      </a:accent4>
      <a:accent5>
        <a:srgbClr val="FCD116"/>
      </a:accent5>
      <a:accent6>
        <a:srgbClr val="3F3F3F"/>
      </a:accent6>
      <a:hlink>
        <a:srgbClr val="009966"/>
      </a:hlink>
      <a:folHlink>
        <a:srgbClr val="807F8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indent="-164592">
          <a:spcBef>
            <a:spcPts val="300"/>
          </a:spcBef>
          <a:buClr>
            <a:schemeClr val="bg2"/>
          </a:buClr>
          <a:buFont typeface="Wingdings 3" pitchFamily="18" charset="2"/>
          <a:buChar char="}"/>
          <a:defRPr dirty="0" smtClean="0"/>
        </a:defPPr>
      </a:lstStyle>
    </a:txDef>
  </a:objectDefaults>
  <a:extraClrSchemeLst/>
</a:theme>
</file>

<file path=ppt/theme/theme3.xml><?xml version="1.0" encoding="utf-8"?>
<a:theme xmlns:a="http://schemas.openxmlformats.org/drawingml/2006/main" name="AMD PPT STANDARD WHT">
  <a:themeElements>
    <a:clrScheme name="2013 AMD White">
      <a:dk1>
        <a:srgbClr val="FFFFFF"/>
      </a:dk1>
      <a:lt1>
        <a:srgbClr val="262626"/>
      </a:lt1>
      <a:dk2>
        <a:srgbClr val="009966"/>
      </a:dk2>
      <a:lt2>
        <a:srgbClr val="807F82"/>
      </a:lt2>
      <a:accent1>
        <a:srgbClr val="D31919"/>
      </a:accent1>
      <a:accent2>
        <a:srgbClr val="767DC5"/>
      </a:accent2>
      <a:accent3>
        <a:srgbClr val="FC6500"/>
      </a:accent3>
      <a:accent4>
        <a:srgbClr val="00829B"/>
      </a:accent4>
      <a:accent5>
        <a:srgbClr val="FCD116"/>
      </a:accent5>
      <a:accent6>
        <a:srgbClr val="3F3F3F"/>
      </a:accent6>
      <a:hlink>
        <a:srgbClr val="009966"/>
      </a:hlink>
      <a:folHlink>
        <a:srgbClr val="807F8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indent="-164592">
          <a:spcBef>
            <a:spcPts val="300"/>
          </a:spcBef>
          <a:buClr>
            <a:schemeClr val="bg2"/>
          </a:buClr>
          <a:buFont typeface="Wingdings 3" pitchFamily="18" charset="2"/>
          <a:buChar char="}"/>
          <a:defRPr dirty="0" smtClean="0"/>
        </a:defPPr>
      </a:lstStyle>
    </a:txDef>
  </a:objectDefaults>
  <a:extraClrSchemeLst/>
</a:theme>
</file>

<file path=ppt/theme/theme4.xml><?xml version="1.0" encoding="utf-8"?>
<a:theme xmlns:a="http://schemas.openxmlformats.org/drawingml/2006/main" name="2_AMD STANDARD LITE">
  <a:themeElements>
    <a:clrScheme name="AMD Theme">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9650A0"/>
      </a:accent5>
      <a:accent6>
        <a:srgbClr val="C7C8CA"/>
      </a:accent6>
      <a:hlink>
        <a:srgbClr val="A6CE39"/>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fontAlgn="auto">
          <a:spcBef>
            <a:spcPts val="0"/>
          </a:spcBef>
          <a:spcAft>
            <a:spcPts val="0"/>
          </a:spcAft>
          <a:defRPr sz="32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defRPr kumimoji="0" sz="2000" b="0" i="0" u="none" strike="noStrike" kern="1200" cap="none" spc="0" normalizeH="0" baseline="0" noProof="0" dirty="0">
            <a:ln>
              <a:noFill/>
            </a:ln>
            <a:solidFill>
              <a:schemeClr val="tx1"/>
            </a:solidFill>
            <a:effectLst/>
            <a:uLnTx/>
            <a:uFillTx/>
            <a:latin typeface="+mj-lt"/>
            <a:ea typeface="MS PGothic" pitchFamily="34" charset="-128"/>
            <a:cs typeface="+mn-cs"/>
          </a:defRPr>
        </a:defPPr>
      </a:lstStyle>
    </a:txDef>
  </a:objectDefaults>
  <a:extraClrSchemeLst/>
</a:theme>
</file>

<file path=ppt/theme/theme5.xml><?xml version="1.0" encoding="utf-8"?>
<a:theme xmlns:a="http://schemas.openxmlformats.org/drawingml/2006/main" name="3_AMD STANDARD LITE">
  <a:themeElements>
    <a:clrScheme name="AMD Theme">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9650A0"/>
      </a:accent5>
      <a:accent6>
        <a:srgbClr val="C7C8CA"/>
      </a:accent6>
      <a:hlink>
        <a:srgbClr val="A6CE39"/>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fontAlgn="auto">
          <a:spcBef>
            <a:spcPts val="0"/>
          </a:spcBef>
          <a:spcAft>
            <a:spcPts val="0"/>
          </a:spcAft>
          <a:defRPr sz="32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defRPr kumimoji="0" sz="2000" b="0" i="0" u="none" strike="noStrike" kern="1200" cap="none" spc="0" normalizeH="0" baseline="0" noProof="0" dirty="0">
            <a:ln>
              <a:noFill/>
            </a:ln>
            <a:solidFill>
              <a:schemeClr val="tx1"/>
            </a:solidFill>
            <a:effectLst/>
            <a:uLnTx/>
            <a:uFillTx/>
            <a:latin typeface="+mj-lt"/>
            <a:ea typeface="MS PGothic" pitchFamily="34" charset="-128"/>
            <a:cs typeface="+mn-cs"/>
          </a:defRPr>
        </a:defPPr>
      </a:lstStyle>
    </a:txDef>
  </a:objectDefaults>
  <a:extraClrSchemeLst/>
</a:theme>
</file>

<file path=ppt/theme/theme6.xml><?xml version="1.0" encoding="utf-8"?>
<a:theme xmlns:a="http://schemas.openxmlformats.org/drawingml/2006/main" name="7_AMD STANDARD LITE">
  <a:themeElements>
    <a:clrScheme name="AMD Theme">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9650A0"/>
      </a:accent5>
      <a:accent6>
        <a:srgbClr val="C7C8CA"/>
      </a:accent6>
      <a:hlink>
        <a:srgbClr val="A6CE39"/>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fontAlgn="auto">
          <a:spcBef>
            <a:spcPts val="0"/>
          </a:spcBef>
          <a:spcAft>
            <a:spcPts val="0"/>
          </a:spcAft>
          <a:defRPr sz="32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defRPr kumimoji="0" sz="2000" b="0" i="0" u="none" strike="noStrike" kern="1200" cap="none" spc="0" normalizeH="0" baseline="0" noProof="0" dirty="0">
            <a:ln>
              <a:noFill/>
            </a:ln>
            <a:solidFill>
              <a:schemeClr val="tx1"/>
            </a:solidFill>
            <a:effectLst/>
            <a:uLnTx/>
            <a:uFillTx/>
            <a:latin typeface="+mj-lt"/>
            <a:ea typeface="MS PGothic" pitchFamily="34" charset="-128"/>
            <a:cs typeface="+mn-cs"/>
          </a:defRPr>
        </a:defPPr>
      </a:lstStyle>
    </a:txDef>
  </a:objectDefaults>
  <a:extraClrSchemeLst/>
</a:theme>
</file>

<file path=ppt/theme/theme7.xml><?xml version="1.0" encoding="utf-8"?>
<a:theme xmlns:a="http://schemas.openxmlformats.org/drawingml/2006/main" name="8_AMD STANDARD LITE">
  <a:themeElements>
    <a:clrScheme name="AMD Theme">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9650A0"/>
      </a:accent5>
      <a:accent6>
        <a:srgbClr val="C7C8CA"/>
      </a:accent6>
      <a:hlink>
        <a:srgbClr val="A6CE39"/>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fontAlgn="auto">
          <a:spcBef>
            <a:spcPts val="0"/>
          </a:spcBef>
          <a:spcAft>
            <a:spcPts val="0"/>
          </a:spcAft>
          <a:defRPr sz="32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defRPr kumimoji="0" sz="2000" b="0" i="0" u="none" strike="noStrike" kern="1200" cap="none" spc="0" normalizeH="0" baseline="0" noProof="0" dirty="0">
            <a:ln>
              <a:noFill/>
            </a:ln>
            <a:solidFill>
              <a:schemeClr val="tx1"/>
            </a:solidFill>
            <a:effectLst/>
            <a:uLnTx/>
            <a:uFillTx/>
            <a:latin typeface="+mj-lt"/>
            <a:ea typeface="MS PGothic" pitchFamily="34" charset="-128"/>
            <a:cs typeface="+mn-cs"/>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4B1B7A46415B40BFB5FA6C8004ECA5" ma:contentTypeVersion="1" ma:contentTypeDescription="Create a new document." ma:contentTypeScope="" ma:versionID="ac3b19f409d7e963cd80e4dcd1b829f4">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EABB4B6-7814-4B7C-8024-43D365D585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9CB1F34-7766-4B03-83EB-7842CA660DC0}">
  <ds:schemaRefs>
    <ds:schemaRef ds:uri="http://schemas.microsoft.com/sharepoint/v3/contenttype/forms"/>
  </ds:schemaRefs>
</ds:datastoreItem>
</file>

<file path=customXml/itemProps3.xml><?xml version="1.0" encoding="utf-8"?>
<ds:datastoreItem xmlns:ds="http://schemas.openxmlformats.org/officeDocument/2006/customXml" ds:itemID="{B8986E50-C1B5-44BB-82DE-D48150744C62}">
  <ds:schemaRefs>
    <ds:schemaRef ds:uri="http://purl.org/dc/terms/"/>
    <ds:schemaRef ds:uri="http://purl.org/dc/elements/1.1/"/>
    <ds:schemaRef ds:uri="http://schemas.microsoft.com/sharepoint/v3"/>
    <ds:schemaRef ds:uri="http://schemas.microsoft.com/office/2006/metadata/properties"/>
    <ds:schemaRef ds:uri="http://purl.org/dc/dcmitype/"/>
    <ds:schemaRef ds:uri="http://www.w3.org/XML/1998/namespace"/>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AMD STANDARD LITE</Template>
  <TotalTime>24865</TotalTime>
  <Words>476</Words>
  <Application>Microsoft Office PowerPoint</Application>
  <PresentationFormat>On-screen Show (4:3)</PresentationFormat>
  <Paragraphs>117</Paragraphs>
  <Slides>9</Slides>
  <Notes>0</Notes>
  <HiddenSlides>0</HiddenSlides>
  <MMClips>0</MMClips>
  <ScaleCrop>false</ScaleCrop>
  <HeadingPairs>
    <vt:vector size="4" baseType="variant">
      <vt:variant>
        <vt:lpstr>Theme</vt:lpstr>
      </vt:variant>
      <vt:variant>
        <vt:i4>7</vt:i4>
      </vt:variant>
      <vt:variant>
        <vt:lpstr>Slide Titles</vt:lpstr>
      </vt:variant>
      <vt:variant>
        <vt:i4>9</vt:i4>
      </vt:variant>
    </vt:vector>
  </HeadingPairs>
  <TitlesOfParts>
    <vt:vector size="16" baseType="lpstr">
      <vt:lpstr>AMD STANDARD LITE</vt:lpstr>
      <vt:lpstr>1_AMD PPT STANDARD WHT</vt:lpstr>
      <vt:lpstr>AMD PPT STANDARD WHT</vt:lpstr>
      <vt:lpstr>2_AMD STANDARD LITE</vt:lpstr>
      <vt:lpstr>3_AMD STANDARD LITE</vt:lpstr>
      <vt:lpstr>7_AMD STANDARD LITE</vt:lpstr>
      <vt:lpstr>8_AMD STANDARD LITE</vt:lpstr>
      <vt:lpstr>Carrizo LLR- Template   </vt:lpstr>
      <vt:lpstr> Purpose of LLR/ Post Mortem</vt:lpstr>
      <vt:lpstr>      Proposed Outline for all functions</vt:lpstr>
      <vt:lpstr>Performance Scorecard: for each function</vt:lpstr>
      <vt:lpstr>Key Accomplishments</vt:lpstr>
      <vt:lpstr>Key Problem Areas</vt:lpstr>
      <vt:lpstr>Risk Management</vt:lpstr>
      <vt:lpstr> Proposed SUMMARY Statement for all functions</vt:lpstr>
      <vt:lpstr>Disclaimer &amp; Attribution</vt:lpstr>
    </vt:vector>
  </TitlesOfParts>
  <Company>Advanced Micro Devices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CZ- Global Convergence Meeting</dc:title>
  <dc:creator>Windows User</dc:creator>
  <cp:lastModifiedBy>Windows User</cp:lastModifiedBy>
  <cp:revision>268</cp:revision>
  <cp:lastPrinted>2013-07-20T14:31:32Z</cp:lastPrinted>
  <dcterms:created xsi:type="dcterms:W3CDTF">2013-08-21T09:17:53Z</dcterms:created>
  <dcterms:modified xsi:type="dcterms:W3CDTF">2014-04-11T02:46:46Z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0x010100D34B1B7A46415B40BFB5FA6C8004ECA5</vt:lpwstr>
  </property>
</Properties>
</file>