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60" r:id="rId3"/>
    <p:sldId id="289" r:id="rId4"/>
    <p:sldId id="290" r:id="rId5"/>
    <p:sldId id="291" r:id="rId6"/>
    <p:sldId id="261" r:id="rId7"/>
    <p:sldId id="282" r:id="rId8"/>
    <p:sldId id="292" r:id="rId9"/>
    <p:sldId id="288" r:id="rId10"/>
    <p:sldId id="263" r:id="rId11"/>
    <p:sldId id="293" r:id="rId12"/>
    <p:sldId id="301" r:id="rId13"/>
    <p:sldId id="302" r:id="rId14"/>
    <p:sldId id="295" r:id="rId15"/>
    <p:sldId id="294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0" autoAdjust="0"/>
    <p:restoredTop sz="92810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992A-8248-4C06-8237-E73E911084DA}" type="datetimeFigureOut">
              <a:rPr lang="pt-PT" smtClean="0"/>
              <a:t>19/01/2023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ACED-2241-42D5-B902-25FEB4413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66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ACED-2241-42D5-B902-25FEB441318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58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ACED-2241-42D5-B902-25FEB441318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271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ACED-2241-42D5-B902-25FEB441318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53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ACED-2241-42D5-B902-25FEB441318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47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ACED-2241-42D5-B902-25FEB441318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06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4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0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C09224A5-E3BE-4D36-97FA-88D0B23EC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43" r="1" b="1"/>
          <a:stretch/>
        </p:blipFill>
        <p:spPr>
          <a:xfrm>
            <a:off x="2211" y="-76522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8A5111-91AB-4C04-AF4A-1477B1B6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09" y="565408"/>
            <a:ext cx="6935657" cy="3274307"/>
          </a:xfrm>
        </p:spPr>
        <p:txBody>
          <a:bodyPr anchor="t">
            <a:normAutofit/>
          </a:bodyPr>
          <a:lstStyle/>
          <a:p>
            <a:pPr algn="ctr"/>
            <a:br>
              <a:rPr lang="pt-PT" dirty="0">
                <a:solidFill>
                  <a:srgbClr val="FFFFFF"/>
                </a:solidFill>
              </a:rPr>
            </a:br>
            <a:r>
              <a:rPr lang="pt-PT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Computação Paralela</a:t>
            </a:r>
            <a:br>
              <a:rPr lang="pt-PT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pt-PT" sz="2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PT" sz="24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Algoritmo K-Means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304E2-5677-4D6A-9FCD-1270524B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65" y="3952031"/>
            <a:ext cx="7151357" cy="2272483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800" dirty="0">
                <a:solidFill>
                  <a:srgbClr val="FFFFFF"/>
                </a:solidFill>
                <a:latin typeface="Abadi" panose="020B0604020202020204" pitchFamily="34" charset="0"/>
                <a:ea typeface="+mj-ea"/>
                <a:cs typeface="Aharoni" panose="02010803020104030203" pitchFamily="2" charset="-79"/>
              </a:rPr>
              <a:t>Simão Pedro Sá Cunha A93262</a:t>
            </a:r>
          </a:p>
          <a:p>
            <a:pPr>
              <a:lnSpc>
                <a:spcPct val="100000"/>
              </a:lnSpc>
            </a:pPr>
            <a:r>
              <a:rPr lang="pt-PT" sz="1800" dirty="0">
                <a:solidFill>
                  <a:srgbClr val="FFFFFF"/>
                </a:solidFill>
                <a:latin typeface="Abadi" panose="020B0604020202020204" pitchFamily="34" charset="0"/>
                <a:ea typeface="+mj-ea"/>
                <a:cs typeface="Aharoni" panose="02010803020104030203" pitchFamily="2" charset="-79"/>
              </a:rPr>
              <a:t>Tiago Luís Dias Silva A93277</a:t>
            </a:r>
          </a:p>
        </p:txBody>
      </p:sp>
    </p:spTree>
    <p:extLst>
      <p:ext uri="{BB962C8B-B14F-4D97-AF65-F5344CB8AC3E}">
        <p14:creationId xmlns:p14="http://schemas.microsoft.com/office/powerpoint/2010/main" val="394115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E431C-C1D8-4876-B98F-A5B555E1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4208C3-6917-46CA-ADEA-1F173BB8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308417-9765-415C-9CD2-34554792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37C25D-FEAA-4C0D-B5F5-CB3AA091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8D0890-1EB5-4BFA-99C0-AE7CD366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E1483275-1175-404A-97BC-3EEFFA5E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60689BAD-19EB-4F4A-A065-9EB31188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EE5771-CD0D-A402-A857-040DE828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2" y="1289050"/>
            <a:ext cx="10418533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Trabalho</a:t>
            </a:r>
            <a:r>
              <a:rPr lang="en-US" sz="5200" dirty="0"/>
              <a:t> #3: MPI</a:t>
            </a:r>
          </a:p>
        </p:txBody>
      </p:sp>
    </p:spTree>
    <p:extLst>
      <p:ext uri="{BB962C8B-B14F-4D97-AF65-F5344CB8AC3E}">
        <p14:creationId xmlns:p14="http://schemas.microsoft.com/office/powerpoint/2010/main" val="271422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4E067-DBEF-95B9-41C6-D9167513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461"/>
            <a:ext cx="10515600" cy="3821778"/>
          </a:xfrm>
        </p:spPr>
        <p:txBody>
          <a:bodyPr>
            <a:normAutofit/>
          </a:bodyPr>
          <a:lstStyle/>
          <a:p>
            <a:r>
              <a:rPr lang="pt-PT" dirty="0"/>
              <a:t>Processo principal envia todos os dados para os processos-filho devidamente preenchidos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819A41-C138-ECEA-8262-5055D6DD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33" y="1361251"/>
            <a:ext cx="9492262" cy="50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F7DEF-1899-C2D7-4967-50A7A1D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6"/>
            <a:ext cx="10515600" cy="3821778"/>
          </a:xfrm>
        </p:spPr>
        <p:txBody>
          <a:bodyPr>
            <a:normAutofit/>
          </a:bodyPr>
          <a:lstStyle/>
          <a:p>
            <a:r>
              <a:rPr lang="pt-PT" sz="2000" dirty="0"/>
              <a:t>Cada processo tem a mesma carga e envia resultado ao processo principal, que trata de juntar todos os resultados recebidos.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4819E5-6A27-D1CB-4312-92B386A2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9" y="1477448"/>
            <a:ext cx="10406702" cy="4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6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2F54D-6A9D-3CCA-C53F-BE824063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433"/>
            <a:ext cx="10515600" cy="3821778"/>
          </a:xfrm>
        </p:spPr>
        <p:txBody>
          <a:bodyPr>
            <a:normAutofit/>
          </a:bodyPr>
          <a:lstStyle/>
          <a:p>
            <a:r>
              <a:rPr lang="pt-PT" sz="2000" dirty="0"/>
              <a:t>Processo principal calcula novos centroids e envia os clusters atualizados aos processos filho caso ainda não tenham convergido.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6EB62D-0392-E55A-7E06-6B531475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49" y="1484290"/>
            <a:ext cx="9806267" cy="51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5E40F-E308-FD12-8155-39481A5A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2E0AE555-BBAD-224F-BF7B-ED8CB073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227EDF-2BB9-FD41-ED4A-E9AB9D25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3" y="561575"/>
            <a:ext cx="10526594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7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4297E-E8B1-9609-EED4-90E16B2B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5DAA5A-4CDB-E277-E8EC-8FAE2BB7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DD87F7-73AC-560F-99BE-D04F030F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57" y="767278"/>
            <a:ext cx="9702686" cy="53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9BD4-0034-CFB7-779A-CD61773C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376B09FE-EE74-F51B-A851-B4F6E9CE2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7" y="677679"/>
            <a:ext cx="10032025" cy="5502641"/>
          </a:xfrm>
        </p:spPr>
      </p:pic>
    </p:spTree>
    <p:extLst>
      <p:ext uri="{BB962C8B-B14F-4D97-AF65-F5344CB8AC3E}">
        <p14:creationId xmlns:p14="http://schemas.microsoft.com/office/powerpoint/2010/main" val="159979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FD8E3-49B7-914F-0925-9C69720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Simão </a:t>
            </a:r>
            <a:r>
              <a:rPr lang="pt-PT" dirty="0" err="1"/>
              <a:t>Cunha’s</a:t>
            </a:r>
            <a:r>
              <a:rPr lang="pt-PT" dirty="0"/>
              <a:t> PC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E3F030-64F7-93B6-8A40-4B38581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65" y="2052886"/>
            <a:ext cx="9216577" cy="35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4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98BE5-84E5-FF32-7F0E-2C0C0C10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0B5C3604-08D4-7755-138A-474EC833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2" y="673868"/>
            <a:ext cx="10042595" cy="5510263"/>
          </a:xfrm>
        </p:spPr>
      </p:pic>
    </p:spTree>
    <p:extLst>
      <p:ext uri="{BB962C8B-B14F-4D97-AF65-F5344CB8AC3E}">
        <p14:creationId xmlns:p14="http://schemas.microsoft.com/office/powerpoint/2010/main" val="246884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7ADDD-924F-E87B-1D90-6227C32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E9C65883-7E98-8BBC-1A73-DC7FC102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5" y="727323"/>
            <a:ext cx="10284389" cy="5443314"/>
          </a:xfrm>
        </p:spPr>
      </p:pic>
    </p:spTree>
    <p:extLst>
      <p:ext uri="{BB962C8B-B14F-4D97-AF65-F5344CB8AC3E}">
        <p14:creationId xmlns:p14="http://schemas.microsoft.com/office/powerpoint/2010/main" val="222564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4E431C-C1D8-4876-B98F-A5B555E1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4208C3-6917-46CA-ADEA-1F173BB8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308417-9765-415C-9CD2-34554792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37C25D-FEAA-4C0D-B5F5-CB3AA091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8D0890-1EB5-4BFA-99C0-AE7CD366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E1483275-1175-404A-97BC-3EEFFA5E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60689BAD-19EB-4F4A-A065-9EB31188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EE5771-CD0D-A402-A857-040DE828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3" y="1289050"/>
            <a:ext cx="10427860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Trabalho</a:t>
            </a:r>
            <a:r>
              <a:rPr lang="en-US" sz="5200" dirty="0"/>
              <a:t> #1: </a:t>
            </a:r>
            <a:r>
              <a:rPr lang="en-US" sz="5200" dirty="0" err="1"/>
              <a:t>Otimização</a:t>
            </a:r>
            <a:r>
              <a:rPr lang="en-US" sz="5200" dirty="0"/>
              <a:t> de </a:t>
            </a:r>
            <a:r>
              <a:rPr lang="en-US" sz="5200" dirty="0" err="1"/>
              <a:t>código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32203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B3427785-2306-55FB-120A-96F87BBEC779}"/>
              </a:ext>
            </a:extLst>
          </p:cNvPr>
          <p:cNvSpPr txBox="1">
            <a:spLocks/>
          </p:cNvSpPr>
          <p:nvPr/>
        </p:nvSpPr>
        <p:spPr>
          <a:xfrm>
            <a:off x="946152" y="1289050"/>
            <a:ext cx="10418533" cy="2538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 err="1"/>
              <a:t>Conclusão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95260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D071-7EFD-EA38-ECE0-9F7DF5B8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Otimizações desta fase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A286F-E889-75A6-A324-A345D684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Flag –O2</a:t>
            </a:r>
          </a:p>
          <a:p>
            <a:r>
              <a:rPr lang="pt-PT" sz="2400" dirty="0"/>
              <a:t>Fusão de loops</a:t>
            </a:r>
          </a:p>
          <a:p>
            <a:r>
              <a:rPr lang="pt-PT" sz="2400" dirty="0"/>
              <a:t>Strength reduction</a:t>
            </a:r>
          </a:p>
          <a:p>
            <a:r>
              <a:rPr lang="pt-PT" sz="2400" dirty="0"/>
              <a:t>Delete struct</a:t>
            </a:r>
          </a:p>
          <a:p>
            <a:r>
              <a:rPr lang="pt-PT" sz="2400" dirty="0"/>
              <a:t>Chamada de funções em loops</a:t>
            </a:r>
          </a:p>
          <a:p>
            <a:r>
              <a:rPr lang="pt-PT" sz="2400" dirty="0"/>
              <a:t>Loop unrolling (2 e 4 instruções)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051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A286F-E889-75A6-A324-A345D684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7407E-6B53-7F19-93C6-7842C99F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02" y="666467"/>
            <a:ext cx="9289395" cy="55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A286F-E889-75A6-A324-A345D684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8ADDEA-ECE9-BBAF-BDA8-637FB3C7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08" y="686180"/>
            <a:ext cx="9771783" cy="54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2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E07BDE-E927-4175-820B-81F985407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103D9E-236B-4AD2-A27C-BF2007A2D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701FBB-07FC-4733-9104-D2EF1D685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24222-CC64-47B0-A4BF-B40233E43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B03883-6F44-4FEE-BFBE-4D73F19E7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5A26ABB5-559E-45EC-8DBC-364F029DD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id="{339DC07F-79A6-42D3-BDD6-5A262FFC5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E431C-C1D8-4876-B98F-A5B555E1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4208C3-6917-46CA-ADEA-1F173BB8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308417-9765-415C-9CD2-34554792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37C25D-FEAA-4C0D-B5F5-CB3AA091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8D0890-1EB5-4BFA-99C0-AE7CD366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E1483275-1175-404A-97BC-3EEFFA5E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60689BAD-19EB-4F4A-A065-9EB31188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EE5771-CD0D-A402-A857-040DE828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3" y="1289050"/>
            <a:ext cx="10371880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Trabalho</a:t>
            </a:r>
            <a:r>
              <a:rPr lang="en-US" sz="5200" dirty="0"/>
              <a:t> #2: OpenMP</a:t>
            </a:r>
          </a:p>
        </p:txBody>
      </p:sp>
    </p:spTree>
    <p:extLst>
      <p:ext uri="{BB962C8B-B14F-4D97-AF65-F5344CB8AC3E}">
        <p14:creationId xmlns:p14="http://schemas.microsoft.com/office/powerpoint/2010/main" val="411952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DBB2D-C249-F40D-122C-48A740CD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D47EC7-7424-28E0-32D9-A1E13D36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04" y="863567"/>
            <a:ext cx="10603792" cy="513086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31162AF-5F2F-4EDF-1EED-763CF8BA1D85}"/>
              </a:ext>
            </a:extLst>
          </p:cNvPr>
          <p:cNvSpPr/>
          <p:nvPr/>
        </p:nvSpPr>
        <p:spPr>
          <a:xfrm>
            <a:off x="1266810" y="1743257"/>
            <a:ext cx="8439898" cy="266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788078D-FE26-5E24-471D-64C4301999F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706708" y="1610051"/>
            <a:ext cx="1218482" cy="266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3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9BC2B-A58C-98F3-08E8-E29D625F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em OpenMP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38A52-CC37-D0BB-C7D0-8BB8326C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2000" dirty="0"/>
              <a:t>//Inicialização das variáveis críticas [</a:t>
            </a:r>
            <a:r>
              <a:rPr lang="pt-PT" sz="2000" dirty="0" err="1"/>
              <a:t>sumX</a:t>
            </a:r>
            <a:r>
              <a:rPr lang="pt-PT" sz="2000" dirty="0"/>
              <a:t>, </a:t>
            </a:r>
            <a:r>
              <a:rPr lang="pt-PT" sz="2000" dirty="0" err="1"/>
              <a:t>sumY</a:t>
            </a:r>
            <a:r>
              <a:rPr lang="pt-PT" sz="2000" dirty="0"/>
              <a:t>, </a:t>
            </a:r>
            <a:r>
              <a:rPr lang="pt-PT" sz="2000" dirty="0" err="1"/>
              <a:t>clustersnpoints</a:t>
            </a:r>
            <a:r>
              <a:rPr lang="pt-PT" sz="2000" dirty="0"/>
              <a:t>, </a:t>
            </a:r>
            <a:r>
              <a:rPr lang="pt-PT" sz="2000" dirty="0" err="1"/>
              <a:t>converged</a:t>
            </a:r>
            <a:r>
              <a:rPr lang="pt-PT" sz="2000" dirty="0"/>
              <a:t>]</a:t>
            </a:r>
          </a:p>
          <a:p>
            <a:pPr marL="0" indent="0">
              <a:buNone/>
            </a:pPr>
            <a:r>
              <a:rPr lang="pt-PT" sz="2000" b="1" dirty="0"/>
              <a:t>#pragma omp </a:t>
            </a:r>
            <a:r>
              <a:rPr lang="pt-PT" sz="2000" b="1" dirty="0" err="1"/>
              <a:t>parallel</a:t>
            </a:r>
            <a:r>
              <a:rPr lang="pt-PT" sz="2000" b="1" dirty="0"/>
              <a:t> </a:t>
            </a:r>
          </a:p>
          <a:p>
            <a:pPr marL="0" indent="0">
              <a:buNone/>
            </a:pPr>
            <a:r>
              <a:rPr lang="pt-PT" sz="2000" dirty="0"/>
              <a:t>{ </a:t>
            </a:r>
            <a:r>
              <a:rPr lang="pt-PT" sz="1800" dirty="0"/>
              <a:t>//Inicialização das variáveis privadas a cada </a:t>
            </a:r>
            <a:r>
              <a:rPr lang="pt-PT" sz="1800" dirty="0" err="1"/>
              <a:t>thread</a:t>
            </a:r>
            <a:r>
              <a:rPr lang="pt-PT" sz="1800" dirty="0"/>
              <a:t>) [</a:t>
            </a:r>
            <a:r>
              <a:rPr lang="pt-PT" sz="1800" dirty="0" err="1"/>
              <a:t>sumX_par</a:t>
            </a:r>
            <a:r>
              <a:rPr lang="pt-PT" sz="1800" dirty="0"/>
              <a:t>, </a:t>
            </a:r>
            <a:r>
              <a:rPr lang="pt-PT" sz="1800" dirty="0" err="1"/>
              <a:t>sumY_par</a:t>
            </a:r>
            <a:r>
              <a:rPr lang="pt-PT" sz="1800" dirty="0"/>
              <a:t>, </a:t>
            </a:r>
            <a:r>
              <a:rPr lang="pt-PT" sz="1800" dirty="0" err="1"/>
              <a:t>clustersnpoints_par</a:t>
            </a:r>
            <a:r>
              <a:rPr lang="pt-PT" sz="1800" dirty="0"/>
              <a:t>, </a:t>
            </a:r>
            <a:r>
              <a:rPr lang="pt-PT" sz="1800" dirty="0" err="1"/>
              <a:t>converged_par</a:t>
            </a:r>
            <a:r>
              <a:rPr lang="pt-PT" sz="1800" dirty="0"/>
              <a:t>] </a:t>
            </a:r>
            <a:r>
              <a:rPr lang="pt-PT" sz="2000" dirty="0"/>
              <a:t>}</a:t>
            </a:r>
          </a:p>
          <a:p>
            <a:pPr marL="0" indent="0">
              <a:buNone/>
            </a:pPr>
            <a:r>
              <a:rPr lang="pt-PT" sz="2000" b="1" dirty="0"/>
              <a:t>#pragma omp for </a:t>
            </a:r>
            <a:r>
              <a:rPr lang="pt-PT" sz="2000" dirty="0"/>
              <a:t>(Distribuição do trabalho pelas threads)</a:t>
            </a:r>
          </a:p>
          <a:p>
            <a:pPr marL="0" indent="0">
              <a:buNone/>
            </a:pPr>
            <a:r>
              <a:rPr lang="pt-PT" sz="2000" dirty="0"/>
              <a:t>for (x = 0; x &lt; N; x++) //</a:t>
            </a:r>
            <a:r>
              <a:rPr lang="pt-PT" sz="2000" dirty="0" err="1"/>
              <a:t>loop</a:t>
            </a:r>
            <a:r>
              <a:rPr lang="pt-PT" sz="2000" dirty="0"/>
              <a:t> que percorre os pontos todos </a:t>
            </a:r>
          </a:p>
          <a:p>
            <a:pPr marL="0" indent="0">
              <a:buNone/>
            </a:pPr>
            <a:r>
              <a:rPr lang="pt-PT" sz="2000" dirty="0"/>
              <a:t>           //associa o ponto ao cluster mais próximo </a:t>
            </a:r>
          </a:p>
          <a:p>
            <a:pPr marL="0" indent="0">
              <a:buNone/>
            </a:pPr>
            <a:r>
              <a:rPr lang="pt-PT" sz="2000" b="1" dirty="0"/>
              <a:t>#pragma omp </a:t>
            </a:r>
            <a:r>
              <a:rPr lang="pt-PT" sz="2000" b="1" dirty="0" err="1"/>
              <a:t>critical</a:t>
            </a:r>
            <a:r>
              <a:rPr lang="pt-PT" sz="2000" b="1" dirty="0"/>
              <a:t> </a:t>
            </a:r>
            <a:r>
              <a:rPr lang="pt-PT" sz="2000" dirty="0"/>
              <a:t>(Área crítica) {</a:t>
            </a:r>
          </a:p>
          <a:p>
            <a:pPr marL="0" indent="0">
              <a:buNone/>
            </a:pPr>
            <a:r>
              <a:rPr lang="pt-PT" sz="2000" dirty="0"/>
              <a:t>          </a:t>
            </a:r>
            <a:r>
              <a:rPr lang="pt-PT" sz="2000" dirty="0" err="1"/>
              <a:t>sumX</a:t>
            </a:r>
            <a:r>
              <a:rPr lang="pt-PT" sz="2000" dirty="0"/>
              <a:t> += </a:t>
            </a:r>
            <a:r>
              <a:rPr lang="pt-PT" sz="2000" dirty="0" err="1"/>
              <a:t>sumX_par</a:t>
            </a:r>
            <a:r>
              <a:rPr lang="pt-PT" sz="2000" dirty="0"/>
              <a:t>; </a:t>
            </a:r>
            <a:r>
              <a:rPr lang="pt-PT" sz="2000" dirty="0" err="1"/>
              <a:t>sumY</a:t>
            </a:r>
            <a:r>
              <a:rPr lang="pt-PT" sz="2000" dirty="0"/>
              <a:t>+= </a:t>
            </a:r>
            <a:r>
              <a:rPr lang="pt-PT" sz="2000" dirty="0" err="1"/>
              <a:t>sumY_par</a:t>
            </a:r>
            <a:r>
              <a:rPr lang="pt-PT" sz="2000" dirty="0"/>
              <a:t>; </a:t>
            </a:r>
            <a:r>
              <a:rPr lang="pt-PT" sz="2000" dirty="0" err="1"/>
              <a:t>clustersnpoints</a:t>
            </a:r>
            <a:r>
              <a:rPr lang="pt-PT" sz="2000" dirty="0"/>
              <a:t> += </a:t>
            </a:r>
            <a:r>
              <a:rPr lang="pt-PT" sz="2000" dirty="0" err="1"/>
              <a:t>clustersnpoints_par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          </a:t>
            </a:r>
            <a:r>
              <a:rPr lang="pt-PT" sz="2000" dirty="0" err="1"/>
              <a:t>converged</a:t>
            </a:r>
            <a:r>
              <a:rPr lang="pt-PT" sz="2000" dirty="0"/>
              <a:t> = </a:t>
            </a:r>
            <a:r>
              <a:rPr lang="pt-PT" sz="2000" dirty="0" err="1"/>
              <a:t>converged</a:t>
            </a:r>
            <a:r>
              <a:rPr lang="pt-PT" sz="2000" dirty="0"/>
              <a:t> &amp; </a:t>
            </a:r>
            <a:r>
              <a:rPr lang="pt-PT" sz="2000" dirty="0" err="1"/>
              <a:t>converged_par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}</a:t>
            </a:r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4065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9454-1DEF-0F94-A2D4-B18C06F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Espaço Reservado para Conteúdo 4" descr="Gráfico, Gráfico de linhas">
            <a:extLst>
              <a:ext uri="{FF2B5EF4-FFF2-40B4-BE49-F238E27FC236}">
                <a16:creationId xmlns:a16="http://schemas.microsoft.com/office/drawing/2014/main" id="{BBCC820E-B94F-C838-05CD-8AE695D5E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3" y="815739"/>
            <a:ext cx="10846093" cy="5226521"/>
          </a:xfrm>
        </p:spPr>
      </p:pic>
    </p:spTree>
    <p:extLst>
      <p:ext uri="{BB962C8B-B14F-4D97-AF65-F5344CB8AC3E}">
        <p14:creationId xmlns:p14="http://schemas.microsoft.com/office/powerpoint/2010/main" val="36507338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245</Words>
  <Application>Microsoft Office PowerPoint</Application>
  <PresentationFormat>Ecrã Panorâmico</PresentationFormat>
  <Paragraphs>37</Paragraphs>
  <Slides>20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Abadi</vt:lpstr>
      <vt:lpstr>Aharoni</vt:lpstr>
      <vt:lpstr>Arial</vt:lpstr>
      <vt:lpstr>Avenir Next LT Pro</vt:lpstr>
      <vt:lpstr>Calibri</vt:lpstr>
      <vt:lpstr>Footlight MT Light</vt:lpstr>
      <vt:lpstr>ArchVTI</vt:lpstr>
      <vt:lpstr> Computação Paralela  Algoritmo K-Means</vt:lpstr>
      <vt:lpstr>Trabalho #1: Otimização de código</vt:lpstr>
      <vt:lpstr>Otimizações desta fase</vt:lpstr>
      <vt:lpstr>Apresentação do PowerPoint</vt:lpstr>
      <vt:lpstr>Apresentação do PowerPoint</vt:lpstr>
      <vt:lpstr>Trabalho #2: OpenMP</vt:lpstr>
      <vt:lpstr>Apresentação do PowerPoint</vt:lpstr>
      <vt:lpstr>Implementação em OpenMP</vt:lpstr>
      <vt:lpstr>Apresentação do PowerPoint</vt:lpstr>
      <vt:lpstr>Trabalho #3: MPI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Simão Cunha’s PC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 Parallelization of Bucket Sort Algorithm</dc:title>
  <dc:creator>Ana Filipa Pereira</dc:creator>
  <cp:lastModifiedBy>Tiago Luís Dias da Silva</cp:lastModifiedBy>
  <cp:revision>13</cp:revision>
  <dcterms:created xsi:type="dcterms:W3CDTF">2022-01-19T17:30:49Z</dcterms:created>
  <dcterms:modified xsi:type="dcterms:W3CDTF">2023-01-19T12:09:41Z</dcterms:modified>
</cp:coreProperties>
</file>