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4" r:id="rId22"/>
    <p:sldId id="283" r:id="rId23"/>
    <p:sldId id="287" r:id="rId24"/>
    <p:sldId id="288" r:id="rId25"/>
    <p:sldId id="291" r:id="rId26"/>
    <p:sldId id="289" r:id="rId27"/>
    <p:sldId id="290" r:id="rId28"/>
    <p:sldId id="292" r:id="rId29"/>
    <p:sldId id="293" r:id="rId30"/>
    <p:sldId id="294" r:id="rId31"/>
    <p:sldId id="295" r:id="rId32"/>
    <p:sldId id="296" r:id="rId33"/>
    <p:sldId id="298" r:id="rId34"/>
    <p:sldId id="299" r:id="rId35"/>
    <p:sldId id="300" r:id="rId36"/>
    <p:sldId id="301" r:id="rId37"/>
    <p:sldId id="302" r:id="rId3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microsoft.com/office/2007/relationships/hdphoto" Target="../media/hdphoto1.wdp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microsoft.com/office/2007/relationships/hdphoto" Target="../media/hdphoto1.wd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FF0E1C-394E-4556-8356-692668F641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061C637-64D9-4525-82B6-29033B10BD19}">
      <dgm:prSet/>
      <dgm:spPr/>
      <dgm:t>
        <a:bodyPr/>
        <a:lstStyle/>
        <a:p>
          <a:r>
            <a:rPr lang="pt-PT"/>
            <a:t>Introdução</a:t>
          </a:r>
          <a:endParaRPr lang="en-US"/>
        </a:p>
      </dgm:t>
    </dgm:pt>
    <dgm:pt modelId="{032BDDB1-298C-4FBB-B1C7-49D8D4F73E5A}" type="parTrans" cxnId="{86320B5B-6911-488F-88CE-086EE2A62DD9}">
      <dgm:prSet/>
      <dgm:spPr/>
      <dgm:t>
        <a:bodyPr/>
        <a:lstStyle/>
        <a:p>
          <a:endParaRPr lang="en-US"/>
        </a:p>
      </dgm:t>
    </dgm:pt>
    <dgm:pt modelId="{EDD313F2-FA1C-41BC-8672-2D31341F14A9}" type="sibTrans" cxnId="{86320B5B-6911-488F-88CE-086EE2A62DD9}">
      <dgm:prSet/>
      <dgm:spPr/>
      <dgm:t>
        <a:bodyPr/>
        <a:lstStyle/>
        <a:p>
          <a:endParaRPr lang="en-US"/>
        </a:p>
      </dgm:t>
    </dgm:pt>
    <dgm:pt modelId="{7DC3627A-7F16-4533-8935-9ED3AFAFB9F6}">
      <dgm:prSet/>
      <dgm:spPr/>
      <dgm:t>
        <a:bodyPr/>
        <a:lstStyle/>
        <a:p>
          <a:r>
            <a:rPr lang="pt-PT" dirty="0"/>
            <a:t>Dataset grupo</a:t>
          </a:r>
          <a:endParaRPr lang="en-US" dirty="0"/>
        </a:p>
      </dgm:t>
    </dgm:pt>
    <dgm:pt modelId="{D83946AC-8580-4D2E-A8E2-71388D9E5699}" type="parTrans" cxnId="{007C5402-CB5A-4FF5-8183-05920836F0FE}">
      <dgm:prSet/>
      <dgm:spPr/>
      <dgm:t>
        <a:bodyPr/>
        <a:lstStyle/>
        <a:p>
          <a:endParaRPr lang="en-US"/>
        </a:p>
      </dgm:t>
    </dgm:pt>
    <dgm:pt modelId="{4E3DCA90-14FC-40D3-B831-EBAA54BCFC32}" type="sibTrans" cxnId="{007C5402-CB5A-4FF5-8183-05920836F0FE}">
      <dgm:prSet/>
      <dgm:spPr/>
      <dgm:t>
        <a:bodyPr/>
        <a:lstStyle/>
        <a:p>
          <a:endParaRPr lang="en-US"/>
        </a:p>
      </dgm:t>
    </dgm:pt>
    <dgm:pt modelId="{C1F0B282-1B5A-44AF-98B1-67D4DBE845FD}">
      <dgm:prSet/>
      <dgm:spPr/>
      <dgm:t>
        <a:bodyPr/>
        <a:lstStyle/>
        <a:p>
          <a:r>
            <a:rPr lang="en-US" dirty="0"/>
            <a:t>Dataset </a:t>
          </a:r>
          <a:r>
            <a:rPr lang="en-US" dirty="0" err="1"/>
            <a:t>competição</a:t>
          </a:r>
          <a:endParaRPr lang="en-US" dirty="0"/>
        </a:p>
      </dgm:t>
    </dgm:pt>
    <dgm:pt modelId="{AD7E8D6C-F00A-48D1-8670-B731AB01AC1D}" type="parTrans" cxnId="{F7357B15-F95D-427A-9BA2-CEF27A97196F}">
      <dgm:prSet/>
      <dgm:spPr/>
      <dgm:t>
        <a:bodyPr/>
        <a:lstStyle/>
        <a:p>
          <a:endParaRPr lang="en-US"/>
        </a:p>
      </dgm:t>
    </dgm:pt>
    <dgm:pt modelId="{9837916B-6A3A-4BA8-B5B3-9C1DE6535148}" type="sibTrans" cxnId="{F7357B15-F95D-427A-9BA2-CEF27A97196F}">
      <dgm:prSet/>
      <dgm:spPr/>
      <dgm:t>
        <a:bodyPr/>
        <a:lstStyle/>
        <a:p>
          <a:endParaRPr lang="en-US"/>
        </a:p>
      </dgm:t>
    </dgm:pt>
    <dgm:pt modelId="{DCD86385-F31B-4A54-B1BA-BACEEA176D4A}">
      <dgm:prSet/>
      <dgm:spPr/>
      <dgm:t>
        <a:bodyPr/>
        <a:lstStyle/>
        <a:p>
          <a:endParaRPr lang="en-US" dirty="0"/>
        </a:p>
      </dgm:t>
    </dgm:pt>
    <dgm:pt modelId="{5FD6D1A6-9BDD-4E3A-93D3-7E2347C6B197}" type="parTrans" cxnId="{D7D131FE-2762-4AB3-A161-F08E386D289A}">
      <dgm:prSet/>
      <dgm:spPr/>
      <dgm:t>
        <a:bodyPr/>
        <a:lstStyle/>
        <a:p>
          <a:endParaRPr lang="en-US"/>
        </a:p>
      </dgm:t>
    </dgm:pt>
    <dgm:pt modelId="{6A0C28FC-93E1-4BAB-8DCA-A7BA724F9D92}" type="sibTrans" cxnId="{D7D131FE-2762-4AB3-A161-F08E386D289A}">
      <dgm:prSet/>
      <dgm:spPr/>
      <dgm:t>
        <a:bodyPr/>
        <a:lstStyle/>
        <a:p>
          <a:endParaRPr lang="en-US"/>
        </a:p>
      </dgm:t>
    </dgm:pt>
    <dgm:pt modelId="{6A6DF69D-4FEC-4595-AE79-7426D676DDDB}" type="pres">
      <dgm:prSet presAssocID="{36FF0E1C-394E-4556-8356-692668F641E1}" presName="root" presStyleCnt="0">
        <dgm:presLayoutVars>
          <dgm:dir/>
          <dgm:resizeHandles val="exact"/>
        </dgm:presLayoutVars>
      </dgm:prSet>
      <dgm:spPr/>
    </dgm:pt>
    <dgm:pt modelId="{A5F4FA6F-F192-4C32-B34A-7BEE79BD7E2F}" type="pres">
      <dgm:prSet presAssocID="{4061C637-64D9-4525-82B6-29033B10BD19}" presName="compNode" presStyleCnt="0"/>
      <dgm:spPr/>
    </dgm:pt>
    <dgm:pt modelId="{F24FF475-B04F-4F98-B04F-FE12E6BA4A71}" type="pres">
      <dgm:prSet presAssocID="{4061C637-64D9-4525-82B6-29033B10BD19}" presName="bgRect" presStyleLbl="bgShp" presStyleIdx="0" presStyleCnt="4"/>
      <dgm:spPr/>
    </dgm:pt>
    <dgm:pt modelId="{D79122CA-9C7D-40F4-B171-27DE2474161F}" type="pres">
      <dgm:prSet presAssocID="{4061C637-64D9-4525-82B6-29033B10BD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F9003F96-643B-4675-B89E-CEE5C2C134C5}" type="pres">
      <dgm:prSet presAssocID="{4061C637-64D9-4525-82B6-29033B10BD19}" presName="spaceRect" presStyleCnt="0"/>
      <dgm:spPr/>
    </dgm:pt>
    <dgm:pt modelId="{54C57AE1-BF56-45F0-9B19-19D57945A065}" type="pres">
      <dgm:prSet presAssocID="{4061C637-64D9-4525-82B6-29033B10BD19}" presName="parTx" presStyleLbl="revTx" presStyleIdx="0" presStyleCnt="4">
        <dgm:presLayoutVars>
          <dgm:chMax val="0"/>
          <dgm:chPref val="0"/>
        </dgm:presLayoutVars>
      </dgm:prSet>
      <dgm:spPr/>
    </dgm:pt>
    <dgm:pt modelId="{6C58C9AF-4A7B-4CD6-B498-4F4B22092AF4}" type="pres">
      <dgm:prSet presAssocID="{EDD313F2-FA1C-41BC-8672-2D31341F14A9}" presName="sibTrans" presStyleCnt="0"/>
      <dgm:spPr/>
    </dgm:pt>
    <dgm:pt modelId="{06228CB5-7AD8-482E-B293-9D6E0A722D82}" type="pres">
      <dgm:prSet presAssocID="{7DC3627A-7F16-4533-8935-9ED3AFAFB9F6}" presName="compNode" presStyleCnt="0"/>
      <dgm:spPr/>
    </dgm:pt>
    <dgm:pt modelId="{DE3848FF-DB1C-4218-8B1B-F84C0141CA42}" type="pres">
      <dgm:prSet presAssocID="{7DC3627A-7F16-4533-8935-9ED3AFAFB9F6}" presName="bgRect" presStyleLbl="bgShp" presStyleIdx="1" presStyleCnt="4"/>
      <dgm:spPr/>
    </dgm:pt>
    <dgm:pt modelId="{7267F950-88C2-40A3-86FB-9BC338795FBA}" type="pres">
      <dgm:prSet presAssocID="{7DC3627A-7F16-4533-8935-9ED3AFAFB9F6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D2949C9-AA4E-43E0-9A88-3C7EBC400641}" type="pres">
      <dgm:prSet presAssocID="{7DC3627A-7F16-4533-8935-9ED3AFAFB9F6}" presName="spaceRect" presStyleCnt="0"/>
      <dgm:spPr/>
    </dgm:pt>
    <dgm:pt modelId="{812FCEBD-5855-4870-A475-CE3C30CA2248}" type="pres">
      <dgm:prSet presAssocID="{7DC3627A-7F16-4533-8935-9ED3AFAFB9F6}" presName="parTx" presStyleLbl="revTx" presStyleIdx="1" presStyleCnt="4">
        <dgm:presLayoutVars>
          <dgm:chMax val="0"/>
          <dgm:chPref val="0"/>
        </dgm:presLayoutVars>
      </dgm:prSet>
      <dgm:spPr/>
    </dgm:pt>
    <dgm:pt modelId="{962D31E9-3C5F-4537-AE03-A54178E7E3AC}" type="pres">
      <dgm:prSet presAssocID="{4E3DCA90-14FC-40D3-B831-EBAA54BCFC32}" presName="sibTrans" presStyleCnt="0"/>
      <dgm:spPr/>
    </dgm:pt>
    <dgm:pt modelId="{CA3DAD49-8478-4A57-A052-888907A4E8CA}" type="pres">
      <dgm:prSet presAssocID="{C1F0B282-1B5A-44AF-98B1-67D4DBE845FD}" presName="compNode" presStyleCnt="0"/>
      <dgm:spPr/>
    </dgm:pt>
    <dgm:pt modelId="{3C51C8AC-C639-4DE5-978E-B0A7F0806224}" type="pres">
      <dgm:prSet presAssocID="{C1F0B282-1B5A-44AF-98B1-67D4DBE845FD}" presName="bgRect" presStyleLbl="bgShp" presStyleIdx="2" presStyleCnt="4" custLinFactNeighborX="-21874" custLinFactNeighborY="-253"/>
      <dgm:spPr/>
    </dgm:pt>
    <dgm:pt modelId="{5332FABE-F74F-407D-8456-61DC127527A0}" type="pres">
      <dgm:prSet presAssocID="{C1F0B282-1B5A-44AF-98B1-67D4DBE845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ódio estrutura de tópicos"/>
        </a:ext>
      </dgm:extLst>
    </dgm:pt>
    <dgm:pt modelId="{0051BAAA-2206-423E-B5C8-1E8BDB5F5BC9}" type="pres">
      <dgm:prSet presAssocID="{C1F0B282-1B5A-44AF-98B1-67D4DBE845FD}" presName="spaceRect" presStyleCnt="0"/>
      <dgm:spPr/>
    </dgm:pt>
    <dgm:pt modelId="{D6E89BFC-547C-416A-9DAE-713D20832E15}" type="pres">
      <dgm:prSet presAssocID="{C1F0B282-1B5A-44AF-98B1-67D4DBE845FD}" presName="parTx" presStyleLbl="revTx" presStyleIdx="2" presStyleCnt="4">
        <dgm:presLayoutVars>
          <dgm:chMax val="0"/>
          <dgm:chPref val="0"/>
        </dgm:presLayoutVars>
      </dgm:prSet>
      <dgm:spPr/>
    </dgm:pt>
    <dgm:pt modelId="{743E389E-E8C7-496C-BC4C-9536D69D163D}" type="pres">
      <dgm:prSet presAssocID="{9837916B-6A3A-4BA8-B5B3-9C1DE6535148}" presName="sibTrans" presStyleCnt="0"/>
      <dgm:spPr/>
    </dgm:pt>
    <dgm:pt modelId="{EEA5F62B-F024-473A-9A3B-DA6A53D5AD77}" type="pres">
      <dgm:prSet presAssocID="{DCD86385-F31B-4A54-B1BA-BACEEA176D4A}" presName="compNode" presStyleCnt="0"/>
      <dgm:spPr/>
    </dgm:pt>
    <dgm:pt modelId="{80E0BC2F-3F9E-452D-9601-3DEECBA80EAB}" type="pres">
      <dgm:prSet presAssocID="{DCD86385-F31B-4A54-B1BA-BACEEA176D4A}" presName="bgRect" presStyleLbl="bgShp" presStyleIdx="3" presStyleCnt="4" custFlipVert="1" custScaleX="5349" custScaleY="12675" custLinFactY="-25497" custLinFactNeighborX="14807" custLinFactNeighborY="-100000"/>
      <dgm:spPr/>
    </dgm:pt>
    <dgm:pt modelId="{4E16FB89-891A-4CBA-AB25-F52220F51E72}" type="pres">
      <dgm:prSet presAssocID="{DCD86385-F31B-4A54-B1BA-BACEEA176D4A}" presName="iconRect" presStyleLbl="node1" presStyleIdx="3" presStyleCnt="4" custFlipVert="0" custFlipHor="1" custScaleX="59653" custScaleY="38862" custLinFactX="900000" custLinFactY="100000" custLinFactNeighborX="913419" custLinFactNeighborY="179704"/>
      <dgm:spPr>
        <a:solidFill>
          <a:schemeClr val="accent5">
            <a:hueOff val="2356783"/>
            <a:satOff val="-11270"/>
            <a:lumOff val="12353"/>
            <a:alpha val="0"/>
          </a:schemeClr>
        </a:solidFill>
        <a:ln>
          <a:noFill/>
        </a:ln>
      </dgm:spPr>
    </dgm:pt>
    <dgm:pt modelId="{8DBD01AE-ECDC-475D-8519-6B7EA16492D9}" type="pres">
      <dgm:prSet presAssocID="{DCD86385-F31B-4A54-B1BA-BACEEA176D4A}" presName="spaceRect" presStyleCnt="0"/>
      <dgm:spPr/>
    </dgm:pt>
    <dgm:pt modelId="{FA1C152A-A6DE-42B6-8108-6B3EE70C3F0F}" type="pres">
      <dgm:prSet presAssocID="{DCD86385-F31B-4A54-B1BA-BACEEA176D4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7C5402-CB5A-4FF5-8183-05920836F0FE}" srcId="{36FF0E1C-394E-4556-8356-692668F641E1}" destId="{7DC3627A-7F16-4533-8935-9ED3AFAFB9F6}" srcOrd="1" destOrd="0" parTransId="{D83946AC-8580-4D2E-A8E2-71388D9E5699}" sibTransId="{4E3DCA90-14FC-40D3-B831-EBAA54BCFC32}"/>
    <dgm:cxn modelId="{F7357B15-F95D-427A-9BA2-CEF27A97196F}" srcId="{36FF0E1C-394E-4556-8356-692668F641E1}" destId="{C1F0B282-1B5A-44AF-98B1-67D4DBE845FD}" srcOrd="2" destOrd="0" parTransId="{AD7E8D6C-F00A-48D1-8670-B731AB01AC1D}" sibTransId="{9837916B-6A3A-4BA8-B5B3-9C1DE6535148}"/>
    <dgm:cxn modelId="{17BBC71F-6CCB-40F8-A766-490C8C5A02F9}" type="presOf" srcId="{7DC3627A-7F16-4533-8935-9ED3AFAFB9F6}" destId="{812FCEBD-5855-4870-A475-CE3C30CA2248}" srcOrd="0" destOrd="0" presId="urn:microsoft.com/office/officeart/2018/2/layout/IconVerticalSolidList"/>
    <dgm:cxn modelId="{86320B5B-6911-488F-88CE-086EE2A62DD9}" srcId="{36FF0E1C-394E-4556-8356-692668F641E1}" destId="{4061C637-64D9-4525-82B6-29033B10BD19}" srcOrd="0" destOrd="0" parTransId="{032BDDB1-298C-4FBB-B1C7-49D8D4F73E5A}" sibTransId="{EDD313F2-FA1C-41BC-8672-2D31341F14A9}"/>
    <dgm:cxn modelId="{58F19E6D-02E8-437A-BEAA-C47755ADCDE4}" type="presOf" srcId="{36FF0E1C-394E-4556-8356-692668F641E1}" destId="{6A6DF69D-4FEC-4595-AE79-7426D676DDDB}" srcOrd="0" destOrd="0" presId="urn:microsoft.com/office/officeart/2018/2/layout/IconVerticalSolidList"/>
    <dgm:cxn modelId="{CFF21B9D-3841-4046-9EEC-3AAF1B8B389D}" type="presOf" srcId="{DCD86385-F31B-4A54-B1BA-BACEEA176D4A}" destId="{FA1C152A-A6DE-42B6-8108-6B3EE70C3F0F}" srcOrd="0" destOrd="0" presId="urn:microsoft.com/office/officeart/2018/2/layout/IconVerticalSolidList"/>
    <dgm:cxn modelId="{378B72C9-BF8C-4964-9E3A-3CE41B44EDA9}" type="presOf" srcId="{4061C637-64D9-4525-82B6-29033B10BD19}" destId="{54C57AE1-BF56-45F0-9B19-19D57945A065}" srcOrd="0" destOrd="0" presId="urn:microsoft.com/office/officeart/2018/2/layout/IconVerticalSolidList"/>
    <dgm:cxn modelId="{702A76F3-A3A0-4420-8FB9-18F6D12B0F5D}" type="presOf" srcId="{C1F0B282-1B5A-44AF-98B1-67D4DBE845FD}" destId="{D6E89BFC-547C-416A-9DAE-713D20832E15}" srcOrd="0" destOrd="0" presId="urn:microsoft.com/office/officeart/2018/2/layout/IconVerticalSolidList"/>
    <dgm:cxn modelId="{D7D131FE-2762-4AB3-A161-F08E386D289A}" srcId="{36FF0E1C-394E-4556-8356-692668F641E1}" destId="{DCD86385-F31B-4A54-B1BA-BACEEA176D4A}" srcOrd="3" destOrd="0" parTransId="{5FD6D1A6-9BDD-4E3A-93D3-7E2347C6B197}" sibTransId="{6A0C28FC-93E1-4BAB-8DCA-A7BA724F9D92}"/>
    <dgm:cxn modelId="{D88B09DA-1FFA-461C-9C31-40E96C41002D}" type="presParOf" srcId="{6A6DF69D-4FEC-4595-AE79-7426D676DDDB}" destId="{A5F4FA6F-F192-4C32-B34A-7BEE79BD7E2F}" srcOrd="0" destOrd="0" presId="urn:microsoft.com/office/officeart/2018/2/layout/IconVerticalSolidList"/>
    <dgm:cxn modelId="{08F8C194-248E-47CA-B5BE-EE580ECD6D46}" type="presParOf" srcId="{A5F4FA6F-F192-4C32-B34A-7BEE79BD7E2F}" destId="{F24FF475-B04F-4F98-B04F-FE12E6BA4A71}" srcOrd="0" destOrd="0" presId="urn:microsoft.com/office/officeart/2018/2/layout/IconVerticalSolidList"/>
    <dgm:cxn modelId="{1D26EA3F-994B-4D15-868F-8B2702FE707E}" type="presParOf" srcId="{A5F4FA6F-F192-4C32-B34A-7BEE79BD7E2F}" destId="{D79122CA-9C7D-40F4-B171-27DE2474161F}" srcOrd="1" destOrd="0" presId="urn:microsoft.com/office/officeart/2018/2/layout/IconVerticalSolidList"/>
    <dgm:cxn modelId="{A2A6AED5-4795-4875-8C89-FCC5900DDE52}" type="presParOf" srcId="{A5F4FA6F-F192-4C32-B34A-7BEE79BD7E2F}" destId="{F9003F96-643B-4675-B89E-CEE5C2C134C5}" srcOrd="2" destOrd="0" presId="urn:microsoft.com/office/officeart/2018/2/layout/IconVerticalSolidList"/>
    <dgm:cxn modelId="{B699C3E5-FCC1-45BF-9585-7B505711F42E}" type="presParOf" srcId="{A5F4FA6F-F192-4C32-B34A-7BEE79BD7E2F}" destId="{54C57AE1-BF56-45F0-9B19-19D57945A065}" srcOrd="3" destOrd="0" presId="urn:microsoft.com/office/officeart/2018/2/layout/IconVerticalSolidList"/>
    <dgm:cxn modelId="{DC9978ED-2C5E-47E2-BBBA-8AB863D6E328}" type="presParOf" srcId="{6A6DF69D-4FEC-4595-AE79-7426D676DDDB}" destId="{6C58C9AF-4A7B-4CD6-B498-4F4B22092AF4}" srcOrd="1" destOrd="0" presId="urn:microsoft.com/office/officeart/2018/2/layout/IconVerticalSolidList"/>
    <dgm:cxn modelId="{869E6E20-2591-4B09-AE09-854813CFA6B6}" type="presParOf" srcId="{6A6DF69D-4FEC-4595-AE79-7426D676DDDB}" destId="{06228CB5-7AD8-482E-B293-9D6E0A722D82}" srcOrd="2" destOrd="0" presId="urn:microsoft.com/office/officeart/2018/2/layout/IconVerticalSolidList"/>
    <dgm:cxn modelId="{13F58801-55F0-4537-B502-3098134F6FF4}" type="presParOf" srcId="{06228CB5-7AD8-482E-B293-9D6E0A722D82}" destId="{DE3848FF-DB1C-4218-8B1B-F84C0141CA42}" srcOrd="0" destOrd="0" presId="urn:microsoft.com/office/officeart/2018/2/layout/IconVerticalSolidList"/>
    <dgm:cxn modelId="{A80A94A2-D1DC-4191-A874-C853E30CD3DF}" type="presParOf" srcId="{06228CB5-7AD8-482E-B293-9D6E0A722D82}" destId="{7267F950-88C2-40A3-86FB-9BC338795FBA}" srcOrd="1" destOrd="0" presId="urn:microsoft.com/office/officeart/2018/2/layout/IconVerticalSolidList"/>
    <dgm:cxn modelId="{29624E77-E282-4C0A-B605-FAC015986601}" type="presParOf" srcId="{06228CB5-7AD8-482E-B293-9D6E0A722D82}" destId="{1D2949C9-AA4E-43E0-9A88-3C7EBC400641}" srcOrd="2" destOrd="0" presId="urn:microsoft.com/office/officeart/2018/2/layout/IconVerticalSolidList"/>
    <dgm:cxn modelId="{26B46997-E323-4AAA-9004-45E41F904CA3}" type="presParOf" srcId="{06228CB5-7AD8-482E-B293-9D6E0A722D82}" destId="{812FCEBD-5855-4870-A475-CE3C30CA2248}" srcOrd="3" destOrd="0" presId="urn:microsoft.com/office/officeart/2018/2/layout/IconVerticalSolidList"/>
    <dgm:cxn modelId="{0C81BB1D-44BC-4572-9FD0-FAF475DC24BA}" type="presParOf" srcId="{6A6DF69D-4FEC-4595-AE79-7426D676DDDB}" destId="{962D31E9-3C5F-4537-AE03-A54178E7E3AC}" srcOrd="3" destOrd="0" presId="urn:microsoft.com/office/officeart/2018/2/layout/IconVerticalSolidList"/>
    <dgm:cxn modelId="{AC3D7F21-F7CF-406E-B895-38033664DDAA}" type="presParOf" srcId="{6A6DF69D-4FEC-4595-AE79-7426D676DDDB}" destId="{CA3DAD49-8478-4A57-A052-888907A4E8CA}" srcOrd="4" destOrd="0" presId="urn:microsoft.com/office/officeart/2018/2/layout/IconVerticalSolidList"/>
    <dgm:cxn modelId="{803B10BD-A1FA-4B33-8F40-D80EB0EF2EA2}" type="presParOf" srcId="{CA3DAD49-8478-4A57-A052-888907A4E8CA}" destId="{3C51C8AC-C639-4DE5-978E-B0A7F0806224}" srcOrd="0" destOrd="0" presId="urn:microsoft.com/office/officeart/2018/2/layout/IconVerticalSolidList"/>
    <dgm:cxn modelId="{8CFDE556-4007-4BE0-B395-32FF01A0729B}" type="presParOf" srcId="{CA3DAD49-8478-4A57-A052-888907A4E8CA}" destId="{5332FABE-F74F-407D-8456-61DC127527A0}" srcOrd="1" destOrd="0" presId="urn:microsoft.com/office/officeart/2018/2/layout/IconVerticalSolidList"/>
    <dgm:cxn modelId="{C0417EBD-551A-4183-AF12-1386D697B869}" type="presParOf" srcId="{CA3DAD49-8478-4A57-A052-888907A4E8CA}" destId="{0051BAAA-2206-423E-B5C8-1E8BDB5F5BC9}" srcOrd="2" destOrd="0" presId="urn:microsoft.com/office/officeart/2018/2/layout/IconVerticalSolidList"/>
    <dgm:cxn modelId="{660B9CF1-D4F6-4146-9CAB-073CCFFF3657}" type="presParOf" srcId="{CA3DAD49-8478-4A57-A052-888907A4E8CA}" destId="{D6E89BFC-547C-416A-9DAE-713D20832E15}" srcOrd="3" destOrd="0" presId="urn:microsoft.com/office/officeart/2018/2/layout/IconVerticalSolidList"/>
    <dgm:cxn modelId="{ACCF814C-1F3F-45A8-BEE3-C560C53882D6}" type="presParOf" srcId="{6A6DF69D-4FEC-4595-AE79-7426D676DDDB}" destId="{743E389E-E8C7-496C-BC4C-9536D69D163D}" srcOrd="5" destOrd="0" presId="urn:microsoft.com/office/officeart/2018/2/layout/IconVerticalSolidList"/>
    <dgm:cxn modelId="{6BA7EECC-9504-4952-A8C8-72EF0610EDA0}" type="presParOf" srcId="{6A6DF69D-4FEC-4595-AE79-7426D676DDDB}" destId="{EEA5F62B-F024-473A-9A3B-DA6A53D5AD77}" srcOrd="6" destOrd="0" presId="urn:microsoft.com/office/officeart/2018/2/layout/IconVerticalSolidList"/>
    <dgm:cxn modelId="{42476567-FC55-4A02-81C7-64C73850D004}" type="presParOf" srcId="{EEA5F62B-F024-473A-9A3B-DA6A53D5AD77}" destId="{80E0BC2F-3F9E-452D-9601-3DEECBA80EAB}" srcOrd="0" destOrd="0" presId="urn:microsoft.com/office/officeart/2018/2/layout/IconVerticalSolidList"/>
    <dgm:cxn modelId="{B338DD09-9189-4A41-8E46-49237CB1205C}" type="presParOf" srcId="{EEA5F62B-F024-473A-9A3B-DA6A53D5AD77}" destId="{4E16FB89-891A-4CBA-AB25-F52220F51E72}" srcOrd="1" destOrd="0" presId="urn:microsoft.com/office/officeart/2018/2/layout/IconVerticalSolidList"/>
    <dgm:cxn modelId="{704905A7-3B46-4618-8A3C-4C5E0CBCC8DD}" type="presParOf" srcId="{EEA5F62B-F024-473A-9A3B-DA6A53D5AD77}" destId="{8DBD01AE-ECDC-475D-8519-6B7EA16492D9}" srcOrd="2" destOrd="0" presId="urn:microsoft.com/office/officeart/2018/2/layout/IconVerticalSolidList"/>
    <dgm:cxn modelId="{59CCC49A-637F-4435-BD08-90810A3D3A7A}" type="presParOf" srcId="{EEA5F62B-F024-473A-9A3B-DA6A53D5AD77}" destId="{FA1C152A-A6DE-42B6-8108-6B3EE70C3F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C47E0E-66F9-4E25-8950-B3DB546712B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C832588-CD7B-421C-B797-BC3E247FF4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Unnamed: 0</a:t>
          </a:r>
        </a:p>
      </dgm:t>
    </dgm:pt>
    <dgm:pt modelId="{6779318A-1014-41DB-9CA0-77F39621EA46}" type="parTrans" cxnId="{628BA3DB-6879-476F-87E5-0B1C90DC4E6B}">
      <dgm:prSet/>
      <dgm:spPr/>
      <dgm:t>
        <a:bodyPr/>
        <a:lstStyle/>
        <a:p>
          <a:endParaRPr lang="en-US"/>
        </a:p>
      </dgm:t>
    </dgm:pt>
    <dgm:pt modelId="{60D7ED38-E21C-4ECB-9FC9-D87CEC705C19}" type="sibTrans" cxnId="{628BA3DB-6879-476F-87E5-0B1C90DC4E6B}">
      <dgm:prSet/>
      <dgm:spPr/>
      <dgm:t>
        <a:bodyPr/>
        <a:lstStyle/>
        <a:p>
          <a:endParaRPr lang="en-US"/>
        </a:p>
      </dgm:t>
    </dgm:pt>
    <dgm:pt modelId="{206CB764-8986-431C-AA15-FD2CD97685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designation </a:t>
          </a:r>
        </a:p>
      </dgm:t>
    </dgm:pt>
    <dgm:pt modelId="{87F9A821-0816-43F4-A564-CACBD2883557}" type="parTrans" cxnId="{0312E6C9-98AF-405C-BADB-38491874D07D}">
      <dgm:prSet/>
      <dgm:spPr/>
      <dgm:t>
        <a:bodyPr/>
        <a:lstStyle/>
        <a:p>
          <a:endParaRPr lang="en-US"/>
        </a:p>
      </dgm:t>
    </dgm:pt>
    <dgm:pt modelId="{8E505DF0-F454-48E1-894B-66C31488DA54}" type="sibTrans" cxnId="{0312E6C9-98AF-405C-BADB-38491874D07D}">
      <dgm:prSet/>
      <dgm:spPr/>
      <dgm:t>
        <a:bodyPr/>
        <a:lstStyle/>
        <a:p>
          <a:endParaRPr lang="en-US"/>
        </a:p>
      </dgm:t>
    </dgm:pt>
    <dgm:pt modelId="{7BF83CBD-6A23-4A28-A1B9-3A7D21942C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description</a:t>
          </a:r>
        </a:p>
      </dgm:t>
    </dgm:pt>
    <dgm:pt modelId="{5BAB1FB7-212F-473A-9A5C-A74655B038FE}" type="parTrans" cxnId="{2F9FB935-AE2D-4CA2-A5C7-719719236611}">
      <dgm:prSet/>
      <dgm:spPr/>
      <dgm:t>
        <a:bodyPr/>
        <a:lstStyle/>
        <a:p>
          <a:endParaRPr lang="en-US"/>
        </a:p>
      </dgm:t>
    </dgm:pt>
    <dgm:pt modelId="{A047CEC4-1BEC-44A4-B48F-81EFE7590AD2}" type="sibTrans" cxnId="{2F9FB935-AE2D-4CA2-A5C7-719719236611}">
      <dgm:prSet/>
      <dgm:spPr/>
      <dgm:t>
        <a:bodyPr/>
        <a:lstStyle/>
        <a:p>
          <a:endParaRPr lang="en-US"/>
        </a:p>
      </dgm:t>
    </dgm:pt>
    <dgm:pt modelId="{8144C6C0-4323-4902-8A66-331B131C76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region_1</a:t>
          </a:r>
        </a:p>
      </dgm:t>
    </dgm:pt>
    <dgm:pt modelId="{30ABCE76-59AE-452D-B7E9-471C3156546F}" type="parTrans" cxnId="{CC2E8D08-0EEF-4BE0-92F0-445DAD1E68B7}">
      <dgm:prSet/>
      <dgm:spPr/>
      <dgm:t>
        <a:bodyPr/>
        <a:lstStyle/>
        <a:p>
          <a:endParaRPr lang="en-US"/>
        </a:p>
      </dgm:t>
    </dgm:pt>
    <dgm:pt modelId="{BAEABD3D-3915-4E7E-B7D3-F5148B2781BD}" type="sibTrans" cxnId="{CC2E8D08-0EEF-4BE0-92F0-445DAD1E68B7}">
      <dgm:prSet/>
      <dgm:spPr/>
      <dgm:t>
        <a:bodyPr/>
        <a:lstStyle/>
        <a:p>
          <a:endParaRPr lang="en-US"/>
        </a:p>
      </dgm:t>
    </dgm:pt>
    <dgm:pt modelId="{2F751B22-B1EB-474E-9ABB-7B055B3403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region_2 </a:t>
          </a:r>
        </a:p>
      </dgm:t>
    </dgm:pt>
    <dgm:pt modelId="{00DC0F3E-58F2-4CAD-994A-814AB9B05B06}" type="parTrans" cxnId="{4E9AE9DD-029F-4A69-BBCA-AB09A125EC1A}">
      <dgm:prSet/>
      <dgm:spPr/>
      <dgm:t>
        <a:bodyPr/>
        <a:lstStyle/>
        <a:p>
          <a:endParaRPr lang="en-US"/>
        </a:p>
      </dgm:t>
    </dgm:pt>
    <dgm:pt modelId="{2CB10753-44BD-4A8E-A336-ED7AE15E8167}" type="sibTrans" cxnId="{4E9AE9DD-029F-4A69-BBCA-AB09A125EC1A}">
      <dgm:prSet/>
      <dgm:spPr/>
      <dgm:t>
        <a:bodyPr/>
        <a:lstStyle/>
        <a:p>
          <a:endParaRPr lang="en-US"/>
        </a:p>
      </dgm:t>
    </dgm:pt>
    <dgm:pt modelId="{426B91F0-09D6-4B3D-B7AA-F0E992CF1D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taster_twitter_handle</a:t>
          </a:r>
        </a:p>
      </dgm:t>
    </dgm:pt>
    <dgm:pt modelId="{B4F595CF-B004-479F-839F-04A6AA92FD9E}" type="parTrans" cxnId="{4891276E-EBDD-4E35-B518-53536B8888D2}">
      <dgm:prSet/>
      <dgm:spPr/>
      <dgm:t>
        <a:bodyPr/>
        <a:lstStyle/>
        <a:p>
          <a:endParaRPr lang="en-US"/>
        </a:p>
      </dgm:t>
    </dgm:pt>
    <dgm:pt modelId="{A341CD39-EE15-4C74-8A12-BAADB7EB8B39}" type="sibTrans" cxnId="{4891276E-EBDD-4E35-B518-53536B8888D2}">
      <dgm:prSet/>
      <dgm:spPr/>
      <dgm:t>
        <a:bodyPr/>
        <a:lstStyle/>
        <a:p>
          <a:endParaRPr lang="en-US"/>
        </a:p>
      </dgm:t>
    </dgm:pt>
    <dgm:pt modelId="{7C2E4F58-1E07-43D6-BFD2-8D8F0C5B54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winery</a:t>
          </a:r>
        </a:p>
      </dgm:t>
    </dgm:pt>
    <dgm:pt modelId="{0A27F4FA-60B8-4624-B8F2-D466624F7288}" type="parTrans" cxnId="{B98A1239-933D-40E2-904D-6F067DBAD339}">
      <dgm:prSet/>
      <dgm:spPr/>
      <dgm:t>
        <a:bodyPr/>
        <a:lstStyle/>
        <a:p>
          <a:endParaRPr lang="en-US"/>
        </a:p>
      </dgm:t>
    </dgm:pt>
    <dgm:pt modelId="{AC2E8EAD-ED2A-41DE-A6C3-4919EDACC0AC}" type="sibTrans" cxnId="{B98A1239-933D-40E2-904D-6F067DBAD339}">
      <dgm:prSet/>
      <dgm:spPr/>
      <dgm:t>
        <a:bodyPr/>
        <a:lstStyle/>
        <a:p>
          <a:endParaRPr lang="en-US"/>
        </a:p>
      </dgm:t>
    </dgm:pt>
    <dgm:pt modelId="{1A38217B-88BF-4FCE-BD1A-428253ECA3A5}" type="pres">
      <dgm:prSet presAssocID="{81C47E0E-66F9-4E25-8950-B3DB546712BA}" presName="root" presStyleCnt="0">
        <dgm:presLayoutVars>
          <dgm:dir/>
          <dgm:resizeHandles val="exact"/>
        </dgm:presLayoutVars>
      </dgm:prSet>
      <dgm:spPr/>
    </dgm:pt>
    <dgm:pt modelId="{55D26A41-AA78-4AAD-9F72-D775C20A7DA0}" type="pres">
      <dgm:prSet presAssocID="{4C832588-CD7B-421C-B797-BC3E247FF4EE}" presName="compNode" presStyleCnt="0"/>
      <dgm:spPr/>
    </dgm:pt>
    <dgm:pt modelId="{0C4C84F9-4003-4E7B-AC62-E5E7807397B0}" type="pres">
      <dgm:prSet presAssocID="{4C832588-CD7B-421C-B797-BC3E247FF4E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chá de funcionário estrutura de tópicos"/>
        </a:ext>
      </dgm:extLst>
    </dgm:pt>
    <dgm:pt modelId="{EEDE853E-5945-4233-8DED-058371C5697B}" type="pres">
      <dgm:prSet presAssocID="{4C832588-CD7B-421C-B797-BC3E247FF4EE}" presName="spaceRect" presStyleCnt="0"/>
      <dgm:spPr/>
    </dgm:pt>
    <dgm:pt modelId="{C1AADDB0-DAB5-4855-BA6E-E77DE91E5EE3}" type="pres">
      <dgm:prSet presAssocID="{4C832588-CD7B-421C-B797-BC3E247FF4EE}" presName="textRect" presStyleLbl="revTx" presStyleIdx="0" presStyleCnt="7">
        <dgm:presLayoutVars>
          <dgm:chMax val="1"/>
          <dgm:chPref val="1"/>
        </dgm:presLayoutVars>
      </dgm:prSet>
      <dgm:spPr/>
    </dgm:pt>
    <dgm:pt modelId="{79D83FFE-43BF-4FDA-967D-FA7E895626C4}" type="pres">
      <dgm:prSet presAssocID="{60D7ED38-E21C-4ECB-9FC9-D87CEC705C19}" presName="sibTrans" presStyleCnt="0"/>
      <dgm:spPr/>
    </dgm:pt>
    <dgm:pt modelId="{1853BEF7-57C7-4B29-9E33-D7DB7E60B9A2}" type="pres">
      <dgm:prSet presAssocID="{206CB764-8986-431C-AA15-FD2CD976858F}" presName="compNode" presStyleCnt="0"/>
      <dgm:spPr/>
    </dgm:pt>
    <dgm:pt modelId="{5BE3E0C2-4AF2-4155-9111-465D42C7E032}" type="pres">
      <dgm:prSet presAssocID="{206CB764-8986-431C-AA15-FD2CD976858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678B34AB-1CE8-4720-91D1-BCD8FAB5F6DA}" type="pres">
      <dgm:prSet presAssocID="{206CB764-8986-431C-AA15-FD2CD976858F}" presName="spaceRect" presStyleCnt="0"/>
      <dgm:spPr/>
    </dgm:pt>
    <dgm:pt modelId="{899E68FA-BAF6-47E2-B973-1EE15493B666}" type="pres">
      <dgm:prSet presAssocID="{206CB764-8986-431C-AA15-FD2CD976858F}" presName="textRect" presStyleLbl="revTx" presStyleIdx="1" presStyleCnt="7">
        <dgm:presLayoutVars>
          <dgm:chMax val="1"/>
          <dgm:chPref val="1"/>
        </dgm:presLayoutVars>
      </dgm:prSet>
      <dgm:spPr/>
    </dgm:pt>
    <dgm:pt modelId="{06713BB6-6A48-4EDB-919B-10B9E1AAB108}" type="pres">
      <dgm:prSet presAssocID="{8E505DF0-F454-48E1-894B-66C31488DA54}" presName="sibTrans" presStyleCnt="0"/>
      <dgm:spPr/>
    </dgm:pt>
    <dgm:pt modelId="{8A997B8B-38E4-4CDD-9CE0-D36C2F7DA1A7}" type="pres">
      <dgm:prSet presAssocID="{7BF83CBD-6A23-4A28-A1B9-3A7D21942C3F}" presName="compNode" presStyleCnt="0"/>
      <dgm:spPr/>
    </dgm:pt>
    <dgm:pt modelId="{23C7DCF6-9DDA-40B1-8B24-41F5D7F97128}" type="pres">
      <dgm:prSet presAssocID="{7BF83CBD-6A23-4A28-A1B9-3A7D21942C3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2E67C357-E48E-4B04-AA8C-9FBD158D1743}" type="pres">
      <dgm:prSet presAssocID="{7BF83CBD-6A23-4A28-A1B9-3A7D21942C3F}" presName="spaceRect" presStyleCnt="0"/>
      <dgm:spPr/>
    </dgm:pt>
    <dgm:pt modelId="{8C226333-E0D0-4DEB-9C26-853CCBFB4E55}" type="pres">
      <dgm:prSet presAssocID="{7BF83CBD-6A23-4A28-A1B9-3A7D21942C3F}" presName="textRect" presStyleLbl="revTx" presStyleIdx="2" presStyleCnt="7">
        <dgm:presLayoutVars>
          <dgm:chMax val="1"/>
          <dgm:chPref val="1"/>
        </dgm:presLayoutVars>
      </dgm:prSet>
      <dgm:spPr/>
    </dgm:pt>
    <dgm:pt modelId="{6FC40F0C-0628-4EE2-846A-DD34C793415B}" type="pres">
      <dgm:prSet presAssocID="{A047CEC4-1BEC-44A4-B48F-81EFE7590AD2}" presName="sibTrans" presStyleCnt="0"/>
      <dgm:spPr/>
    </dgm:pt>
    <dgm:pt modelId="{6E5B32B8-B802-4C3A-AB8E-89DF1C28500F}" type="pres">
      <dgm:prSet presAssocID="{8144C6C0-4323-4902-8A66-331B131C7629}" presName="compNode" presStyleCnt="0"/>
      <dgm:spPr/>
    </dgm:pt>
    <dgm:pt modelId="{448147AF-21AB-4392-A490-7992D8EFA236}" type="pres">
      <dgm:prSet presAssocID="{8144C6C0-4323-4902-8A66-331B131C762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C3F3AEB0-9B37-42A4-B4D4-A83943A5398E}" type="pres">
      <dgm:prSet presAssocID="{8144C6C0-4323-4902-8A66-331B131C7629}" presName="spaceRect" presStyleCnt="0"/>
      <dgm:spPr/>
    </dgm:pt>
    <dgm:pt modelId="{7D8FD0A9-B8F4-42B8-B700-A356C7C4734B}" type="pres">
      <dgm:prSet presAssocID="{8144C6C0-4323-4902-8A66-331B131C7629}" presName="textRect" presStyleLbl="revTx" presStyleIdx="3" presStyleCnt="7">
        <dgm:presLayoutVars>
          <dgm:chMax val="1"/>
          <dgm:chPref val="1"/>
        </dgm:presLayoutVars>
      </dgm:prSet>
      <dgm:spPr/>
    </dgm:pt>
    <dgm:pt modelId="{C5176256-ED83-484F-A7E3-45280562A825}" type="pres">
      <dgm:prSet presAssocID="{BAEABD3D-3915-4E7E-B7D3-F5148B2781BD}" presName="sibTrans" presStyleCnt="0"/>
      <dgm:spPr/>
    </dgm:pt>
    <dgm:pt modelId="{1E377F72-E8A7-4C08-8295-28B8F26229FE}" type="pres">
      <dgm:prSet presAssocID="{2F751B22-B1EB-474E-9ABB-7B055B34036F}" presName="compNode" presStyleCnt="0"/>
      <dgm:spPr/>
    </dgm:pt>
    <dgm:pt modelId="{3448EE09-DE57-462A-9B8F-A5ADE4E752E1}" type="pres">
      <dgm:prSet presAssocID="{2F751B22-B1EB-474E-9ABB-7B055B34036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38D394B8-1DB4-4349-B56C-507D5712F33F}" type="pres">
      <dgm:prSet presAssocID="{2F751B22-B1EB-474E-9ABB-7B055B34036F}" presName="spaceRect" presStyleCnt="0"/>
      <dgm:spPr/>
    </dgm:pt>
    <dgm:pt modelId="{4559A98F-47C5-41CA-A481-102CB7A33726}" type="pres">
      <dgm:prSet presAssocID="{2F751B22-B1EB-474E-9ABB-7B055B34036F}" presName="textRect" presStyleLbl="revTx" presStyleIdx="4" presStyleCnt="7">
        <dgm:presLayoutVars>
          <dgm:chMax val="1"/>
          <dgm:chPref val="1"/>
        </dgm:presLayoutVars>
      </dgm:prSet>
      <dgm:spPr/>
    </dgm:pt>
    <dgm:pt modelId="{A808F79A-DB8E-41DA-9D84-49C6B616512D}" type="pres">
      <dgm:prSet presAssocID="{2CB10753-44BD-4A8E-A336-ED7AE15E8167}" presName="sibTrans" presStyleCnt="0"/>
      <dgm:spPr/>
    </dgm:pt>
    <dgm:pt modelId="{0C349FD6-4B38-47C9-8207-1876AD555E03}" type="pres">
      <dgm:prSet presAssocID="{426B91F0-09D6-4B3D-B7AA-F0E992CF1D79}" presName="compNode" presStyleCnt="0"/>
      <dgm:spPr/>
    </dgm:pt>
    <dgm:pt modelId="{7A7E3868-2907-4FBF-B290-A3EF9D91428C}" type="pres">
      <dgm:prSet presAssocID="{426B91F0-09D6-4B3D-B7AA-F0E992CF1D79}" presName="iconRect" presStyleLbl="node1" presStyleIdx="5" presStyleCnt="7" custScaleX="113268" custScaleY="9286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</dgm:spPr>
    </dgm:pt>
    <dgm:pt modelId="{36D7C940-0869-4F38-9730-F5A0DF8BC1CF}" type="pres">
      <dgm:prSet presAssocID="{426B91F0-09D6-4B3D-B7AA-F0E992CF1D79}" presName="spaceRect" presStyleCnt="0"/>
      <dgm:spPr/>
    </dgm:pt>
    <dgm:pt modelId="{F24E35BF-4B81-47A8-A77E-C72478174540}" type="pres">
      <dgm:prSet presAssocID="{426B91F0-09D6-4B3D-B7AA-F0E992CF1D79}" presName="textRect" presStyleLbl="revTx" presStyleIdx="5" presStyleCnt="7">
        <dgm:presLayoutVars>
          <dgm:chMax val="1"/>
          <dgm:chPref val="1"/>
        </dgm:presLayoutVars>
      </dgm:prSet>
      <dgm:spPr/>
    </dgm:pt>
    <dgm:pt modelId="{055E8308-2FF8-4B3B-813F-239E6910DB29}" type="pres">
      <dgm:prSet presAssocID="{A341CD39-EE15-4C74-8A12-BAADB7EB8B39}" presName="sibTrans" presStyleCnt="0"/>
      <dgm:spPr/>
    </dgm:pt>
    <dgm:pt modelId="{4CB417F7-32F4-4241-A15B-DDB62803CD1A}" type="pres">
      <dgm:prSet presAssocID="{7C2E4F58-1E07-43D6-BFD2-8D8F0C5B541B}" presName="compNode" presStyleCnt="0"/>
      <dgm:spPr/>
    </dgm:pt>
    <dgm:pt modelId="{10F2E380-F6A6-4D09-B63D-2B71372FDC0C}" type="pres">
      <dgm:prSet presAssocID="{7C2E4F58-1E07-43D6-BFD2-8D8F0C5B541B}" presName="iconRect" presStyleLbl="node1" presStyleIdx="6" presStyleCnt="7"/>
      <dgm:spPr>
        <a:blipFill>
          <a:blip xmlns:r="http://schemas.openxmlformats.org/officeDocument/2006/relationships"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8088228-F792-4149-BABC-F667C368B317}" type="pres">
      <dgm:prSet presAssocID="{7C2E4F58-1E07-43D6-BFD2-8D8F0C5B541B}" presName="spaceRect" presStyleCnt="0"/>
      <dgm:spPr/>
    </dgm:pt>
    <dgm:pt modelId="{013DB633-5DF2-48EA-B05A-E0100939328E}" type="pres">
      <dgm:prSet presAssocID="{7C2E4F58-1E07-43D6-BFD2-8D8F0C5B541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C2E8D08-0EEF-4BE0-92F0-445DAD1E68B7}" srcId="{81C47E0E-66F9-4E25-8950-B3DB546712BA}" destId="{8144C6C0-4323-4902-8A66-331B131C7629}" srcOrd="3" destOrd="0" parTransId="{30ABCE76-59AE-452D-B7E9-471C3156546F}" sibTransId="{BAEABD3D-3915-4E7E-B7D3-F5148B2781BD}"/>
    <dgm:cxn modelId="{39B8FC0C-EF74-41FA-BDA3-3E1C2508A506}" type="presOf" srcId="{2F751B22-B1EB-474E-9ABB-7B055B34036F}" destId="{4559A98F-47C5-41CA-A481-102CB7A33726}" srcOrd="0" destOrd="0" presId="urn:microsoft.com/office/officeart/2018/2/layout/IconLabelList"/>
    <dgm:cxn modelId="{2F9FB935-AE2D-4CA2-A5C7-719719236611}" srcId="{81C47E0E-66F9-4E25-8950-B3DB546712BA}" destId="{7BF83CBD-6A23-4A28-A1B9-3A7D21942C3F}" srcOrd="2" destOrd="0" parTransId="{5BAB1FB7-212F-473A-9A5C-A74655B038FE}" sibTransId="{A047CEC4-1BEC-44A4-B48F-81EFE7590AD2}"/>
    <dgm:cxn modelId="{B98A1239-933D-40E2-904D-6F067DBAD339}" srcId="{81C47E0E-66F9-4E25-8950-B3DB546712BA}" destId="{7C2E4F58-1E07-43D6-BFD2-8D8F0C5B541B}" srcOrd="6" destOrd="0" parTransId="{0A27F4FA-60B8-4624-B8F2-D466624F7288}" sibTransId="{AC2E8EAD-ED2A-41DE-A6C3-4919EDACC0AC}"/>
    <dgm:cxn modelId="{45C30062-35BD-403E-94AA-4C35D905364A}" type="presOf" srcId="{426B91F0-09D6-4B3D-B7AA-F0E992CF1D79}" destId="{F24E35BF-4B81-47A8-A77E-C72478174540}" srcOrd="0" destOrd="0" presId="urn:microsoft.com/office/officeart/2018/2/layout/IconLabelList"/>
    <dgm:cxn modelId="{4891276E-EBDD-4E35-B518-53536B8888D2}" srcId="{81C47E0E-66F9-4E25-8950-B3DB546712BA}" destId="{426B91F0-09D6-4B3D-B7AA-F0E992CF1D79}" srcOrd="5" destOrd="0" parTransId="{B4F595CF-B004-479F-839F-04A6AA92FD9E}" sibTransId="{A341CD39-EE15-4C74-8A12-BAADB7EB8B39}"/>
    <dgm:cxn modelId="{91DB5B59-03AD-4493-9807-6E963D594B39}" type="presOf" srcId="{8144C6C0-4323-4902-8A66-331B131C7629}" destId="{7D8FD0A9-B8F4-42B8-B700-A356C7C4734B}" srcOrd="0" destOrd="0" presId="urn:microsoft.com/office/officeart/2018/2/layout/IconLabelList"/>
    <dgm:cxn modelId="{614B7383-410F-46E7-A232-9817559FE2B1}" type="presOf" srcId="{206CB764-8986-431C-AA15-FD2CD976858F}" destId="{899E68FA-BAF6-47E2-B973-1EE15493B666}" srcOrd="0" destOrd="0" presId="urn:microsoft.com/office/officeart/2018/2/layout/IconLabelList"/>
    <dgm:cxn modelId="{B24B1EA9-CA13-43BF-A3A1-FE3D5082ED6D}" type="presOf" srcId="{81C47E0E-66F9-4E25-8950-B3DB546712BA}" destId="{1A38217B-88BF-4FCE-BD1A-428253ECA3A5}" srcOrd="0" destOrd="0" presId="urn:microsoft.com/office/officeart/2018/2/layout/IconLabelList"/>
    <dgm:cxn modelId="{3F1FF0BD-02B8-4B55-825A-F4CDF0D9C1CB}" type="presOf" srcId="{7C2E4F58-1E07-43D6-BFD2-8D8F0C5B541B}" destId="{013DB633-5DF2-48EA-B05A-E0100939328E}" srcOrd="0" destOrd="0" presId="urn:microsoft.com/office/officeart/2018/2/layout/IconLabelList"/>
    <dgm:cxn modelId="{0312E6C9-98AF-405C-BADB-38491874D07D}" srcId="{81C47E0E-66F9-4E25-8950-B3DB546712BA}" destId="{206CB764-8986-431C-AA15-FD2CD976858F}" srcOrd="1" destOrd="0" parTransId="{87F9A821-0816-43F4-A564-CACBD2883557}" sibTransId="{8E505DF0-F454-48E1-894B-66C31488DA54}"/>
    <dgm:cxn modelId="{628BA3DB-6879-476F-87E5-0B1C90DC4E6B}" srcId="{81C47E0E-66F9-4E25-8950-B3DB546712BA}" destId="{4C832588-CD7B-421C-B797-BC3E247FF4EE}" srcOrd="0" destOrd="0" parTransId="{6779318A-1014-41DB-9CA0-77F39621EA46}" sibTransId="{60D7ED38-E21C-4ECB-9FC9-D87CEC705C19}"/>
    <dgm:cxn modelId="{4E9AE9DD-029F-4A69-BBCA-AB09A125EC1A}" srcId="{81C47E0E-66F9-4E25-8950-B3DB546712BA}" destId="{2F751B22-B1EB-474E-9ABB-7B055B34036F}" srcOrd="4" destOrd="0" parTransId="{00DC0F3E-58F2-4CAD-994A-814AB9B05B06}" sibTransId="{2CB10753-44BD-4A8E-A336-ED7AE15E8167}"/>
    <dgm:cxn modelId="{97D5E2E5-54F2-4CBA-A6E0-5A544E2B0B41}" type="presOf" srcId="{7BF83CBD-6A23-4A28-A1B9-3A7D21942C3F}" destId="{8C226333-E0D0-4DEB-9C26-853CCBFB4E55}" srcOrd="0" destOrd="0" presId="urn:microsoft.com/office/officeart/2018/2/layout/IconLabelList"/>
    <dgm:cxn modelId="{80712FF4-9A4B-4F34-BB4A-E0FD799E8F4A}" type="presOf" srcId="{4C832588-CD7B-421C-B797-BC3E247FF4EE}" destId="{C1AADDB0-DAB5-4855-BA6E-E77DE91E5EE3}" srcOrd="0" destOrd="0" presId="urn:microsoft.com/office/officeart/2018/2/layout/IconLabelList"/>
    <dgm:cxn modelId="{FC13DB8E-CF48-48B2-AD36-D79074A6489D}" type="presParOf" srcId="{1A38217B-88BF-4FCE-BD1A-428253ECA3A5}" destId="{55D26A41-AA78-4AAD-9F72-D775C20A7DA0}" srcOrd="0" destOrd="0" presId="urn:microsoft.com/office/officeart/2018/2/layout/IconLabelList"/>
    <dgm:cxn modelId="{9A0099A9-216E-4387-A8D8-346CF728D538}" type="presParOf" srcId="{55D26A41-AA78-4AAD-9F72-D775C20A7DA0}" destId="{0C4C84F9-4003-4E7B-AC62-E5E7807397B0}" srcOrd="0" destOrd="0" presId="urn:microsoft.com/office/officeart/2018/2/layout/IconLabelList"/>
    <dgm:cxn modelId="{323DD9FC-53CF-4797-A32C-AB97045A85F2}" type="presParOf" srcId="{55D26A41-AA78-4AAD-9F72-D775C20A7DA0}" destId="{EEDE853E-5945-4233-8DED-058371C5697B}" srcOrd="1" destOrd="0" presId="urn:microsoft.com/office/officeart/2018/2/layout/IconLabelList"/>
    <dgm:cxn modelId="{9FEC33BA-A0B1-4229-B8B0-3805736146AF}" type="presParOf" srcId="{55D26A41-AA78-4AAD-9F72-D775C20A7DA0}" destId="{C1AADDB0-DAB5-4855-BA6E-E77DE91E5EE3}" srcOrd="2" destOrd="0" presId="urn:microsoft.com/office/officeart/2018/2/layout/IconLabelList"/>
    <dgm:cxn modelId="{D9D138F4-C206-4C5B-9DAD-1A94F11AFF70}" type="presParOf" srcId="{1A38217B-88BF-4FCE-BD1A-428253ECA3A5}" destId="{79D83FFE-43BF-4FDA-967D-FA7E895626C4}" srcOrd="1" destOrd="0" presId="urn:microsoft.com/office/officeart/2018/2/layout/IconLabelList"/>
    <dgm:cxn modelId="{2C5CF740-0001-4E78-851F-DDB0BB873EE2}" type="presParOf" srcId="{1A38217B-88BF-4FCE-BD1A-428253ECA3A5}" destId="{1853BEF7-57C7-4B29-9E33-D7DB7E60B9A2}" srcOrd="2" destOrd="0" presId="urn:microsoft.com/office/officeart/2018/2/layout/IconLabelList"/>
    <dgm:cxn modelId="{39889CBE-5D4F-472C-A56B-9ADDDFABD00E}" type="presParOf" srcId="{1853BEF7-57C7-4B29-9E33-D7DB7E60B9A2}" destId="{5BE3E0C2-4AF2-4155-9111-465D42C7E032}" srcOrd="0" destOrd="0" presId="urn:microsoft.com/office/officeart/2018/2/layout/IconLabelList"/>
    <dgm:cxn modelId="{5FDAE2B4-8209-4A67-8A63-7DED41A28539}" type="presParOf" srcId="{1853BEF7-57C7-4B29-9E33-D7DB7E60B9A2}" destId="{678B34AB-1CE8-4720-91D1-BCD8FAB5F6DA}" srcOrd="1" destOrd="0" presId="urn:microsoft.com/office/officeart/2018/2/layout/IconLabelList"/>
    <dgm:cxn modelId="{DF763537-F317-4434-95DC-CBAD0367C9A8}" type="presParOf" srcId="{1853BEF7-57C7-4B29-9E33-D7DB7E60B9A2}" destId="{899E68FA-BAF6-47E2-B973-1EE15493B666}" srcOrd="2" destOrd="0" presId="urn:microsoft.com/office/officeart/2018/2/layout/IconLabelList"/>
    <dgm:cxn modelId="{1535C9CB-A5D1-4896-A2FE-BE9581DD6BE8}" type="presParOf" srcId="{1A38217B-88BF-4FCE-BD1A-428253ECA3A5}" destId="{06713BB6-6A48-4EDB-919B-10B9E1AAB108}" srcOrd="3" destOrd="0" presId="urn:microsoft.com/office/officeart/2018/2/layout/IconLabelList"/>
    <dgm:cxn modelId="{0BE94739-561A-4D3E-9B35-6B3EB79E2714}" type="presParOf" srcId="{1A38217B-88BF-4FCE-BD1A-428253ECA3A5}" destId="{8A997B8B-38E4-4CDD-9CE0-D36C2F7DA1A7}" srcOrd="4" destOrd="0" presId="urn:microsoft.com/office/officeart/2018/2/layout/IconLabelList"/>
    <dgm:cxn modelId="{6E75D1A7-2789-44DE-9EA5-D869520488E4}" type="presParOf" srcId="{8A997B8B-38E4-4CDD-9CE0-D36C2F7DA1A7}" destId="{23C7DCF6-9DDA-40B1-8B24-41F5D7F97128}" srcOrd="0" destOrd="0" presId="urn:microsoft.com/office/officeart/2018/2/layout/IconLabelList"/>
    <dgm:cxn modelId="{875E71C8-1D46-48AA-BD80-044941ADC831}" type="presParOf" srcId="{8A997B8B-38E4-4CDD-9CE0-D36C2F7DA1A7}" destId="{2E67C357-E48E-4B04-AA8C-9FBD158D1743}" srcOrd="1" destOrd="0" presId="urn:microsoft.com/office/officeart/2018/2/layout/IconLabelList"/>
    <dgm:cxn modelId="{1FB1075C-2899-439A-AE36-79A96FD5CD07}" type="presParOf" srcId="{8A997B8B-38E4-4CDD-9CE0-D36C2F7DA1A7}" destId="{8C226333-E0D0-4DEB-9C26-853CCBFB4E55}" srcOrd="2" destOrd="0" presId="urn:microsoft.com/office/officeart/2018/2/layout/IconLabelList"/>
    <dgm:cxn modelId="{7C184B1E-F2B0-44D5-BDA3-E2B4673D4892}" type="presParOf" srcId="{1A38217B-88BF-4FCE-BD1A-428253ECA3A5}" destId="{6FC40F0C-0628-4EE2-846A-DD34C793415B}" srcOrd="5" destOrd="0" presId="urn:microsoft.com/office/officeart/2018/2/layout/IconLabelList"/>
    <dgm:cxn modelId="{64E40FD2-5EA2-4442-BDCF-623E96AA66C1}" type="presParOf" srcId="{1A38217B-88BF-4FCE-BD1A-428253ECA3A5}" destId="{6E5B32B8-B802-4C3A-AB8E-89DF1C28500F}" srcOrd="6" destOrd="0" presId="urn:microsoft.com/office/officeart/2018/2/layout/IconLabelList"/>
    <dgm:cxn modelId="{F87A81E0-10B9-4A90-973F-23BEA6D7698D}" type="presParOf" srcId="{6E5B32B8-B802-4C3A-AB8E-89DF1C28500F}" destId="{448147AF-21AB-4392-A490-7992D8EFA236}" srcOrd="0" destOrd="0" presId="urn:microsoft.com/office/officeart/2018/2/layout/IconLabelList"/>
    <dgm:cxn modelId="{3FCD70C9-97C6-4556-94C3-23ACD046A030}" type="presParOf" srcId="{6E5B32B8-B802-4C3A-AB8E-89DF1C28500F}" destId="{C3F3AEB0-9B37-42A4-B4D4-A83943A5398E}" srcOrd="1" destOrd="0" presId="urn:microsoft.com/office/officeart/2018/2/layout/IconLabelList"/>
    <dgm:cxn modelId="{7D8D97DA-450A-4385-8781-B8D4450B5AF5}" type="presParOf" srcId="{6E5B32B8-B802-4C3A-AB8E-89DF1C28500F}" destId="{7D8FD0A9-B8F4-42B8-B700-A356C7C4734B}" srcOrd="2" destOrd="0" presId="urn:microsoft.com/office/officeart/2018/2/layout/IconLabelList"/>
    <dgm:cxn modelId="{B1AA2546-8B33-4916-952E-7CA89494ED02}" type="presParOf" srcId="{1A38217B-88BF-4FCE-BD1A-428253ECA3A5}" destId="{C5176256-ED83-484F-A7E3-45280562A825}" srcOrd="7" destOrd="0" presId="urn:microsoft.com/office/officeart/2018/2/layout/IconLabelList"/>
    <dgm:cxn modelId="{A023774E-93E8-42F5-9AF2-0174E87125D5}" type="presParOf" srcId="{1A38217B-88BF-4FCE-BD1A-428253ECA3A5}" destId="{1E377F72-E8A7-4C08-8295-28B8F26229FE}" srcOrd="8" destOrd="0" presId="urn:microsoft.com/office/officeart/2018/2/layout/IconLabelList"/>
    <dgm:cxn modelId="{2B9DE462-69F3-4FFC-B04D-8C218684FBCA}" type="presParOf" srcId="{1E377F72-E8A7-4C08-8295-28B8F26229FE}" destId="{3448EE09-DE57-462A-9B8F-A5ADE4E752E1}" srcOrd="0" destOrd="0" presId="urn:microsoft.com/office/officeart/2018/2/layout/IconLabelList"/>
    <dgm:cxn modelId="{9C64C8A8-6830-45DD-843B-ACA5F1CF4DD5}" type="presParOf" srcId="{1E377F72-E8A7-4C08-8295-28B8F26229FE}" destId="{38D394B8-1DB4-4349-B56C-507D5712F33F}" srcOrd="1" destOrd="0" presId="urn:microsoft.com/office/officeart/2018/2/layout/IconLabelList"/>
    <dgm:cxn modelId="{71B7F9AC-88D5-4CCE-ABBA-E42DEEA7E985}" type="presParOf" srcId="{1E377F72-E8A7-4C08-8295-28B8F26229FE}" destId="{4559A98F-47C5-41CA-A481-102CB7A33726}" srcOrd="2" destOrd="0" presId="urn:microsoft.com/office/officeart/2018/2/layout/IconLabelList"/>
    <dgm:cxn modelId="{0B1852D0-F405-48B1-9E69-7386423935E7}" type="presParOf" srcId="{1A38217B-88BF-4FCE-BD1A-428253ECA3A5}" destId="{A808F79A-DB8E-41DA-9D84-49C6B616512D}" srcOrd="9" destOrd="0" presId="urn:microsoft.com/office/officeart/2018/2/layout/IconLabelList"/>
    <dgm:cxn modelId="{F8714CDA-A564-478F-AB61-97866E75B97A}" type="presParOf" srcId="{1A38217B-88BF-4FCE-BD1A-428253ECA3A5}" destId="{0C349FD6-4B38-47C9-8207-1876AD555E03}" srcOrd="10" destOrd="0" presId="urn:microsoft.com/office/officeart/2018/2/layout/IconLabelList"/>
    <dgm:cxn modelId="{57D4FEB2-7521-4036-A96D-7D470386CD99}" type="presParOf" srcId="{0C349FD6-4B38-47C9-8207-1876AD555E03}" destId="{7A7E3868-2907-4FBF-B290-A3EF9D91428C}" srcOrd="0" destOrd="0" presId="urn:microsoft.com/office/officeart/2018/2/layout/IconLabelList"/>
    <dgm:cxn modelId="{DCDDC20B-25B3-4F35-8E8E-C942F780812D}" type="presParOf" srcId="{0C349FD6-4B38-47C9-8207-1876AD555E03}" destId="{36D7C940-0869-4F38-9730-F5A0DF8BC1CF}" srcOrd="1" destOrd="0" presId="urn:microsoft.com/office/officeart/2018/2/layout/IconLabelList"/>
    <dgm:cxn modelId="{F93E4F46-730B-47FF-937B-E05900D6B166}" type="presParOf" srcId="{0C349FD6-4B38-47C9-8207-1876AD555E03}" destId="{F24E35BF-4B81-47A8-A77E-C72478174540}" srcOrd="2" destOrd="0" presId="urn:microsoft.com/office/officeart/2018/2/layout/IconLabelList"/>
    <dgm:cxn modelId="{3B020675-74B8-418C-8667-3F3B526B8F57}" type="presParOf" srcId="{1A38217B-88BF-4FCE-BD1A-428253ECA3A5}" destId="{055E8308-2FF8-4B3B-813F-239E6910DB29}" srcOrd="11" destOrd="0" presId="urn:microsoft.com/office/officeart/2018/2/layout/IconLabelList"/>
    <dgm:cxn modelId="{5BFEEC4A-0433-4A78-AF82-FBB14F9EDA70}" type="presParOf" srcId="{1A38217B-88BF-4FCE-BD1A-428253ECA3A5}" destId="{4CB417F7-32F4-4241-A15B-DDB62803CD1A}" srcOrd="12" destOrd="0" presId="urn:microsoft.com/office/officeart/2018/2/layout/IconLabelList"/>
    <dgm:cxn modelId="{A05BC8E3-807D-4EB7-9552-C516EABDBEC4}" type="presParOf" srcId="{4CB417F7-32F4-4241-A15B-DDB62803CD1A}" destId="{10F2E380-F6A6-4D09-B63D-2B71372FDC0C}" srcOrd="0" destOrd="0" presId="urn:microsoft.com/office/officeart/2018/2/layout/IconLabelList"/>
    <dgm:cxn modelId="{31850CF8-F4A8-4DA9-8D12-2D11F8BDD242}" type="presParOf" srcId="{4CB417F7-32F4-4241-A15B-DDB62803CD1A}" destId="{B8088228-F792-4149-BABC-F667C368B317}" srcOrd="1" destOrd="0" presId="urn:microsoft.com/office/officeart/2018/2/layout/IconLabelList"/>
    <dgm:cxn modelId="{8B15644B-E083-4A27-9DDC-C8C0771F65BC}" type="presParOf" srcId="{4CB417F7-32F4-4241-A15B-DDB62803CD1A}" destId="{013DB633-5DF2-48EA-B05A-E010093932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BA04C3-80B0-4F0D-8744-A2E51BA2172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89F3B2-EF5A-4FC7-9A78-F349D4FEDF9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i="0"/>
            <a:t>avg_humidity</a:t>
          </a:r>
          <a:endParaRPr lang="en-US"/>
        </a:p>
      </dgm:t>
    </dgm:pt>
    <dgm:pt modelId="{284C6596-7CCD-42EB-A19F-F779586F90BE}" type="parTrans" cxnId="{073F9E48-36E2-4F40-8A1B-4B66E4CBD1D3}">
      <dgm:prSet/>
      <dgm:spPr/>
      <dgm:t>
        <a:bodyPr/>
        <a:lstStyle/>
        <a:p>
          <a:endParaRPr lang="en-US"/>
        </a:p>
      </dgm:t>
    </dgm:pt>
    <dgm:pt modelId="{7BE483FE-7493-4571-B713-C7BC8B48B3D5}" type="sibTrans" cxnId="{073F9E48-36E2-4F40-8A1B-4B66E4CBD1D3}">
      <dgm:prSet/>
      <dgm:spPr/>
      <dgm:t>
        <a:bodyPr/>
        <a:lstStyle/>
        <a:p>
          <a:endParaRPr lang="en-US"/>
        </a:p>
      </dgm:t>
    </dgm:pt>
    <dgm:pt modelId="{B5E24D58-BFDD-4A18-8E2E-0D25DF4D4A0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avg_precipitation</a:t>
          </a:r>
          <a:endParaRPr lang="en-US"/>
        </a:p>
      </dgm:t>
    </dgm:pt>
    <dgm:pt modelId="{9F5EF3AF-72D9-4754-9D6A-4F97A3B2918D}" type="parTrans" cxnId="{50AAE926-8737-4DD6-8C26-F306A8CFDDBE}">
      <dgm:prSet/>
      <dgm:spPr/>
      <dgm:t>
        <a:bodyPr/>
        <a:lstStyle/>
        <a:p>
          <a:endParaRPr lang="en-US"/>
        </a:p>
      </dgm:t>
    </dgm:pt>
    <dgm:pt modelId="{0C548981-AFE6-4EDB-90DD-9524A8822D24}" type="sibTrans" cxnId="{50AAE926-8737-4DD6-8C26-F306A8CFDDBE}">
      <dgm:prSet/>
      <dgm:spPr/>
      <dgm:t>
        <a:bodyPr/>
        <a:lstStyle/>
        <a:p>
          <a:endParaRPr lang="en-US"/>
        </a:p>
      </dgm:t>
    </dgm:pt>
    <dgm:pt modelId="{601F9C05-0F27-4E6B-BC21-DBB916B423B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m</a:t>
          </a:r>
          <a:r>
            <a:rPr lang="pt-PT" i="0"/>
            <a:t>agnitude_of_delay</a:t>
          </a:r>
          <a:endParaRPr lang="en-US"/>
        </a:p>
      </dgm:t>
    </dgm:pt>
    <dgm:pt modelId="{B98B6C94-D28C-41BE-8193-31B5BEB79203}" type="parTrans" cxnId="{A2FBFF9B-D4F5-4F51-BA72-BC437B54B30F}">
      <dgm:prSet/>
      <dgm:spPr/>
      <dgm:t>
        <a:bodyPr/>
        <a:lstStyle/>
        <a:p>
          <a:endParaRPr lang="en-US"/>
        </a:p>
      </dgm:t>
    </dgm:pt>
    <dgm:pt modelId="{A4D0D6DE-4FDF-46DF-8225-3175ABE7793A}" type="sibTrans" cxnId="{A2FBFF9B-D4F5-4F51-BA72-BC437B54B30F}">
      <dgm:prSet/>
      <dgm:spPr/>
      <dgm:t>
        <a:bodyPr/>
        <a:lstStyle/>
        <a:p>
          <a:endParaRPr lang="en-US"/>
        </a:p>
      </dgm:t>
    </dgm:pt>
    <dgm:pt modelId="{B26CFA55-AA73-49A9-825C-D81019276F8D}" type="pres">
      <dgm:prSet presAssocID="{58BA04C3-80B0-4F0D-8744-A2E51BA21728}" presName="root" presStyleCnt="0">
        <dgm:presLayoutVars>
          <dgm:dir/>
          <dgm:resizeHandles val="exact"/>
        </dgm:presLayoutVars>
      </dgm:prSet>
      <dgm:spPr/>
    </dgm:pt>
    <dgm:pt modelId="{8AB858C0-67A3-4550-88CB-94F191E6BCD1}" type="pres">
      <dgm:prSet presAssocID="{7E89F3B2-EF5A-4FC7-9A78-F349D4FEDF94}" presName="compNode" presStyleCnt="0"/>
      <dgm:spPr/>
    </dgm:pt>
    <dgm:pt modelId="{93BDE67B-F138-4197-85F6-0725B2794E56}" type="pres">
      <dgm:prSet presAssocID="{7E89F3B2-EF5A-4FC7-9A78-F349D4FEDF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Água com preenchimento sólido"/>
        </a:ext>
      </dgm:extLst>
    </dgm:pt>
    <dgm:pt modelId="{3D511B95-33F1-461A-A648-9CF2F93B69EA}" type="pres">
      <dgm:prSet presAssocID="{7E89F3B2-EF5A-4FC7-9A78-F349D4FEDF94}" presName="spaceRect" presStyleCnt="0"/>
      <dgm:spPr/>
    </dgm:pt>
    <dgm:pt modelId="{3407FB34-359C-4038-A1B6-8594BFBD3057}" type="pres">
      <dgm:prSet presAssocID="{7E89F3B2-EF5A-4FC7-9A78-F349D4FEDF94}" presName="textRect" presStyleLbl="revTx" presStyleIdx="0" presStyleCnt="3">
        <dgm:presLayoutVars>
          <dgm:chMax val="1"/>
          <dgm:chPref val="1"/>
        </dgm:presLayoutVars>
      </dgm:prSet>
      <dgm:spPr/>
    </dgm:pt>
    <dgm:pt modelId="{BA0F0A4B-4B4A-460E-95D9-0B82C2510206}" type="pres">
      <dgm:prSet presAssocID="{7BE483FE-7493-4571-B713-C7BC8B48B3D5}" presName="sibTrans" presStyleCnt="0"/>
      <dgm:spPr/>
    </dgm:pt>
    <dgm:pt modelId="{0C7CD8F1-F0CA-4CA7-8D79-B6C5FEB0AD18}" type="pres">
      <dgm:prSet presAssocID="{B5E24D58-BFDD-4A18-8E2E-0D25DF4D4A01}" presName="compNode" presStyleCnt="0"/>
      <dgm:spPr/>
    </dgm:pt>
    <dgm:pt modelId="{CA63F5BA-80CD-4C13-8A30-37ED29BF2CD7}" type="pres">
      <dgm:prSet presAssocID="{B5E24D58-BFDD-4A18-8E2E-0D25DF4D4A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E1E69A7E-B454-4F19-A144-D10B3058F8A9}" type="pres">
      <dgm:prSet presAssocID="{B5E24D58-BFDD-4A18-8E2E-0D25DF4D4A01}" presName="spaceRect" presStyleCnt="0"/>
      <dgm:spPr/>
    </dgm:pt>
    <dgm:pt modelId="{C6E2A6CF-4DB4-4BBA-B34E-70B1F9B6EFBD}" type="pres">
      <dgm:prSet presAssocID="{B5E24D58-BFDD-4A18-8E2E-0D25DF4D4A01}" presName="textRect" presStyleLbl="revTx" presStyleIdx="1" presStyleCnt="3">
        <dgm:presLayoutVars>
          <dgm:chMax val="1"/>
          <dgm:chPref val="1"/>
        </dgm:presLayoutVars>
      </dgm:prSet>
      <dgm:spPr/>
    </dgm:pt>
    <dgm:pt modelId="{C4EEF7CA-1618-4152-8F4F-C30C4B1E3F01}" type="pres">
      <dgm:prSet presAssocID="{0C548981-AFE6-4EDB-90DD-9524A8822D24}" presName="sibTrans" presStyleCnt="0"/>
      <dgm:spPr/>
    </dgm:pt>
    <dgm:pt modelId="{428B6537-3DB5-41C0-B8AA-2A24C61FB21A}" type="pres">
      <dgm:prSet presAssocID="{601F9C05-0F27-4E6B-BC21-DBB916B423B1}" presName="compNode" presStyleCnt="0"/>
      <dgm:spPr/>
    </dgm:pt>
    <dgm:pt modelId="{26C5E28E-A52D-41A8-B84B-1E83DF1A5B79}" type="pres">
      <dgm:prSet presAssocID="{601F9C05-0F27-4E6B-BC21-DBB916B423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pulheta concluída"/>
        </a:ext>
      </dgm:extLst>
    </dgm:pt>
    <dgm:pt modelId="{1C600E89-D032-4B33-A843-4678B39ADEDC}" type="pres">
      <dgm:prSet presAssocID="{601F9C05-0F27-4E6B-BC21-DBB916B423B1}" presName="spaceRect" presStyleCnt="0"/>
      <dgm:spPr/>
    </dgm:pt>
    <dgm:pt modelId="{97987B36-612A-4E36-9599-0DBD8116919C}" type="pres">
      <dgm:prSet presAssocID="{601F9C05-0F27-4E6B-BC21-DBB916B423B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0AAE926-8737-4DD6-8C26-F306A8CFDDBE}" srcId="{58BA04C3-80B0-4F0D-8744-A2E51BA21728}" destId="{B5E24D58-BFDD-4A18-8E2E-0D25DF4D4A01}" srcOrd="1" destOrd="0" parTransId="{9F5EF3AF-72D9-4754-9D6A-4F97A3B2918D}" sibTransId="{0C548981-AFE6-4EDB-90DD-9524A8822D24}"/>
    <dgm:cxn modelId="{71956A63-468F-4B76-90DF-6DDE17203008}" type="presOf" srcId="{7E89F3B2-EF5A-4FC7-9A78-F349D4FEDF94}" destId="{3407FB34-359C-4038-A1B6-8594BFBD3057}" srcOrd="0" destOrd="0" presId="urn:microsoft.com/office/officeart/2018/2/layout/IconLabelList"/>
    <dgm:cxn modelId="{A76D6167-4DAB-47F1-84EE-87079E6C6733}" type="presOf" srcId="{601F9C05-0F27-4E6B-BC21-DBB916B423B1}" destId="{97987B36-612A-4E36-9599-0DBD8116919C}" srcOrd="0" destOrd="0" presId="urn:microsoft.com/office/officeart/2018/2/layout/IconLabelList"/>
    <dgm:cxn modelId="{073F9E48-36E2-4F40-8A1B-4B66E4CBD1D3}" srcId="{58BA04C3-80B0-4F0D-8744-A2E51BA21728}" destId="{7E89F3B2-EF5A-4FC7-9A78-F349D4FEDF94}" srcOrd="0" destOrd="0" parTransId="{284C6596-7CCD-42EB-A19F-F779586F90BE}" sibTransId="{7BE483FE-7493-4571-B713-C7BC8B48B3D5}"/>
    <dgm:cxn modelId="{1E338D74-76C4-446A-AE87-95442952F3EE}" type="presOf" srcId="{B5E24D58-BFDD-4A18-8E2E-0D25DF4D4A01}" destId="{C6E2A6CF-4DB4-4BBA-B34E-70B1F9B6EFBD}" srcOrd="0" destOrd="0" presId="urn:microsoft.com/office/officeart/2018/2/layout/IconLabelList"/>
    <dgm:cxn modelId="{A2FBFF9B-D4F5-4F51-BA72-BC437B54B30F}" srcId="{58BA04C3-80B0-4F0D-8744-A2E51BA21728}" destId="{601F9C05-0F27-4E6B-BC21-DBB916B423B1}" srcOrd="2" destOrd="0" parTransId="{B98B6C94-D28C-41BE-8193-31B5BEB79203}" sibTransId="{A4D0D6DE-4FDF-46DF-8225-3175ABE7793A}"/>
    <dgm:cxn modelId="{2AB8F29C-7C13-42AC-BD6F-15AE2C39F9EA}" type="presOf" srcId="{58BA04C3-80B0-4F0D-8744-A2E51BA21728}" destId="{B26CFA55-AA73-49A9-825C-D81019276F8D}" srcOrd="0" destOrd="0" presId="urn:microsoft.com/office/officeart/2018/2/layout/IconLabelList"/>
    <dgm:cxn modelId="{C757397D-2D16-4CE5-BD9E-1E9041AED0E5}" type="presParOf" srcId="{B26CFA55-AA73-49A9-825C-D81019276F8D}" destId="{8AB858C0-67A3-4550-88CB-94F191E6BCD1}" srcOrd="0" destOrd="0" presId="urn:microsoft.com/office/officeart/2018/2/layout/IconLabelList"/>
    <dgm:cxn modelId="{0533C85F-5582-4CDF-99F6-FDABFE026744}" type="presParOf" srcId="{8AB858C0-67A3-4550-88CB-94F191E6BCD1}" destId="{93BDE67B-F138-4197-85F6-0725B2794E56}" srcOrd="0" destOrd="0" presId="urn:microsoft.com/office/officeart/2018/2/layout/IconLabelList"/>
    <dgm:cxn modelId="{23063313-8689-47A9-BF01-174DE1C95748}" type="presParOf" srcId="{8AB858C0-67A3-4550-88CB-94F191E6BCD1}" destId="{3D511B95-33F1-461A-A648-9CF2F93B69EA}" srcOrd="1" destOrd="0" presId="urn:microsoft.com/office/officeart/2018/2/layout/IconLabelList"/>
    <dgm:cxn modelId="{5A2BAA1E-6FB4-4965-9605-577B117023C7}" type="presParOf" srcId="{8AB858C0-67A3-4550-88CB-94F191E6BCD1}" destId="{3407FB34-359C-4038-A1B6-8594BFBD3057}" srcOrd="2" destOrd="0" presId="urn:microsoft.com/office/officeart/2018/2/layout/IconLabelList"/>
    <dgm:cxn modelId="{3E92DEBA-C609-4F49-A528-38D8ACC98BF6}" type="presParOf" srcId="{B26CFA55-AA73-49A9-825C-D81019276F8D}" destId="{BA0F0A4B-4B4A-460E-95D9-0B82C2510206}" srcOrd="1" destOrd="0" presId="urn:microsoft.com/office/officeart/2018/2/layout/IconLabelList"/>
    <dgm:cxn modelId="{7BBB8C8C-DA46-460D-9F86-FE97AC9525F7}" type="presParOf" srcId="{B26CFA55-AA73-49A9-825C-D81019276F8D}" destId="{0C7CD8F1-F0CA-4CA7-8D79-B6C5FEB0AD18}" srcOrd="2" destOrd="0" presId="urn:microsoft.com/office/officeart/2018/2/layout/IconLabelList"/>
    <dgm:cxn modelId="{AEB17AB0-73A3-46F2-BF08-4E7DF557F09B}" type="presParOf" srcId="{0C7CD8F1-F0CA-4CA7-8D79-B6C5FEB0AD18}" destId="{CA63F5BA-80CD-4C13-8A30-37ED29BF2CD7}" srcOrd="0" destOrd="0" presId="urn:microsoft.com/office/officeart/2018/2/layout/IconLabelList"/>
    <dgm:cxn modelId="{B4115C9D-CE1D-4649-804D-FE1E106F9DAF}" type="presParOf" srcId="{0C7CD8F1-F0CA-4CA7-8D79-B6C5FEB0AD18}" destId="{E1E69A7E-B454-4F19-A144-D10B3058F8A9}" srcOrd="1" destOrd="0" presId="urn:microsoft.com/office/officeart/2018/2/layout/IconLabelList"/>
    <dgm:cxn modelId="{7F7E24CE-436D-4102-A3E9-C1A773724668}" type="presParOf" srcId="{0C7CD8F1-F0CA-4CA7-8D79-B6C5FEB0AD18}" destId="{C6E2A6CF-4DB4-4BBA-B34E-70B1F9B6EFBD}" srcOrd="2" destOrd="0" presId="urn:microsoft.com/office/officeart/2018/2/layout/IconLabelList"/>
    <dgm:cxn modelId="{6032085F-DC03-49B7-B59D-86E7CC47BA4A}" type="presParOf" srcId="{B26CFA55-AA73-49A9-825C-D81019276F8D}" destId="{C4EEF7CA-1618-4152-8F4F-C30C4B1E3F01}" srcOrd="3" destOrd="0" presId="urn:microsoft.com/office/officeart/2018/2/layout/IconLabelList"/>
    <dgm:cxn modelId="{E153BDF4-1D4D-4C0B-A180-674CB3CFBE9F}" type="presParOf" srcId="{B26CFA55-AA73-49A9-825C-D81019276F8D}" destId="{428B6537-3DB5-41C0-B8AA-2A24C61FB21A}" srcOrd="4" destOrd="0" presId="urn:microsoft.com/office/officeart/2018/2/layout/IconLabelList"/>
    <dgm:cxn modelId="{5D0DD8EE-D18B-4AA9-B8B8-83D0EF8CE090}" type="presParOf" srcId="{428B6537-3DB5-41C0-B8AA-2A24C61FB21A}" destId="{26C5E28E-A52D-41A8-B84B-1E83DF1A5B79}" srcOrd="0" destOrd="0" presId="urn:microsoft.com/office/officeart/2018/2/layout/IconLabelList"/>
    <dgm:cxn modelId="{86AFDB08-58BC-4380-A694-EDE805B42050}" type="presParOf" srcId="{428B6537-3DB5-41C0-B8AA-2A24C61FB21A}" destId="{1C600E89-D032-4B33-A843-4678B39ADEDC}" srcOrd="1" destOrd="0" presId="urn:microsoft.com/office/officeart/2018/2/layout/IconLabelList"/>
    <dgm:cxn modelId="{69DDBAC6-9A67-4BAC-9A55-9B97B960A141}" type="presParOf" srcId="{428B6537-3DB5-41C0-B8AA-2A24C61FB21A}" destId="{97987B36-612A-4E36-9599-0DBD811691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FF475-B04F-4F98-B04F-FE12E6BA4A71}">
      <dsp:nvSpPr>
        <dsp:cNvPr id="0" name=""/>
        <dsp:cNvSpPr/>
      </dsp:nvSpPr>
      <dsp:spPr>
        <a:xfrm>
          <a:off x="0" y="1618"/>
          <a:ext cx="6910387" cy="8203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122CA-9C7D-40F4-B171-27DE2474161F}">
      <dsp:nvSpPr>
        <dsp:cNvPr id="0" name=""/>
        <dsp:cNvSpPr/>
      </dsp:nvSpPr>
      <dsp:spPr>
        <a:xfrm>
          <a:off x="248155" y="186196"/>
          <a:ext cx="451191" cy="451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57AE1-BF56-45F0-9B19-19D57945A065}">
      <dsp:nvSpPr>
        <dsp:cNvPr id="0" name=""/>
        <dsp:cNvSpPr/>
      </dsp:nvSpPr>
      <dsp:spPr>
        <a:xfrm>
          <a:off x="947501" y="1618"/>
          <a:ext cx="5962885" cy="820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20" tIns="86820" rIns="86820" bIns="86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Introdução</a:t>
          </a:r>
          <a:endParaRPr lang="en-US" sz="2200" kern="1200"/>
        </a:p>
      </dsp:txBody>
      <dsp:txXfrm>
        <a:off x="947501" y="1618"/>
        <a:ext cx="5962885" cy="820347"/>
      </dsp:txXfrm>
    </dsp:sp>
    <dsp:sp modelId="{DE3848FF-DB1C-4218-8B1B-F84C0141CA42}">
      <dsp:nvSpPr>
        <dsp:cNvPr id="0" name=""/>
        <dsp:cNvSpPr/>
      </dsp:nvSpPr>
      <dsp:spPr>
        <a:xfrm>
          <a:off x="0" y="1027053"/>
          <a:ext cx="6910387" cy="8203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7F950-88C2-40A3-86FB-9BC338795FBA}">
      <dsp:nvSpPr>
        <dsp:cNvPr id="0" name=""/>
        <dsp:cNvSpPr/>
      </dsp:nvSpPr>
      <dsp:spPr>
        <a:xfrm>
          <a:off x="248155" y="1211631"/>
          <a:ext cx="451191" cy="45119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FCEBD-5855-4870-A475-CE3C30CA2248}">
      <dsp:nvSpPr>
        <dsp:cNvPr id="0" name=""/>
        <dsp:cNvSpPr/>
      </dsp:nvSpPr>
      <dsp:spPr>
        <a:xfrm>
          <a:off x="947501" y="1027053"/>
          <a:ext cx="5962885" cy="820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20" tIns="86820" rIns="86820" bIns="86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Dataset grupo</a:t>
          </a:r>
          <a:endParaRPr lang="en-US" sz="2200" kern="1200" dirty="0"/>
        </a:p>
      </dsp:txBody>
      <dsp:txXfrm>
        <a:off x="947501" y="1027053"/>
        <a:ext cx="5962885" cy="820347"/>
      </dsp:txXfrm>
    </dsp:sp>
    <dsp:sp modelId="{3C51C8AC-C639-4DE5-978E-B0A7F0806224}">
      <dsp:nvSpPr>
        <dsp:cNvPr id="0" name=""/>
        <dsp:cNvSpPr/>
      </dsp:nvSpPr>
      <dsp:spPr>
        <a:xfrm>
          <a:off x="0" y="2050413"/>
          <a:ext cx="6910387" cy="8203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2FABE-F74F-407D-8456-61DC127527A0}">
      <dsp:nvSpPr>
        <dsp:cNvPr id="0" name=""/>
        <dsp:cNvSpPr/>
      </dsp:nvSpPr>
      <dsp:spPr>
        <a:xfrm>
          <a:off x="248155" y="2237066"/>
          <a:ext cx="451191" cy="451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89BFC-547C-416A-9DAE-713D20832E15}">
      <dsp:nvSpPr>
        <dsp:cNvPr id="0" name=""/>
        <dsp:cNvSpPr/>
      </dsp:nvSpPr>
      <dsp:spPr>
        <a:xfrm>
          <a:off x="947501" y="2052488"/>
          <a:ext cx="5962885" cy="820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20" tIns="86820" rIns="86820" bIns="86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Dataset </a:t>
          </a:r>
          <a:r>
            <a:rPr lang="en-US" sz="2200" kern="1200" dirty="0" err="1"/>
            <a:t>competição</a:t>
          </a:r>
          <a:endParaRPr lang="en-US" sz="2200" kern="1200" dirty="0"/>
        </a:p>
      </dsp:txBody>
      <dsp:txXfrm>
        <a:off x="947501" y="2052488"/>
        <a:ext cx="5962885" cy="820347"/>
      </dsp:txXfrm>
    </dsp:sp>
    <dsp:sp modelId="{80E0BC2F-3F9E-452D-9601-3DEECBA80EAB}">
      <dsp:nvSpPr>
        <dsp:cNvPr id="0" name=""/>
        <dsp:cNvSpPr/>
      </dsp:nvSpPr>
      <dsp:spPr>
        <a:xfrm flipV="1">
          <a:off x="3954419" y="2406595"/>
          <a:ext cx="369636" cy="1039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6FB89-891A-4CBA-AB25-F52220F51E72}">
      <dsp:nvSpPr>
        <dsp:cNvPr id="0" name=""/>
        <dsp:cNvSpPr/>
      </dsp:nvSpPr>
      <dsp:spPr>
        <a:xfrm flipH="1">
          <a:off x="6641237" y="3724548"/>
          <a:ext cx="269149" cy="175341"/>
        </a:xfrm>
        <a:prstGeom prst="rect">
          <a:avLst/>
        </a:prstGeom>
        <a:solidFill>
          <a:schemeClr val="accent5">
            <a:hueOff val="2356783"/>
            <a:satOff val="-11270"/>
            <a:lumOff val="12353"/>
            <a:alpha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C152A-A6DE-42B6-8108-6B3EE70C3F0F}">
      <dsp:nvSpPr>
        <dsp:cNvPr id="0" name=""/>
        <dsp:cNvSpPr/>
      </dsp:nvSpPr>
      <dsp:spPr>
        <a:xfrm>
          <a:off x="608325" y="3077923"/>
          <a:ext cx="5962885" cy="820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20" tIns="86820" rIns="86820" bIns="86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608325" y="3077923"/>
        <a:ext cx="5962885" cy="8203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C84F9-4003-4E7B-AC62-E5E7807397B0}">
      <dsp:nvSpPr>
        <dsp:cNvPr id="0" name=""/>
        <dsp:cNvSpPr/>
      </dsp:nvSpPr>
      <dsp:spPr>
        <a:xfrm>
          <a:off x="620159" y="300536"/>
          <a:ext cx="637558" cy="637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ADDB0-DAB5-4855-BA6E-E77DE91E5EE3}">
      <dsp:nvSpPr>
        <dsp:cNvPr id="0" name=""/>
        <dsp:cNvSpPr/>
      </dsp:nvSpPr>
      <dsp:spPr>
        <a:xfrm>
          <a:off x="230540" y="1167446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Unnamed: 0</a:t>
          </a:r>
        </a:p>
      </dsp:txBody>
      <dsp:txXfrm>
        <a:off x="230540" y="1167446"/>
        <a:ext cx="1416796" cy="566718"/>
      </dsp:txXfrm>
    </dsp:sp>
    <dsp:sp modelId="{5BE3E0C2-4AF2-4155-9111-465D42C7E032}">
      <dsp:nvSpPr>
        <dsp:cNvPr id="0" name=""/>
        <dsp:cNvSpPr/>
      </dsp:nvSpPr>
      <dsp:spPr>
        <a:xfrm>
          <a:off x="2284895" y="300536"/>
          <a:ext cx="637558" cy="6375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E68FA-BAF6-47E2-B973-1EE15493B666}">
      <dsp:nvSpPr>
        <dsp:cNvPr id="0" name=""/>
        <dsp:cNvSpPr/>
      </dsp:nvSpPr>
      <dsp:spPr>
        <a:xfrm>
          <a:off x="1895276" y="1167446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designation </a:t>
          </a:r>
        </a:p>
      </dsp:txBody>
      <dsp:txXfrm>
        <a:off x="1895276" y="1167446"/>
        <a:ext cx="1416796" cy="566718"/>
      </dsp:txXfrm>
    </dsp:sp>
    <dsp:sp modelId="{23C7DCF6-9DDA-40B1-8B24-41F5D7F97128}">
      <dsp:nvSpPr>
        <dsp:cNvPr id="0" name=""/>
        <dsp:cNvSpPr/>
      </dsp:nvSpPr>
      <dsp:spPr>
        <a:xfrm>
          <a:off x="3949631" y="300536"/>
          <a:ext cx="637558" cy="6375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26333-E0D0-4DEB-9C26-853CCBFB4E55}">
      <dsp:nvSpPr>
        <dsp:cNvPr id="0" name=""/>
        <dsp:cNvSpPr/>
      </dsp:nvSpPr>
      <dsp:spPr>
        <a:xfrm>
          <a:off x="3560012" y="1167446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description</a:t>
          </a:r>
        </a:p>
      </dsp:txBody>
      <dsp:txXfrm>
        <a:off x="3560012" y="1167446"/>
        <a:ext cx="1416796" cy="566718"/>
      </dsp:txXfrm>
    </dsp:sp>
    <dsp:sp modelId="{448147AF-21AB-4392-A490-7992D8EFA236}">
      <dsp:nvSpPr>
        <dsp:cNvPr id="0" name=""/>
        <dsp:cNvSpPr/>
      </dsp:nvSpPr>
      <dsp:spPr>
        <a:xfrm>
          <a:off x="5614368" y="300536"/>
          <a:ext cx="637558" cy="6375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FD0A9-B8F4-42B8-B700-A356C7C4734B}">
      <dsp:nvSpPr>
        <dsp:cNvPr id="0" name=""/>
        <dsp:cNvSpPr/>
      </dsp:nvSpPr>
      <dsp:spPr>
        <a:xfrm>
          <a:off x="5224749" y="1167446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region_1</a:t>
          </a:r>
        </a:p>
      </dsp:txBody>
      <dsp:txXfrm>
        <a:off x="5224749" y="1167446"/>
        <a:ext cx="1416796" cy="566718"/>
      </dsp:txXfrm>
    </dsp:sp>
    <dsp:sp modelId="{3448EE09-DE57-462A-9B8F-A5ADE4E752E1}">
      <dsp:nvSpPr>
        <dsp:cNvPr id="0" name=""/>
        <dsp:cNvSpPr/>
      </dsp:nvSpPr>
      <dsp:spPr>
        <a:xfrm>
          <a:off x="1452527" y="2088364"/>
          <a:ext cx="637558" cy="6375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9A98F-47C5-41CA-A481-102CB7A33726}">
      <dsp:nvSpPr>
        <dsp:cNvPr id="0" name=""/>
        <dsp:cNvSpPr/>
      </dsp:nvSpPr>
      <dsp:spPr>
        <a:xfrm>
          <a:off x="1062908" y="2955275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region_2 </a:t>
          </a:r>
        </a:p>
      </dsp:txBody>
      <dsp:txXfrm>
        <a:off x="1062908" y="2955275"/>
        <a:ext cx="1416796" cy="566718"/>
      </dsp:txXfrm>
    </dsp:sp>
    <dsp:sp modelId="{7A7E3868-2907-4FBF-B290-A3EF9D91428C}">
      <dsp:nvSpPr>
        <dsp:cNvPr id="0" name=""/>
        <dsp:cNvSpPr/>
      </dsp:nvSpPr>
      <dsp:spPr>
        <a:xfrm>
          <a:off x="3074968" y="2099735"/>
          <a:ext cx="722149" cy="5920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E35BF-4B81-47A8-A77E-C72478174540}">
      <dsp:nvSpPr>
        <dsp:cNvPr id="0" name=""/>
        <dsp:cNvSpPr/>
      </dsp:nvSpPr>
      <dsp:spPr>
        <a:xfrm>
          <a:off x="2727644" y="2943904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taster_twitter_handle</a:t>
          </a:r>
        </a:p>
      </dsp:txBody>
      <dsp:txXfrm>
        <a:off x="2727644" y="2943904"/>
        <a:ext cx="1416796" cy="566718"/>
      </dsp:txXfrm>
    </dsp:sp>
    <dsp:sp modelId="{10F2E380-F6A6-4D09-B63D-2B71372FDC0C}">
      <dsp:nvSpPr>
        <dsp:cNvPr id="0" name=""/>
        <dsp:cNvSpPr/>
      </dsp:nvSpPr>
      <dsp:spPr>
        <a:xfrm>
          <a:off x="4782000" y="2088364"/>
          <a:ext cx="637558" cy="637558"/>
        </a:xfrm>
        <a:prstGeom prst="rect">
          <a:avLst/>
        </a:prstGeom>
        <a:blipFill>
          <a:blip xmlns:r="http://schemas.openxmlformats.org/officeDocument/2006/relationships"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DB633-5DF2-48EA-B05A-E0100939328E}">
      <dsp:nvSpPr>
        <dsp:cNvPr id="0" name=""/>
        <dsp:cNvSpPr/>
      </dsp:nvSpPr>
      <dsp:spPr>
        <a:xfrm>
          <a:off x="4392380" y="2955275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winery</a:t>
          </a:r>
        </a:p>
      </dsp:txBody>
      <dsp:txXfrm>
        <a:off x="4392380" y="2955275"/>
        <a:ext cx="1416796" cy="56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E67B-F138-4197-85F6-0725B2794E56}">
      <dsp:nvSpPr>
        <dsp:cNvPr id="0" name=""/>
        <dsp:cNvSpPr/>
      </dsp:nvSpPr>
      <dsp:spPr>
        <a:xfrm>
          <a:off x="490918" y="820402"/>
          <a:ext cx="798925" cy="798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7FB34-359C-4038-A1B6-8594BFBD3057}">
      <dsp:nvSpPr>
        <dsp:cNvPr id="0" name=""/>
        <dsp:cNvSpPr/>
      </dsp:nvSpPr>
      <dsp:spPr>
        <a:xfrm>
          <a:off x="2686" y="1885761"/>
          <a:ext cx="1775390" cy="7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i="0" kern="1200"/>
            <a:t>avg_humidity</a:t>
          </a:r>
          <a:endParaRPr lang="en-US" sz="1600" kern="1200"/>
        </a:p>
      </dsp:txBody>
      <dsp:txXfrm>
        <a:off x="2686" y="1885761"/>
        <a:ext cx="1775390" cy="710156"/>
      </dsp:txXfrm>
    </dsp:sp>
    <dsp:sp modelId="{CA63F5BA-80CD-4C13-8A30-37ED29BF2CD7}">
      <dsp:nvSpPr>
        <dsp:cNvPr id="0" name=""/>
        <dsp:cNvSpPr/>
      </dsp:nvSpPr>
      <dsp:spPr>
        <a:xfrm>
          <a:off x="2577002" y="820402"/>
          <a:ext cx="798925" cy="798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2A6CF-4DB4-4BBA-B34E-70B1F9B6EFBD}">
      <dsp:nvSpPr>
        <dsp:cNvPr id="0" name=""/>
        <dsp:cNvSpPr/>
      </dsp:nvSpPr>
      <dsp:spPr>
        <a:xfrm>
          <a:off x="2088770" y="1885761"/>
          <a:ext cx="1775390" cy="7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avg_precipitation</a:t>
          </a:r>
          <a:endParaRPr lang="en-US" sz="1600" kern="1200"/>
        </a:p>
      </dsp:txBody>
      <dsp:txXfrm>
        <a:off x="2088770" y="1885761"/>
        <a:ext cx="1775390" cy="710156"/>
      </dsp:txXfrm>
    </dsp:sp>
    <dsp:sp modelId="{26C5E28E-A52D-41A8-B84B-1E83DF1A5B79}">
      <dsp:nvSpPr>
        <dsp:cNvPr id="0" name=""/>
        <dsp:cNvSpPr/>
      </dsp:nvSpPr>
      <dsp:spPr>
        <a:xfrm>
          <a:off x="4663086" y="820402"/>
          <a:ext cx="798925" cy="798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87B36-612A-4E36-9599-0DBD8116919C}">
      <dsp:nvSpPr>
        <dsp:cNvPr id="0" name=""/>
        <dsp:cNvSpPr/>
      </dsp:nvSpPr>
      <dsp:spPr>
        <a:xfrm>
          <a:off x="4174854" y="1885761"/>
          <a:ext cx="1775390" cy="7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m</a:t>
          </a:r>
          <a:r>
            <a:rPr lang="pt-PT" sz="1600" i="0" kern="1200"/>
            <a:t>agnitude_of_delay</a:t>
          </a:r>
          <a:endParaRPr lang="en-US" sz="1600" kern="1200"/>
        </a:p>
      </dsp:txBody>
      <dsp:txXfrm>
        <a:off x="4174854" y="1885761"/>
        <a:ext cx="1775390" cy="710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2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9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9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9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2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0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3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0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7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nteligência Artificial nos negócios: qual o impacto e os benefícios?">
            <a:extLst>
              <a:ext uri="{FF2B5EF4-FFF2-40B4-BE49-F238E27FC236}">
                <a16:creationId xmlns:a16="http://schemas.microsoft.com/office/drawing/2014/main" id="{7D4BF9AA-D90C-2874-127A-DCE767805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4" r="-1" b="-1"/>
          <a:stretch/>
        </p:blipFill>
        <p:spPr bwMode="auto">
          <a:xfrm>
            <a:off x="2843" y="10"/>
            <a:ext cx="1218631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A30A61-9FED-5F62-887B-EE2668F1C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Dados e </a:t>
            </a:r>
            <a:r>
              <a:rPr lang="en-US" sz="3600" dirty="0" err="1">
                <a:solidFill>
                  <a:srgbClr val="FFFFFF"/>
                </a:solidFill>
              </a:rPr>
              <a:t>Aprendizagem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Automática</a:t>
            </a:r>
            <a:endParaRPr lang="en-US" sz="3600" dirty="0">
              <a:solidFill>
                <a:srgbClr val="FFFFFF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7300FF3C-6F4A-DC2B-A12C-189F57843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Grupo 42</a:t>
            </a:r>
          </a:p>
          <a:p>
            <a:r>
              <a:rPr lang="en-US" sz="1600" b="0" i="0" dirty="0" err="1">
                <a:solidFill>
                  <a:srgbClr val="FFFFFF"/>
                </a:solidFill>
                <a:effectLst/>
              </a:rPr>
              <a:t>Gonçalo</a:t>
            </a:r>
            <a:r>
              <a:rPr lang="en-US" sz="16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FFFFFF"/>
                </a:solidFill>
                <a:effectLst/>
              </a:rPr>
              <a:t>Braz</a:t>
            </a:r>
            <a:r>
              <a:rPr lang="en-US" sz="1600" b="0" i="0" dirty="0">
                <a:solidFill>
                  <a:srgbClr val="FFFFFF"/>
                </a:solidFill>
                <a:effectLst/>
              </a:rPr>
              <a:t> (a93178) Simão Cunha (a93262)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b="0" i="0" dirty="0">
                <a:solidFill>
                  <a:srgbClr val="FFFFFF"/>
                </a:solidFill>
                <a:effectLst/>
              </a:rPr>
              <a:t>Tiago Silva (a93277) </a:t>
            </a:r>
            <a:r>
              <a:rPr lang="en-US" sz="1600" b="0" i="0" dirty="0" err="1">
                <a:solidFill>
                  <a:srgbClr val="FFFFFF"/>
                </a:solidFill>
                <a:effectLst/>
              </a:rPr>
              <a:t>Gonçalo</a:t>
            </a:r>
            <a:r>
              <a:rPr lang="en-US" sz="1600" b="0" i="0" dirty="0">
                <a:solidFill>
                  <a:srgbClr val="FFFFFF"/>
                </a:solidFill>
                <a:effectLst/>
              </a:rPr>
              <a:t> Pereira (a93168)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MIEI 2022/23</a:t>
            </a:r>
          </a:p>
        </p:txBody>
      </p:sp>
      <p:sp>
        <p:nvSpPr>
          <p:cNvPr id="81" name="!!footer rectangle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136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 err="1">
                <a:solidFill>
                  <a:srgbClr val="FFFFFF"/>
                </a:solidFill>
              </a:rPr>
              <a:t>Preparação</a:t>
            </a:r>
            <a:r>
              <a:rPr lang="en-US" sz="4400" b="1" dirty="0">
                <a:solidFill>
                  <a:srgbClr val="FFFFFF"/>
                </a:solidFill>
              </a:rPr>
              <a:t> dos dados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579A0A-7160-B241-AB69-5D41B5D03F1B}"/>
              </a:ext>
            </a:extLst>
          </p:cNvPr>
          <p:cNvSpPr txBox="1"/>
          <p:nvPr/>
        </p:nvSpPr>
        <p:spPr>
          <a:xfrm>
            <a:off x="5169159" y="905009"/>
            <a:ext cx="354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Nominal value discretization</a:t>
            </a:r>
            <a:endParaRPr lang="pt-PT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ACDB7E-B32F-DEE3-2941-2426C9009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29" y="1350409"/>
            <a:ext cx="5243014" cy="152413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62A9DE9-E30F-765B-B071-A037A46F5EDC}"/>
              </a:ext>
            </a:extLst>
          </p:cNvPr>
          <p:cNvCxnSpPr/>
          <p:nvPr/>
        </p:nvCxnSpPr>
        <p:spPr>
          <a:xfrm>
            <a:off x="7875037" y="2995127"/>
            <a:ext cx="0" cy="23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4CC72F71-F802-BE52-9A9F-17B3986F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67" y="3336930"/>
            <a:ext cx="6385197" cy="798150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7A797F5-3070-2938-1D29-F84027F92417}"/>
              </a:ext>
            </a:extLst>
          </p:cNvPr>
          <p:cNvCxnSpPr/>
          <p:nvPr/>
        </p:nvCxnSpPr>
        <p:spPr>
          <a:xfrm>
            <a:off x="7868817" y="4243174"/>
            <a:ext cx="0" cy="23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3E232EC0-F3A9-0FBD-0D53-9CE216D86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609" y="4654021"/>
            <a:ext cx="4077053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6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 err="1">
                <a:solidFill>
                  <a:srgbClr val="FFFFFF"/>
                </a:solidFill>
              </a:rPr>
              <a:t>Resultados</a:t>
            </a:r>
            <a:r>
              <a:rPr lang="en-US" sz="4400" b="1" dirty="0">
                <a:solidFill>
                  <a:srgbClr val="FFFFFF"/>
                </a:solidFill>
              </a:rPr>
              <a:t> dos </a:t>
            </a:r>
            <a:r>
              <a:rPr lang="en-US" sz="4400" b="1" dirty="0" err="1">
                <a:solidFill>
                  <a:srgbClr val="FFFFFF"/>
                </a:solidFill>
              </a:rPr>
              <a:t>modelos</a:t>
            </a:r>
            <a:r>
              <a:rPr lang="en-US" sz="4400" b="1" dirty="0">
                <a:solidFill>
                  <a:srgbClr val="FFFFFF"/>
                </a:solidFill>
              </a:rPr>
              <a:t> de Machine Learning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EF1E9D63-CBD4-930E-BC1A-D1566D14D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773" y="895351"/>
            <a:ext cx="6522062" cy="492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4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 err="1">
                <a:solidFill>
                  <a:srgbClr val="FFFFFF"/>
                </a:solidFill>
              </a:rPr>
              <a:t>Resultados</a:t>
            </a:r>
            <a:r>
              <a:rPr lang="en-US" sz="4400" b="1" dirty="0">
                <a:solidFill>
                  <a:srgbClr val="FFFFFF"/>
                </a:solidFill>
              </a:rPr>
              <a:t> dos </a:t>
            </a:r>
            <a:r>
              <a:rPr lang="en-US" sz="4400" b="1" dirty="0" err="1">
                <a:solidFill>
                  <a:srgbClr val="FFFFFF"/>
                </a:solidFill>
              </a:rPr>
              <a:t>modelos</a:t>
            </a:r>
            <a:r>
              <a:rPr lang="en-US" sz="4400" b="1" dirty="0">
                <a:solidFill>
                  <a:srgbClr val="FFFFFF"/>
                </a:solidFill>
              </a:rPr>
              <a:t> de Machine Learning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EF1E9D63-CBD4-930E-BC1A-D1566D14D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773" y="895351"/>
            <a:ext cx="6522062" cy="4921014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CD33415-636C-EDA5-293F-4A09687DD69D}"/>
              </a:ext>
            </a:extLst>
          </p:cNvPr>
          <p:cNvSpPr/>
          <p:nvPr/>
        </p:nvSpPr>
        <p:spPr>
          <a:xfrm>
            <a:off x="5458407" y="4926566"/>
            <a:ext cx="6195527" cy="359264"/>
          </a:xfrm>
          <a:prstGeom prst="round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3E71E99-74C4-0FB4-D72A-91CA095180CE}"/>
              </a:ext>
            </a:extLst>
          </p:cNvPr>
          <p:cNvSpPr/>
          <p:nvPr/>
        </p:nvSpPr>
        <p:spPr>
          <a:xfrm>
            <a:off x="5458406" y="2279502"/>
            <a:ext cx="6195527" cy="359264"/>
          </a:xfrm>
          <a:prstGeom prst="round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55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Redes </a:t>
            </a:r>
            <a:r>
              <a:rPr lang="en-US" sz="4400" b="1" dirty="0" err="1">
                <a:solidFill>
                  <a:srgbClr val="FFFFFF"/>
                </a:solidFill>
              </a:rPr>
              <a:t>neuronais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dirty="0" err="1">
                <a:solidFill>
                  <a:srgbClr val="FFFFFF"/>
                </a:solidFill>
              </a:rPr>
              <a:t>artificiais</a:t>
            </a:r>
            <a:endParaRPr lang="en-US" sz="4400" b="1" dirty="0">
              <a:solidFill>
                <a:srgbClr val="FFFFFF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B0D31B1F-1DC8-CC47-23CE-861BBAEF7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322" y="1223759"/>
            <a:ext cx="5639289" cy="678239"/>
          </a:xfrm>
          <a:prstGeom prst="rect">
            <a:avLst/>
          </a:prstGeom>
        </p:spPr>
      </p:pic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5577725-7042-98A8-10B3-837889FD85C5}"/>
              </a:ext>
            </a:extLst>
          </p:cNvPr>
          <p:cNvCxnSpPr/>
          <p:nvPr/>
        </p:nvCxnSpPr>
        <p:spPr>
          <a:xfrm>
            <a:off x="8500188" y="2006083"/>
            <a:ext cx="0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m 24">
            <a:extLst>
              <a:ext uri="{FF2B5EF4-FFF2-40B4-BE49-F238E27FC236}">
                <a16:creationId xmlns:a16="http://schemas.microsoft.com/office/drawing/2014/main" id="{3D5DB370-9B31-093C-8AE3-72746A0DC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45" y="2300925"/>
            <a:ext cx="7378204" cy="167521"/>
          </a:xfrm>
          <a:prstGeom prst="rect">
            <a:avLst/>
          </a:prstGeom>
        </p:spPr>
      </p:pic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145B49D-7856-64D9-E7E5-6BE720F04356}"/>
              </a:ext>
            </a:extLst>
          </p:cNvPr>
          <p:cNvCxnSpPr/>
          <p:nvPr/>
        </p:nvCxnSpPr>
        <p:spPr>
          <a:xfrm>
            <a:off x="8493966" y="2606352"/>
            <a:ext cx="0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>
            <a:extLst>
              <a:ext uri="{FF2B5EF4-FFF2-40B4-BE49-F238E27FC236}">
                <a16:creationId xmlns:a16="http://schemas.microsoft.com/office/drawing/2014/main" id="{4AC8B773-CED8-529F-F5D7-CE21D6A02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006" y="2897630"/>
            <a:ext cx="5563082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9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Redes </a:t>
            </a:r>
            <a:r>
              <a:rPr lang="en-US" sz="4400" b="1" dirty="0" err="1">
                <a:solidFill>
                  <a:srgbClr val="FFFFFF"/>
                </a:solidFill>
              </a:rPr>
              <a:t>neuronais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dirty="0" err="1">
                <a:solidFill>
                  <a:srgbClr val="FFFFFF"/>
                </a:solidFill>
              </a:rPr>
              <a:t>artificiais</a:t>
            </a:r>
            <a:endParaRPr lang="en-US" sz="4400" b="1" dirty="0">
              <a:solidFill>
                <a:srgbClr val="FFFFFF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E094E4C4-91EC-906B-9C4B-23294D17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78" y="1246742"/>
            <a:ext cx="7415137" cy="45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74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Redes </a:t>
            </a:r>
            <a:r>
              <a:rPr lang="en-US" sz="4400" b="1" dirty="0" err="1">
                <a:solidFill>
                  <a:srgbClr val="FFFFFF"/>
                </a:solidFill>
              </a:rPr>
              <a:t>neuronais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dirty="0" err="1">
                <a:solidFill>
                  <a:srgbClr val="FFFFFF"/>
                </a:solidFill>
              </a:rPr>
              <a:t>artificiais</a:t>
            </a:r>
            <a:endParaRPr lang="en-US" sz="4400" b="1" dirty="0">
              <a:solidFill>
                <a:srgbClr val="FFFFFF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13C3AEEF-0285-0ED2-41C8-8F3F8BC14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752" y="751720"/>
            <a:ext cx="5441152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36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Redes </a:t>
            </a:r>
            <a:r>
              <a:rPr lang="en-US" sz="4400" b="1" dirty="0" err="1">
                <a:solidFill>
                  <a:srgbClr val="FFFFFF"/>
                </a:solidFill>
              </a:rPr>
              <a:t>neuronais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dirty="0" err="1">
                <a:solidFill>
                  <a:srgbClr val="FFFFFF"/>
                </a:solidFill>
              </a:rPr>
              <a:t>artificiais</a:t>
            </a:r>
            <a:endParaRPr lang="en-US" sz="4400" b="1" dirty="0">
              <a:solidFill>
                <a:srgbClr val="FFFFFF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FA053A3A-6260-1FA0-A36D-2D697F25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748" y="1937778"/>
            <a:ext cx="7379597" cy="200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4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Stacking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2F41CA0B-B380-6714-BF0C-6426BAE61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6" y="87766"/>
            <a:ext cx="6680134" cy="480058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82985BE-5586-9F01-3B10-C85997848560}"/>
              </a:ext>
            </a:extLst>
          </p:cNvPr>
          <p:cNvCxnSpPr/>
          <p:nvPr/>
        </p:nvCxnSpPr>
        <p:spPr>
          <a:xfrm>
            <a:off x="8416212" y="640080"/>
            <a:ext cx="0" cy="24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1E20384E-3FD9-AC78-D523-938AD8C61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819" y="958664"/>
            <a:ext cx="5624047" cy="480102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14904ED-4B17-7F26-9DEB-BBD4F937E5E2}"/>
              </a:ext>
            </a:extLst>
          </p:cNvPr>
          <p:cNvCxnSpPr/>
          <p:nvPr/>
        </p:nvCxnSpPr>
        <p:spPr>
          <a:xfrm>
            <a:off x="8416212" y="1557590"/>
            <a:ext cx="0" cy="24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4993CB29-526A-1F61-0859-330124107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108" y="1874027"/>
            <a:ext cx="3787468" cy="1409822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9B04177-2587-304F-E938-9D8D6C3CA9D4}"/>
              </a:ext>
            </a:extLst>
          </p:cNvPr>
          <p:cNvCxnSpPr/>
          <p:nvPr/>
        </p:nvCxnSpPr>
        <p:spPr>
          <a:xfrm>
            <a:off x="8382291" y="3374638"/>
            <a:ext cx="0" cy="24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51863AAB-8B80-96AB-3CA2-EC98A2DEE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737" y="3663649"/>
            <a:ext cx="2865368" cy="335309"/>
          </a:xfrm>
          <a:prstGeom prst="rect">
            <a:avLst/>
          </a:prstGeom>
        </p:spPr>
      </p:pic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C4F4EC4-CA41-314C-B3FF-337864A6517E}"/>
              </a:ext>
            </a:extLst>
          </p:cNvPr>
          <p:cNvCxnSpPr/>
          <p:nvPr/>
        </p:nvCxnSpPr>
        <p:spPr>
          <a:xfrm>
            <a:off x="8379472" y="4114867"/>
            <a:ext cx="0" cy="24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>
            <a:extLst>
              <a:ext uri="{FF2B5EF4-FFF2-40B4-BE49-F238E27FC236}">
                <a16:creationId xmlns:a16="http://schemas.microsoft.com/office/drawing/2014/main" id="{27381B96-8A21-89B1-A07A-BD433E683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9011" y="4472533"/>
            <a:ext cx="4519052" cy="1592718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C0C155E1-F829-BE36-1FE8-152A72F41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1107" y="4970153"/>
            <a:ext cx="2630893" cy="631359"/>
          </a:xfrm>
          <a:prstGeom prst="rect">
            <a:avLst/>
          </a:prstGeom>
        </p:spPr>
      </p:pic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86E6908-D656-B0AA-27D8-9104FD0AE300}"/>
              </a:ext>
            </a:extLst>
          </p:cNvPr>
          <p:cNvCxnSpPr>
            <a:cxnSpLocks/>
          </p:cNvCxnSpPr>
          <p:nvPr/>
        </p:nvCxnSpPr>
        <p:spPr>
          <a:xfrm>
            <a:off x="9378063" y="5269375"/>
            <a:ext cx="204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670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747" y="286603"/>
            <a:ext cx="10618237" cy="1450757"/>
          </a:xfrm>
        </p:spPr>
        <p:txBody>
          <a:bodyPr/>
          <a:lstStyle/>
          <a:p>
            <a:r>
              <a:rPr lang="pt-PT" dirty="0"/>
              <a:t>Dataset competição: Incidentes rodoviários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64C5E36-BB4B-F9A0-D698-9120114D7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9" y="2375492"/>
            <a:ext cx="11947921" cy="210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32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Informação sobre o dataset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21C73FE5-8CBC-3982-A662-9D121FF06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87" y="640080"/>
            <a:ext cx="608256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7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BE4E3B-D9FB-4F49-2385-0580D534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pt-PT" dirty="0"/>
              <a:t>Índice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0F507B8D-6679-330E-4012-64B94992C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805931"/>
              </p:ext>
            </p:extLst>
          </p:nvPr>
        </p:nvGraphicFramePr>
        <p:xfrm>
          <a:off x="4648201" y="1791298"/>
          <a:ext cx="6910387" cy="3899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8808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Distribuição</a:t>
            </a:r>
            <a:r>
              <a:rPr lang="en-US" sz="4400" dirty="0">
                <a:solidFill>
                  <a:srgbClr val="FFFFFF"/>
                </a:solidFill>
              </a:rPr>
              <a:t> da feature target </a:t>
            </a:r>
            <a:r>
              <a:rPr lang="en-US" sz="4400" b="1" dirty="0">
                <a:solidFill>
                  <a:srgbClr val="FFFFFF"/>
                </a:solidFill>
              </a:rPr>
              <a:t>incidents</a:t>
            </a: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67F902C1-2A65-7CE8-5677-8FA3AC31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35" y="1365874"/>
            <a:ext cx="6275667" cy="412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54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Análise da matriz de correlação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83772D4E-601E-83A4-44FB-FE86A28AA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40" b="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80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Análise da matriz de correlação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83772D4E-601E-83A4-44FB-FE86A28AA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40" b="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7F79690-5DF7-C590-63FC-7C3F9F88AECF}"/>
              </a:ext>
            </a:extLst>
          </p:cNvPr>
          <p:cNvSpPr/>
          <p:nvPr/>
        </p:nvSpPr>
        <p:spPr>
          <a:xfrm>
            <a:off x="4658136" y="3490399"/>
            <a:ext cx="291468" cy="984342"/>
          </a:xfrm>
          <a:prstGeom prst="round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7FB5105-4D26-B3E1-AE7D-5C42AE4552B0}"/>
              </a:ext>
            </a:extLst>
          </p:cNvPr>
          <p:cNvSpPr/>
          <p:nvPr/>
        </p:nvSpPr>
        <p:spPr>
          <a:xfrm rot="5400000">
            <a:off x="6410391" y="6172256"/>
            <a:ext cx="291468" cy="1080000"/>
          </a:xfrm>
          <a:prstGeom prst="round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6396BCC-0F74-6CAE-3288-4011C92593E4}"/>
              </a:ext>
            </a:extLst>
          </p:cNvPr>
          <p:cNvCxnSpPr/>
          <p:nvPr/>
        </p:nvCxnSpPr>
        <p:spPr>
          <a:xfrm>
            <a:off x="4949604" y="4474741"/>
            <a:ext cx="1066521" cy="209178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359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 err="1">
                <a:solidFill>
                  <a:srgbClr val="FFFFFF"/>
                </a:solidFill>
              </a:rPr>
              <a:t>Preparação</a:t>
            </a:r>
            <a:r>
              <a:rPr lang="en-US" sz="4400" b="1" dirty="0">
                <a:solidFill>
                  <a:srgbClr val="FFFFFF"/>
                </a:solidFill>
              </a:rPr>
              <a:t> dos dados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579A0A-7160-B241-AB69-5D41B5D03F1B}"/>
              </a:ext>
            </a:extLst>
          </p:cNvPr>
          <p:cNvSpPr txBox="1"/>
          <p:nvPr/>
        </p:nvSpPr>
        <p:spPr>
          <a:xfrm>
            <a:off x="5169159" y="905009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Remoção das features</a:t>
            </a:r>
          </a:p>
        </p:txBody>
      </p:sp>
      <p:graphicFrame>
        <p:nvGraphicFramePr>
          <p:cNvPr id="45" name="CaixaDeTexto 6">
            <a:extLst>
              <a:ext uri="{FF2B5EF4-FFF2-40B4-BE49-F238E27FC236}">
                <a16:creationId xmlns:a16="http://schemas.microsoft.com/office/drawing/2014/main" id="{342248E2-5F02-1DBA-AA96-659D9EC2F0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946968"/>
              </p:ext>
            </p:extLst>
          </p:nvPr>
        </p:nvGraphicFramePr>
        <p:xfrm>
          <a:off x="5262465" y="1698171"/>
          <a:ext cx="5952931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2A064EC-AF28-AB52-57D5-0C80BFE41916}"/>
              </a:ext>
            </a:extLst>
          </p:cNvPr>
          <p:cNvCxnSpPr/>
          <p:nvPr/>
        </p:nvCxnSpPr>
        <p:spPr>
          <a:xfrm>
            <a:off x="6164080" y="3905574"/>
            <a:ext cx="0" cy="56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E95407-DBEA-1BBE-219A-E7A667878060}"/>
              </a:ext>
            </a:extLst>
          </p:cNvPr>
          <p:cNvSpPr txBox="1"/>
          <p:nvPr/>
        </p:nvSpPr>
        <p:spPr>
          <a:xfrm>
            <a:off x="5410390" y="4732104"/>
            <a:ext cx="161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forte correlação com avg_temperature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3267EAD-21AC-FE1B-5712-415999D98076}"/>
              </a:ext>
            </a:extLst>
          </p:cNvPr>
          <p:cNvCxnSpPr/>
          <p:nvPr/>
        </p:nvCxnSpPr>
        <p:spPr>
          <a:xfrm>
            <a:off x="8276859" y="3986545"/>
            <a:ext cx="0" cy="56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CA3A59B-8E6C-D4C0-95B0-546276E036F6}"/>
              </a:ext>
            </a:extLst>
          </p:cNvPr>
          <p:cNvSpPr txBox="1"/>
          <p:nvPr/>
        </p:nvSpPr>
        <p:spPr>
          <a:xfrm>
            <a:off x="7469763" y="4732994"/>
            <a:ext cx="161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Contém informação incompleta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DA38DA1-720B-2BA4-9A28-45A2617F518C}"/>
              </a:ext>
            </a:extLst>
          </p:cNvPr>
          <p:cNvCxnSpPr/>
          <p:nvPr/>
        </p:nvCxnSpPr>
        <p:spPr>
          <a:xfrm>
            <a:off x="10336232" y="3986545"/>
            <a:ext cx="0" cy="56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2294A65-5CB6-D0CC-667D-936306FFCA72}"/>
              </a:ext>
            </a:extLst>
          </p:cNvPr>
          <p:cNvSpPr txBox="1"/>
          <p:nvPr/>
        </p:nvSpPr>
        <p:spPr>
          <a:xfrm>
            <a:off x="9529136" y="4732994"/>
            <a:ext cx="1686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informação já constante em delay_in_seconds</a:t>
            </a:r>
          </a:p>
        </p:txBody>
      </p:sp>
    </p:spTree>
    <p:extLst>
      <p:ext uri="{BB962C8B-B14F-4D97-AF65-F5344CB8AC3E}">
        <p14:creationId xmlns:p14="http://schemas.microsoft.com/office/powerpoint/2010/main" val="2983088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 err="1">
                <a:solidFill>
                  <a:srgbClr val="FFFFFF"/>
                </a:solidFill>
              </a:rPr>
              <a:t>Preparação</a:t>
            </a:r>
            <a:r>
              <a:rPr lang="en-US" sz="4400" b="1" dirty="0">
                <a:solidFill>
                  <a:srgbClr val="FFFFFF"/>
                </a:solidFill>
              </a:rPr>
              <a:t> dos dados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579A0A-7160-B241-AB69-5D41B5D03F1B}"/>
              </a:ext>
            </a:extLst>
          </p:cNvPr>
          <p:cNvSpPr txBox="1"/>
          <p:nvPr/>
        </p:nvSpPr>
        <p:spPr>
          <a:xfrm>
            <a:off x="5169159" y="905009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Feature engineering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92FD4A-D445-E97B-1818-9B429A93A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891" y="640080"/>
            <a:ext cx="869361" cy="222373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56F796E-6A2F-BB34-32C6-14502122A4BC}"/>
              </a:ext>
            </a:extLst>
          </p:cNvPr>
          <p:cNvCxnSpPr>
            <a:cxnSpLocks/>
          </p:cNvCxnSpPr>
          <p:nvPr/>
        </p:nvCxnSpPr>
        <p:spPr>
          <a:xfrm flipH="1">
            <a:off x="8503615" y="2963977"/>
            <a:ext cx="751" cy="56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8FF99EB4-EE73-14FB-DB2F-7F4E9B9E3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555" y="3566787"/>
            <a:ext cx="6290034" cy="238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8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 err="1">
                <a:solidFill>
                  <a:srgbClr val="FFFFFF"/>
                </a:solidFill>
              </a:rPr>
              <a:t>Preparação</a:t>
            </a:r>
            <a:r>
              <a:rPr lang="en-US" sz="4400" b="1" dirty="0">
                <a:solidFill>
                  <a:srgbClr val="FFFFFF"/>
                </a:solidFill>
              </a:rPr>
              <a:t> dos dados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579A0A-7160-B241-AB69-5D41B5D03F1B}"/>
              </a:ext>
            </a:extLst>
          </p:cNvPr>
          <p:cNvSpPr txBox="1"/>
          <p:nvPr/>
        </p:nvSpPr>
        <p:spPr>
          <a:xfrm>
            <a:off x="5169159" y="905009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Feature engineering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92FD4A-D445-E97B-1818-9B429A93A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891" y="640080"/>
            <a:ext cx="869361" cy="222373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56F796E-6A2F-BB34-32C6-14502122A4BC}"/>
              </a:ext>
            </a:extLst>
          </p:cNvPr>
          <p:cNvCxnSpPr>
            <a:cxnSpLocks/>
          </p:cNvCxnSpPr>
          <p:nvPr/>
        </p:nvCxnSpPr>
        <p:spPr>
          <a:xfrm flipH="1">
            <a:off x="8503615" y="2963977"/>
            <a:ext cx="751" cy="56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8FF99EB4-EE73-14FB-DB2F-7F4E9B9E3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555" y="3566787"/>
            <a:ext cx="6290034" cy="2386204"/>
          </a:xfrm>
          <a:prstGeom prst="rect">
            <a:avLst/>
          </a:prstGeom>
        </p:spPr>
      </p:pic>
      <p:sp>
        <p:nvSpPr>
          <p:cNvPr id="3" name="Sinal de Multiplicação 2">
            <a:extLst>
              <a:ext uri="{FF2B5EF4-FFF2-40B4-BE49-F238E27FC236}">
                <a16:creationId xmlns:a16="http://schemas.microsoft.com/office/drawing/2014/main" id="{03B77355-D413-D3E4-9A29-286BC6B06E2D}"/>
              </a:ext>
            </a:extLst>
          </p:cNvPr>
          <p:cNvSpPr/>
          <p:nvPr/>
        </p:nvSpPr>
        <p:spPr>
          <a:xfrm>
            <a:off x="5612303" y="5850940"/>
            <a:ext cx="704461" cy="6125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Sinal de Multiplicação 5">
            <a:extLst>
              <a:ext uri="{FF2B5EF4-FFF2-40B4-BE49-F238E27FC236}">
                <a16:creationId xmlns:a16="http://schemas.microsoft.com/office/drawing/2014/main" id="{909BF198-9AAA-75AF-A1A5-39CE75314EA0}"/>
              </a:ext>
            </a:extLst>
          </p:cNvPr>
          <p:cNvSpPr/>
          <p:nvPr/>
        </p:nvSpPr>
        <p:spPr>
          <a:xfrm>
            <a:off x="10603437" y="5877601"/>
            <a:ext cx="704461" cy="6125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D9E087F-FCBA-EEFB-C266-F97E45DA9E8D}"/>
              </a:ext>
            </a:extLst>
          </p:cNvPr>
          <p:cNvSpPr/>
          <p:nvPr/>
        </p:nvSpPr>
        <p:spPr>
          <a:xfrm>
            <a:off x="5347555" y="3566787"/>
            <a:ext cx="1193204" cy="2541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9E6D7BB-165D-2D06-F890-770FFB3875DE}"/>
              </a:ext>
            </a:extLst>
          </p:cNvPr>
          <p:cNvSpPr/>
          <p:nvPr/>
        </p:nvSpPr>
        <p:spPr>
          <a:xfrm>
            <a:off x="10273747" y="3508377"/>
            <a:ext cx="1363842" cy="2599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0067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 err="1">
                <a:solidFill>
                  <a:srgbClr val="FFFFFF"/>
                </a:solidFill>
              </a:rPr>
              <a:t>Preparação</a:t>
            </a:r>
            <a:r>
              <a:rPr lang="en-US" sz="4400" b="1" dirty="0">
                <a:solidFill>
                  <a:srgbClr val="FFFFFF"/>
                </a:solidFill>
              </a:rPr>
              <a:t> dos dados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579A0A-7160-B241-AB69-5D41B5D03F1B}"/>
              </a:ext>
            </a:extLst>
          </p:cNvPr>
          <p:cNvSpPr txBox="1"/>
          <p:nvPr/>
        </p:nvSpPr>
        <p:spPr>
          <a:xfrm>
            <a:off x="5169159" y="905009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Nominal value discretization</a:t>
            </a:r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31317A1-8263-842C-72F9-59F1E9AF2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7" b="75338"/>
          <a:stretch/>
        </p:blipFill>
        <p:spPr>
          <a:xfrm>
            <a:off x="5169159" y="1539831"/>
            <a:ext cx="6660457" cy="9906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7002F03-6EA7-93F0-22A9-35F09FD31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149" y="3200399"/>
            <a:ext cx="6660446" cy="1097285"/>
          </a:xfrm>
          <a:prstGeom prst="rect">
            <a:avLst/>
          </a:prstGeom>
        </p:spPr>
      </p:pic>
      <p:pic>
        <p:nvPicPr>
          <p:cNvPr id="11" name="Imagem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162C5F4-E0E8-3A58-A804-ACA32A1BAC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23" b="6644"/>
          <a:stretch/>
        </p:blipFill>
        <p:spPr>
          <a:xfrm>
            <a:off x="5169149" y="4979945"/>
            <a:ext cx="6660457" cy="97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68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 err="1">
                <a:solidFill>
                  <a:srgbClr val="FFFFFF"/>
                </a:solidFill>
              </a:rPr>
              <a:t>Preparação</a:t>
            </a:r>
            <a:r>
              <a:rPr lang="en-US" sz="4400" b="1" dirty="0">
                <a:solidFill>
                  <a:srgbClr val="FFFFFF"/>
                </a:solidFill>
              </a:rPr>
              <a:t> dos dados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579A0A-7160-B241-AB69-5D41B5D03F1B}"/>
              </a:ext>
            </a:extLst>
          </p:cNvPr>
          <p:cNvSpPr txBox="1"/>
          <p:nvPr/>
        </p:nvSpPr>
        <p:spPr>
          <a:xfrm>
            <a:off x="5169159" y="905009"/>
            <a:ext cx="380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One-hot encoding</a:t>
            </a:r>
            <a:endParaRPr lang="pt-PT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6E574E-0C28-539C-D257-9A370FF94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573" y="4172362"/>
            <a:ext cx="4438802" cy="2228438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4810E16-18F6-5785-2F72-97A5D35909A0}"/>
              </a:ext>
            </a:extLst>
          </p:cNvPr>
          <p:cNvCxnSpPr/>
          <p:nvPr/>
        </p:nvCxnSpPr>
        <p:spPr>
          <a:xfrm>
            <a:off x="8181975" y="3502779"/>
            <a:ext cx="0" cy="58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78C0A8B1-9F04-4614-B308-685EAEF01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066" y="1504563"/>
            <a:ext cx="2735817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69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 err="1">
                <a:solidFill>
                  <a:srgbClr val="FFFFFF"/>
                </a:solidFill>
              </a:rPr>
              <a:t>Preparação</a:t>
            </a:r>
            <a:r>
              <a:rPr lang="en-US" sz="4400" b="1" dirty="0">
                <a:solidFill>
                  <a:srgbClr val="FFFFFF"/>
                </a:solidFill>
              </a:rPr>
              <a:t> dos dados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579A0A-7160-B241-AB69-5D41B5D03F1B}"/>
              </a:ext>
            </a:extLst>
          </p:cNvPr>
          <p:cNvSpPr txBox="1"/>
          <p:nvPr/>
        </p:nvSpPr>
        <p:spPr>
          <a:xfrm>
            <a:off x="5169159" y="905009"/>
            <a:ext cx="380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Adição da feature </a:t>
            </a:r>
            <a:r>
              <a:rPr lang="pt-PT" b="1" dirty="0"/>
              <a:t>dayOfWeek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CE3A98-58FC-4F1F-B6A6-4E91B0C88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300" y="2472660"/>
            <a:ext cx="2744749" cy="1912679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D20519D-DC72-716C-B3BE-50F72ED047EB}"/>
              </a:ext>
            </a:extLst>
          </p:cNvPr>
          <p:cNvCxnSpPr/>
          <p:nvPr/>
        </p:nvCxnSpPr>
        <p:spPr>
          <a:xfrm>
            <a:off x="8214049" y="3502779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05148035-5310-04C9-8263-608E74C2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20" y="2467993"/>
            <a:ext cx="878713" cy="19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67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Resultados dos modelos </a:t>
            </a:r>
            <a:r>
              <a:rPr lang="en-US" sz="4400" b="1" dirty="0">
                <a:solidFill>
                  <a:srgbClr val="FFFFFF"/>
                </a:solidFill>
              </a:rPr>
              <a:t>de Machine Learning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06D51B32-1CA6-F0FD-7A95-B59A78CC1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576" y="1031378"/>
            <a:ext cx="6160342" cy="509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9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EB216-AA4E-9AFC-0222-5FD4100E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586CEC1-B343-71B1-DD3E-B013A84C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05" y="2122056"/>
            <a:ext cx="10028789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64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Resultados dos modelos </a:t>
            </a:r>
            <a:r>
              <a:rPr lang="en-US" sz="4400" b="1" dirty="0">
                <a:solidFill>
                  <a:srgbClr val="FFFFFF"/>
                </a:solidFill>
              </a:rPr>
              <a:t>de Machine Learning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06D51B32-1CA6-F0FD-7A95-B59A78CC1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576" y="1031378"/>
            <a:ext cx="6160342" cy="5093197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0812F7D-B03C-205F-481E-209A889BAB0B}"/>
              </a:ext>
            </a:extLst>
          </p:cNvPr>
          <p:cNvSpPr/>
          <p:nvPr/>
        </p:nvSpPr>
        <p:spPr>
          <a:xfrm>
            <a:off x="5448881" y="4127352"/>
            <a:ext cx="6195527" cy="359264"/>
          </a:xfrm>
          <a:prstGeom prst="round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37B0534-6653-D259-4E7F-A453C7E03035}"/>
              </a:ext>
            </a:extLst>
          </p:cNvPr>
          <p:cNvSpPr/>
          <p:nvPr/>
        </p:nvSpPr>
        <p:spPr>
          <a:xfrm>
            <a:off x="5439356" y="3727302"/>
            <a:ext cx="6195527" cy="359264"/>
          </a:xfrm>
          <a:prstGeom prst="round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74411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Bagging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984E2888-2169-5DF8-1242-9DB50C9E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806" y="1212840"/>
            <a:ext cx="6081287" cy="541067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A920790-25CA-84E0-3B0D-EF7EDED088EF}"/>
              </a:ext>
            </a:extLst>
          </p:cNvPr>
          <p:cNvCxnSpPr>
            <a:cxnSpLocks/>
          </p:cNvCxnSpPr>
          <p:nvPr/>
        </p:nvCxnSpPr>
        <p:spPr>
          <a:xfrm>
            <a:off x="8553449" y="1811469"/>
            <a:ext cx="0" cy="24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F9E413EF-1757-BA8E-53E5-2ECCDD84E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2110298"/>
            <a:ext cx="6081285" cy="714490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74679C4-95A3-B96D-047A-4F3EBBA86EF1}"/>
              </a:ext>
            </a:extLst>
          </p:cNvPr>
          <p:cNvCxnSpPr>
            <a:cxnSpLocks/>
          </p:cNvCxnSpPr>
          <p:nvPr/>
        </p:nvCxnSpPr>
        <p:spPr>
          <a:xfrm>
            <a:off x="8553837" y="2952914"/>
            <a:ext cx="0" cy="24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EA089F43-92B1-9DAE-56DB-EF4DB20F2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755" y="3418959"/>
            <a:ext cx="7283710" cy="866030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C922486-4B46-3711-5A50-EC21E5A5B151}"/>
              </a:ext>
            </a:extLst>
          </p:cNvPr>
          <p:cNvCxnSpPr>
            <a:cxnSpLocks/>
          </p:cNvCxnSpPr>
          <p:nvPr/>
        </p:nvCxnSpPr>
        <p:spPr>
          <a:xfrm>
            <a:off x="8544894" y="4415399"/>
            <a:ext cx="0" cy="24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4A301E61-ED42-AE8B-C93C-C6ED82AB1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700" y="4813963"/>
            <a:ext cx="4216388" cy="5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96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Bagging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9A099AA-2D86-7390-FB27-6D05AB225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786" y="640080"/>
            <a:ext cx="5070764" cy="557784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C200DCD7-B4E8-B8F5-1C85-5648AFFD3AFF}"/>
              </a:ext>
            </a:extLst>
          </p:cNvPr>
          <p:cNvSpPr/>
          <p:nvPr/>
        </p:nvSpPr>
        <p:spPr>
          <a:xfrm>
            <a:off x="9459686" y="5446704"/>
            <a:ext cx="636037" cy="27155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11FB95F-8C94-6E4D-7A17-66EBB2223C5C}"/>
              </a:ext>
            </a:extLst>
          </p:cNvPr>
          <p:cNvSpPr/>
          <p:nvPr/>
        </p:nvSpPr>
        <p:spPr>
          <a:xfrm>
            <a:off x="9459685" y="2488908"/>
            <a:ext cx="636037" cy="27155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1591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53" y="3418959"/>
            <a:ext cx="4379167" cy="28626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Voting </a:t>
            </a:r>
            <a:br>
              <a:rPr lang="en-US" sz="4400" b="1" dirty="0">
                <a:solidFill>
                  <a:srgbClr val="FFFFFF"/>
                </a:solidFill>
              </a:rPr>
            </a:br>
            <a:br>
              <a:rPr lang="en-US" sz="4400" b="1" dirty="0">
                <a:solidFill>
                  <a:srgbClr val="FFFFFF"/>
                </a:solidFill>
              </a:rPr>
            </a:br>
            <a:br>
              <a:rPr lang="en-US" sz="44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Support Vector Regressor 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+ 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Decision Tree Regressor 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+ 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Logistic Regression</a:t>
            </a:r>
            <a:endParaRPr lang="en-US" sz="4400" b="1" dirty="0">
              <a:solidFill>
                <a:srgbClr val="FFFFFF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28A39A23-16A1-223C-58E4-733785ED5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439" y="3606483"/>
            <a:ext cx="7416216" cy="11159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7441E31-BA93-C191-D129-8EF7812D5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439" y="1680314"/>
            <a:ext cx="7416216" cy="1113027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6EFC0E0-89E0-C464-8ADF-E2A21A6B2BFD}"/>
              </a:ext>
            </a:extLst>
          </p:cNvPr>
          <p:cNvSpPr/>
          <p:nvPr/>
        </p:nvSpPr>
        <p:spPr>
          <a:xfrm>
            <a:off x="10002415" y="4030825"/>
            <a:ext cx="2119240" cy="2705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58985B4-5665-EFF4-30CE-9806F046BE5E}"/>
              </a:ext>
            </a:extLst>
          </p:cNvPr>
          <p:cNvSpPr/>
          <p:nvPr/>
        </p:nvSpPr>
        <p:spPr>
          <a:xfrm>
            <a:off x="4705438" y="1664273"/>
            <a:ext cx="7416215" cy="1129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7EC809F-7227-BC82-DE27-787BF1035BB1}"/>
              </a:ext>
            </a:extLst>
          </p:cNvPr>
          <p:cNvCxnSpPr>
            <a:stCxn id="11" idx="0"/>
            <a:endCxn id="14" idx="2"/>
          </p:cNvCxnSpPr>
          <p:nvPr/>
        </p:nvCxnSpPr>
        <p:spPr>
          <a:xfrm flipH="1" flipV="1">
            <a:off x="8413546" y="2793336"/>
            <a:ext cx="2648489" cy="12374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26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53" y="3418959"/>
            <a:ext cx="4379167" cy="28626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Voting </a:t>
            </a:r>
            <a:br>
              <a:rPr lang="en-US" sz="4400" b="1" dirty="0">
                <a:solidFill>
                  <a:srgbClr val="FFFFFF"/>
                </a:solidFill>
              </a:rPr>
            </a:br>
            <a:br>
              <a:rPr lang="en-US" sz="4400" b="1" dirty="0">
                <a:solidFill>
                  <a:srgbClr val="FFFFFF"/>
                </a:solidFill>
              </a:rPr>
            </a:br>
            <a:br>
              <a:rPr lang="en-US" sz="44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Support Vector Regressor 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+ 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Decision Tree Regressor 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+ 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Logistic Regression</a:t>
            </a:r>
            <a:endParaRPr lang="en-US" sz="4400" b="1" dirty="0">
              <a:solidFill>
                <a:srgbClr val="FFFFFF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28A39A23-16A1-223C-58E4-733785ED5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439" y="3606483"/>
            <a:ext cx="7416216" cy="11159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A1722C8-7502-994C-AD30-CB59DB4EC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439" y="1695281"/>
            <a:ext cx="7416216" cy="1213563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670E87F-1690-9F83-E503-CA382B96C934}"/>
              </a:ext>
            </a:extLst>
          </p:cNvPr>
          <p:cNvSpPr/>
          <p:nvPr/>
        </p:nvSpPr>
        <p:spPr>
          <a:xfrm>
            <a:off x="4705439" y="4301412"/>
            <a:ext cx="4641314" cy="4571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C5877D9-D251-9F78-3745-1E8C25A76A0F}"/>
              </a:ext>
            </a:extLst>
          </p:cNvPr>
          <p:cNvSpPr/>
          <p:nvPr/>
        </p:nvSpPr>
        <p:spPr>
          <a:xfrm>
            <a:off x="4705438" y="1680425"/>
            <a:ext cx="7416215" cy="12284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560BFE6A-8153-4312-B182-94C798B6804B}"/>
              </a:ext>
            </a:extLst>
          </p:cNvPr>
          <p:cNvCxnSpPr>
            <a:stCxn id="3" idx="1"/>
            <a:endCxn id="4" idx="1"/>
          </p:cNvCxnSpPr>
          <p:nvPr/>
        </p:nvCxnSpPr>
        <p:spPr>
          <a:xfrm rot="10800000">
            <a:off x="4705439" y="2294635"/>
            <a:ext cx="1" cy="2235376"/>
          </a:xfrm>
          <a:prstGeom prst="curvedConnector3">
            <a:avLst>
              <a:gd name="adj1" fmla="val 2286010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198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53" y="3418959"/>
            <a:ext cx="4379167" cy="28626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Voting </a:t>
            </a:r>
            <a:br>
              <a:rPr lang="en-US" sz="4400" b="1" dirty="0">
                <a:solidFill>
                  <a:srgbClr val="FFFFFF"/>
                </a:solidFill>
              </a:rPr>
            </a:br>
            <a:br>
              <a:rPr lang="en-US" sz="4400" b="1" dirty="0">
                <a:solidFill>
                  <a:srgbClr val="FFFFFF"/>
                </a:solidFill>
              </a:rPr>
            </a:br>
            <a:br>
              <a:rPr lang="en-US" sz="44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Support Vector Regressor 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+ 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Decision Tree Regressor 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+ 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Logistic Regression</a:t>
            </a:r>
            <a:endParaRPr lang="en-US" sz="4400" b="1" dirty="0">
              <a:solidFill>
                <a:srgbClr val="FFFFFF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F0E57A49-10DC-5E7D-D225-2DDCB6C29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849" y="501833"/>
            <a:ext cx="7176601" cy="2842809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6C9E65A-EC9F-3F2E-951D-7256208DE09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388220" y="3344642"/>
            <a:ext cx="5930" cy="49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D876D674-26B4-358F-920E-14790964E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094" y="3910098"/>
            <a:ext cx="6584251" cy="556308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E45895E-22B5-0775-CA67-D910CC8E72FE}"/>
              </a:ext>
            </a:extLst>
          </p:cNvPr>
          <p:cNvCxnSpPr>
            <a:cxnSpLocks/>
          </p:cNvCxnSpPr>
          <p:nvPr/>
        </p:nvCxnSpPr>
        <p:spPr>
          <a:xfrm flipH="1">
            <a:off x="8382289" y="4606511"/>
            <a:ext cx="5930" cy="49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3F4C369B-81CF-0625-E0B3-051D10557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718" y="5318129"/>
            <a:ext cx="4316934" cy="55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72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53" y="3418959"/>
            <a:ext cx="4379167" cy="28626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Voting </a:t>
            </a:r>
            <a:br>
              <a:rPr lang="en-US" sz="4400" b="1" dirty="0">
                <a:solidFill>
                  <a:srgbClr val="FFFFFF"/>
                </a:solidFill>
              </a:rPr>
            </a:br>
            <a:br>
              <a:rPr lang="en-US" sz="4400" b="1" dirty="0">
                <a:solidFill>
                  <a:srgbClr val="FFFFFF"/>
                </a:solidFill>
              </a:rPr>
            </a:br>
            <a:br>
              <a:rPr lang="en-US" sz="44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Support Vector Regressor 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+ 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Decision Tree Regressor 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+ 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Logistic Regression</a:t>
            </a:r>
            <a:endParaRPr lang="en-US" sz="4400" b="1" dirty="0">
              <a:solidFill>
                <a:srgbClr val="FFFFFF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2F2C7BE6-89C4-6914-E44A-BB03A890D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943" y="490506"/>
            <a:ext cx="5498182" cy="5910294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C47E00A-A2D6-CB6B-20F5-CB821A651770}"/>
              </a:ext>
            </a:extLst>
          </p:cNvPr>
          <p:cNvSpPr/>
          <p:nvPr/>
        </p:nvSpPr>
        <p:spPr>
          <a:xfrm>
            <a:off x="9621610" y="2532045"/>
            <a:ext cx="636037" cy="27155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FB26248-5D04-B2E3-60A7-8F803D93C81C}"/>
              </a:ext>
            </a:extLst>
          </p:cNvPr>
          <p:cNvSpPr/>
          <p:nvPr/>
        </p:nvSpPr>
        <p:spPr>
          <a:xfrm>
            <a:off x="9603920" y="5672041"/>
            <a:ext cx="636037" cy="27155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4978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nteligência Artificial nos negócios: qual o impacto e os benefícios?">
            <a:extLst>
              <a:ext uri="{FF2B5EF4-FFF2-40B4-BE49-F238E27FC236}">
                <a16:creationId xmlns:a16="http://schemas.microsoft.com/office/drawing/2014/main" id="{7D4BF9AA-D90C-2874-127A-DCE767805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4" r="-1" b="-1"/>
          <a:stretch/>
        </p:blipFill>
        <p:spPr bwMode="auto">
          <a:xfrm>
            <a:off x="2843" y="10"/>
            <a:ext cx="1218631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A30A61-9FED-5F62-887B-EE2668F1C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Dados e </a:t>
            </a:r>
            <a:r>
              <a:rPr lang="en-US" sz="3600" dirty="0" err="1">
                <a:solidFill>
                  <a:srgbClr val="FFFFFF"/>
                </a:solidFill>
              </a:rPr>
              <a:t>Aprendizagem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Automática</a:t>
            </a:r>
            <a:endParaRPr lang="en-US" sz="3600" dirty="0">
              <a:solidFill>
                <a:srgbClr val="FFFFFF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7300FF3C-6F4A-DC2B-A12C-189F57843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Grupo 42</a:t>
            </a:r>
          </a:p>
          <a:p>
            <a:r>
              <a:rPr lang="en-US" sz="1600" b="0" i="0" dirty="0" err="1">
                <a:solidFill>
                  <a:srgbClr val="FFFFFF"/>
                </a:solidFill>
                <a:effectLst/>
              </a:rPr>
              <a:t>Gonçalo</a:t>
            </a:r>
            <a:r>
              <a:rPr lang="en-US" sz="16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FFFFFF"/>
                </a:solidFill>
                <a:effectLst/>
              </a:rPr>
              <a:t>Braz</a:t>
            </a:r>
            <a:r>
              <a:rPr lang="en-US" sz="1600" b="0" i="0" dirty="0">
                <a:solidFill>
                  <a:srgbClr val="FFFFFF"/>
                </a:solidFill>
                <a:effectLst/>
              </a:rPr>
              <a:t> (a93178) Simão Cunha (a93262)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b="0" i="0" dirty="0">
                <a:solidFill>
                  <a:srgbClr val="FFFFFF"/>
                </a:solidFill>
                <a:effectLst/>
              </a:rPr>
              <a:t>Tiago Silva (a93277) </a:t>
            </a:r>
            <a:r>
              <a:rPr lang="en-US" sz="1600" b="0" i="0" dirty="0" err="1">
                <a:solidFill>
                  <a:srgbClr val="FFFFFF"/>
                </a:solidFill>
                <a:effectLst/>
              </a:rPr>
              <a:t>Gonçalo</a:t>
            </a:r>
            <a:r>
              <a:rPr lang="en-US" sz="1600" b="0" i="0" dirty="0">
                <a:solidFill>
                  <a:srgbClr val="FFFFFF"/>
                </a:solidFill>
                <a:effectLst/>
              </a:rPr>
              <a:t> Pereira (a93168)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MIEI 2022/23</a:t>
            </a:r>
          </a:p>
        </p:txBody>
      </p:sp>
      <p:sp>
        <p:nvSpPr>
          <p:cNvPr id="81" name="!!footer rectangle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7408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Dataset grupo: Avaliação de vinhos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7B3EBA-7EB1-9631-2687-903DF994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449" y="1959914"/>
            <a:ext cx="9331101" cy="444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Informação sobre o dataset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439FF5B4-32DE-15E6-8BEE-71E2D92F4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413" y="640080"/>
            <a:ext cx="618751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9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Distribuição</a:t>
            </a:r>
            <a:r>
              <a:rPr lang="en-US" sz="4400" dirty="0">
                <a:solidFill>
                  <a:srgbClr val="FFFFFF"/>
                </a:solidFill>
              </a:rPr>
              <a:t> da feature target </a:t>
            </a:r>
            <a:r>
              <a:rPr lang="en-US" sz="4400" b="1" dirty="0">
                <a:solidFill>
                  <a:srgbClr val="FFFFFF"/>
                </a:solidFill>
              </a:rPr>
              <a:t>points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FF2A4EEA-D5F3-9EB2-5C56-CC9C7C309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35" y="1436475"/>
            <a:ext cx="6275667" cy="39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1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 err="1">
                <a:solidFill>
                  <a:srgbClr val="FFFFFF"/>
                </a:solidFill>
              </a:rPr>
              <a:t>Preparação</a:t>
            </a:r>
            <a:r>
              <a:rPr lang="en-US" sz="4400" b="1" dirty="0">
                <a:solidFill>
                  <a:srgbClr val="FFFFFF"/>
                </a:solidFill>
              </a:rPr>
              <a:t> dos dados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aixaDeTexto 3">
            <a:extLst>
              <a:ext uri="{FF2B5EF4-FFF2-40B4-BE49-F238E27FC236}">
                <a16:creationId xmlns:a16="http://schemas.microsoft.com/office/drawing/2014/main" id="{D3660210-0F56-7588-C996-5909F0B004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480836"/>
              </p:ext>
            </p:extLst>
          </p:nvPr>
        </p:nvGraphicFramePr>
        <p:xfrm>
          <a:off x="4884045" y="1429128"/>
          <a:ext cx="6872086" cy="3822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D9579A0A-7160-B241-AB69-5D41B5D03F1B}"/>
              </a:ext>
            </a:extLst>
          </p:cNvPr>
          <p:cNvSpPr txBox="1"/>
          <p:nvPr/>
        </p:nvSpPr>
        <p:spPr>
          <a:xfrm>
            <a:off x="5169159" y="905009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Remoção das features</a:t>
            </a:r>
          </a:p>
        </p:txBody>
      </p:sp>
    </p:spTree>
    <p:extLst>
      <p:ext uri="{BB962C8B-B14F-4D97-AF65-F5344CB8AC3E}">
        <p14:creationId xmlns:p14="http://schemas.microsoft.com/office/powerpoint/2010/main" val="401518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 err="1">
                <a:solidFill>
                  <a:srgbClr val="FFFFFF"/>
                </a:solidFill>
              </a:rPr>
              <a:t>Preparação</a:t>
            </a:r>
            <a:r>
              <a:rPr lang="en-US" sz="4400" b="1" dirty="0">
                <a:solidFill>
                  <a:srgbClr val="FFFFFF"/>
                </a:solidFill>
              </a:rPr>
              <a:t> dos dados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579A0A-7160-B241-AB69-5D41B5D03F1B}"/>
              </a:ext>
            </a:extLst>
          </p:cNvPr>
          <p:cNvSpPr txBox="1"/>
          <p:nvPr/>
        </p:nvSpPr>
        <p:spPr>
          <a:xfrm>
            <a:off x="5169159" y="905009"/>
            <a:ext cx="354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Preenchimento dos missing values</a:t>
            </a: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37ABD9AE-B4AA-7DE2-7583-C98ACCEE2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12728"/>
              </p:ext>
            </p:extLst>
          </p:nvPr>
        </p:nvGraphicFramePr>
        <p:xfrm>
          <a:off x="5268653" y="1809448"/>
          <a:ext cx="6151822" cy="266528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75911">
                  <a:extLst>
                    <a:ext uri="{9D8B030D-6E8A-4147-A177-3AD203B41FA5}">
                      <a16:colId xmlns:a16="http://schemas.microsoft.com/office/drawing/2014/main" val="1009217060"/>
                    </a:ext>
                  </a:extLst>
                </a:gridCol>
                <a:gridCol w="3075911">
                  <a:extLst>
                    <a:ext uri="{9D8B030D-6E8A-4147-A177-3AD203B41FA5}">
                      <a16:colId xmlns:a16="http://schemas.microsoft.com/office/drawing/2014/main" val="59072501"/>
                    </a:ext>
                  </a:extLst>
                </a:gridCol>
              </a:tblGrid>
              <a:tr h="533057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Média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222207"/>
                  </a:ext>
                </a:extLst>
              </a:tr>
              <a:tr h="533057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Moda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711110"/>
                  </a:ext>
                </a:extLst>
              </a:tr>
              <a:tr h="533057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Province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Moda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215990"/>
                  </a:ext>
                </a:extLst>
              </a:tr>
              <a:tr h="533057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Taster_name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“unknown”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85641"/>
                  </a:ext>
                </a:extLst>
              </a:tr>
              <a:tr h="533057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Variety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Moda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63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96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7258F-FADD-CFAE-CAC7-E80AD6F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 err="1">
                <a:solidFill>
                  <a:srgbClr val="FFFFFF"/>
                </a:solidFill>
              </a:rPr>
              <a:t>Preparação</a:t>
            </a:r>
            <a:r>
              <a:rPr lang="en-US" sz="4400" b="1" dirty="0">
                <a:solidFill>
                  <a:srgbClr val="FFFFFF"/>
                </a:solidFill>
              </a:rPr>
              <a:t> dos dados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579A0A-7160-B241-AB69-5D41B5D03F1B}"/>
              </a:ext>
            </a:extLst>
          </p:cNvPr>
          <p:cNvSpPr txBox="1"/>
          <p:nvPr/>
        </p:nvSpPr>
        <p:spPr>
          <a:xfrm>
            <a:off x="5169159" y="905009"/>
            <a:ext cx="354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Tratamento de </a:t>
            </a:r>
            <a:r>
              <a:rPr lang="pt-PT" b="1" dirty="0"/>
              <a:t>title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7600F90-119F-957F-2741-55E83847D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571" y="1633899"/>
            <a:ext cx="807790" cy="4549534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D3F32F4-3856-BF3F-40F6-BB6FCCF7C89B}"/>
              </a:ext>
            </a:extLst>
          </p:cNvPr>
          <p:cNvCxnSpPr/>
          <p:nvPr/>
        </p:nvCxnSpPr>
        <p:spPr>
          <a:xfrm>
            <a:off x="6229350" y="3908666"/>
            <a:ext cx="371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2B1371D9-AC2C-2091-E7B6-79F32799D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1429" y="3196134"/>
            <a:ext cx="365792" cy="1425063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D9B91AB-59B1-9C36-5038-0E53ECDE7CE4}"/>
              </a:ext>
            </a:extLst>
          </p:cNvPr>
          <p:cNvCxnSpPr/>
          <p:nvPr/>
        </p:nvCxnSpPr>
        <p:spPr>
          <a:xfrm>
            <a:off x="10487219" y="3917132"/>
            <a:ext cx="371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34314942-B384-4AE4-04BE-C37ECEC38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448" y="2798043"/>
            <a:ext cx="3482642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126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334</Words>
  <Application>Microsoft Office PowerPoint</Application>
  <PresentationFormat>Widescreen</PresentationFormat>
  <Paragraphs>79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0" baseType="lpstr">
      <vt:lpstr>Calibri</vt:lpstr>
      <vt:lpstr>Calibri Light</vt:lpstr>
      <vt:lpstr>RetrospectVTI</vt:lpstr>
      <vt:lpstr>Dados e Aprendizagem Automática</vt:lpstr>
      <vt:lpstr>Índice</vt:lpstr>
      <vt:lpstr>Introdução</vt:lpstr>
      <vt:lpstr>Dataset grupo: Avaliação de vinhos</vt:lpstr>
      <vt:lpstr>Informação sobre o dataset</vt:lpstr>
      <vt:lpstr>Distribuição da feature target points</vt:lpstr>
      <vt:lpstr>Preparação dos dados</vt:lpstr>
      <vt:lpstr>Preparação dos dados</vt:lpstr>
      <vt:lpstr>Preparação dos dados</vt:lpstr>
      <vt:lpstr>Preparação dos dados</vt:lpstr>
      <vt:lpstr>Resultados dos modelos de Machine Learning</vt:lpstr>
      <vt:lpstr>Resultados dos modelos de Machine Learning</vt:lpstr>
      <vt:lpstr>Redes neuronais artificiais</vt:lpstr>
      <vt:lpstr>Redes neuronais artificiais</vt:lpstr>
      <vt:lpstr>Redes neuronais artificiais</vt:lpstr>
      <vt:lpstr>Redes neuronais artificiais</vt:lpstr>
      <vt:lpstr>Stacking</vt:lpstr>
      <vt:lpstr>Dataset competição: Incidentes rodoviários</vt:lpstr>
      <vt:lpstr>Informação sobre o dataset</vt:lpstr>
      <vt:lpstr>Distribuição da feature target incidents</vt:lpstr>
      <vt:lpstr>Análise da matriz de correlação</vt:lpstr>
      <vt:lpstr>Análise da matriz de correlação</vt:lpstr>
      <vt:lpstr>Preparação dos dados</vt:lpstr>
      <vt:lpstr>Preparação dos dados</vt:lpstr>
      <vt:lpstr>Preparação dos dados</vt:lpstr>
      <vt:lpstr>Preparação dos dados</vt:lpstr>
      <vt:lpstr>Preparação dos dados</vt:lpstr>
      <vt:lpstr>Preparação dos dados</vt:lpstr>
      <vt:lpstr>Resultados dos modelos de Machine Learning</vt:lpstr>
      <vt:lpstr>Resultados dos modelos de Machine Learning</vt:lpstr>
      <vt:lpstr>Bagging</vt:lpstr>
      <vt:lpstr>Bagging</vt:lpstr>
      <vt:lpstr>Voting    Support Vector Regressor  +  Decision Tree Regressor  +  Logistic Regression</vt:lpstr>
      <vt:lpstr>Voting    Support Vector Regressor  +  Decision Tree Regressor  +  Logistic Regression</vt:lpstr>
      <vt:lpstr>Voting    Support Vector Regressor  +  Decision Tree Regressor  +  Logistic Regression</vt:lpstr>
      <vt:lpstr>Voting    Support Vector Regressor  +  Decision Tree Regressor  +  Logistic Regression</vt:lpstr>
      <vt:lpstr>Dados e Aprendizagem Automática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</dc:title>
  <dc:creator>Gonçalo Braz Afonso</dc:creator>
  <cp:lastModifiedBy>Simão Pedro Sá Cunha</cp:lastModifiedBy>
  <cp:revision>4</cp:revision>
  <dcterms:created xsi:type="dcterms:W3CDTF">2022-05-09T12:15:08Z</dcterms:created>
  <dcterms:modified xsi:type="dcterms:W3CDTF">2023-01-20T00:06:34Z</dcterms:modified>
</cp:coreProperties>
</file>