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238df6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238df6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238df6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238df6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8c115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8c115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8c1154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8c1154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8c1154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8c1154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238df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238df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238df6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2238df6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238df6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238df6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238df6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2238df6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ot-im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iod-project.e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iod-project.eu/consortiu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aab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estelinternational.com/e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ricsson.com/en" TargetMode="External"/><Relationship Id="rId4" Type="http://schemas.openxmlformats.org/officeDocument/2006/relationships/hyperlink" Target="http://www.turkcellteknoloji.com.t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390925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Redes de Computadores - Trabalho Prático Nº1 (2022/2023)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Simão Cunha, Duarte Leitão, Diogo Barros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a93262, a100550, a100600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25" y="577163"/>
            <a:ext cx="2564950" cy="19997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1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991350" y="617225"/>
            <a:ext cx="45264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/>
              <a:t>Inte</a:t>
            </a:r>
            <a:r>
              <a:rPr b="1" lang="pt-PT" sz="3600"/>
              <a:t>rnet of DevOps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/>
              <a:t>(IoD)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Marketing digital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Marketing digital em detrimento de marketing tradicional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Necessidade de automatização de advertisement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Problem Owner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: JOT-IM (</a:t>
            </a:r>
            <a:r>
              <a:rPr lang="pt-PT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https://www.jot-im.com/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8832300" y="4786800"/>
            <a:ext cx="4107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10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8832300" y="4786800"/>
            <a:ext cx="4107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11</a:t>
            </a:r>
            <a:endParaRPr b="1"/>
          </a:p>
        </p:txBody>
      </p:sp>
      <p:sp>
        <p:nvSpPr>
          <p:cNvPr id="140" name="Google Shape;140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Conclusões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11700" y="13074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Desenvolvimento software de forma rápida, segura e escalável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Empresas devem investir em ferramentas e competências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Empresas devem garantir segurança nas suas infraestruturas IoT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Motivação e contextualização do problema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940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b="1" lang="pt-PT" sz="1700">
                <a:solidFill>
                  <a:schemeClr val="dk1"/>
                </a:solidFill>
                <a:highlight>
                  <a:srgbClr val="FFFFFF"/>
                </a:highlight>
              </a:rPr>
              <a:t>crescente conectividade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, a importância da funcionalidade definida por software e a presença do software resultam numa sociedade que está cada vez mais dependente de dispositivos inteligentes que formem sistemas interconectados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O projeto de IoD, criado pela associação </a:t>
            </a:r>
            <a:r>
              <a:rPr b="1" lang="pt-PT" sz="1700">
                <a:solidFill>
                  <a:schemeClr val="dk1"/>
                </a:solidFill>
                <a:highlight>
                  <a:srgbClr val="FFFFFF"/>
                </a:highlight>
              </a:rPr>
              <a:t>CELTIC-NEXT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, visa abordar os problemas de grandes organizações na aplicação de metodologias e tecnologias de Integração Contínua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É necessário aprimorar a automatização, ferramentas de visualização do ciclo de vida, suporte para feedback contínuo do desenvolvedor sobre a qualidade do software e análise de Big Data dos processos de desenvolvimento de software</a:t>
            </a:r>
            <a:endParaRPr sz="170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2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3</a:t>
            </a:r>
            <a:endParaRPr b="1"/>
          </a:p>
        </p:txBody>
      </p:sp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Objetivos do projeto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700" y="1577013"/>
            <a:ext cx="2737526" cy="21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1577013"/>
            <a:ext cx="59250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umentar a </a:t>
            </a:r>
            <a:r>
              <a:rPr b="1" lang="pt-PT" sz="1700">
                <a:solidFill>
                  <a:schemeClr val="dk1"/>
                </a:solidFill>
                <a:highlight>
                  <a:srgbClr val="FFFFFF"/>
                </a:highlight>
              </a:rPr>
              <a:t>automatização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da integração, teste, deployment e operação de software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U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tilização de </a:t>
            </a:r>
            <a:r>
              <a:rPr b="1" lang="pt-PT" sz="1700">
                <a:solidFill>
                  <a:schemeClr val="dk1"/>
                </a:solidFill>
                <a:highlight>
                  <a:srgbClr val="FFFFFF"/>
                </a:highlight>
              </a:rPr>
              <a:t>ciclos de feedback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imediato entre todas as partes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>
                <a:solidFill>
                  <a:schemeClr val="dk1"/>
                </a:solidFill>
                <a:highlight>
                  <a:srgbClr val="FFFFFF"/>
                </a:highlight>
              </a:rPr>
              <a:t>Agregar dados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de engenharia integrados e visualizá-los ao longo do ciclo de vida do produto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87975" y="3657125"/>
            <a:ext cx="23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Retirado de </a:t>
            </a:r>
            <a:r>
              <a:rPr lang="pt-PT" sz="800" u="sng">
                <a:solidFill>
                  <a:schemeClr val="hlink"/>
                </a:solidFill>
                <a:hlinkClick r:id="rId4"/>
              </a:rPr>
              <a:t>http://iod-project.eu/</a:t>
            </a:r>
            <a:r>
              <a:rPr lang="pt-PT" sz="800"/>
              <a:t> (fev. 2023)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4</a:t>
            </a:r>
            <a:endParaRPr b="1"/>
          </a:p>
        </p:txBody>
      </p:sp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Arquitetura</a:t>
            </a:r>
            <a:r>
              <a:rPr b="1" lang="pt-PT">
                <a:solidFill>
                  <a:schemeClr val="lt1"/>
                </a:solidFill>
              </a:rPr>
              <a:t> do projeto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Problem Owners: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principalmente grandes empresas, envolvidas no desenvolvimento de CPS (Cyber-Physical Systems), que procuram soluções para problemas relacionados com as suas metodologias de DevOps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Solution Providers: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geralmente pequenas ou médias empresas, são responsáveis por encontrar uma solução para o problema dos Problem Owners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Knowledge Providers: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 geralmente universidades ou empresas de consultoria que colaboram com os Solution Providers, fornecendo conhecimento e partilhando as suas perspetivas sobre as soluções em desenvolvimento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5</a:t>
            </a:r>
            <a:endParaRPr b="1"/>
          </a:p>
        </p:txBody>
      </p:sp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Arquitetura do projeto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13" y="1170125"/>
            <a:ext cx="7728579" cy="3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0" y="4547225"/>
            <a:ext cx="27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Retirado de </a:t>
            </a:r>
            <a:r>
              <a:rPr lang="pt-PT" sz="800" u="sng">
                <a:solidFill>
                  <a:schemeClr val="hlink"/>
                </a:solidFill>
                <a:hlinkClick r:id="rId4"/>
              </a:rPr>
              <a:t>http://iod-project.eu/consortium/</a:t>
            </a:r>
            <a:r>
              <a:rPr lang="pt-PT" sz="800"/>
              <a:t> </a:t>
            </a:r>
            <a:r>
              <a:rPr lang="pt-PT" sz="800"/>
              <a:t>(fev. 2023)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6</a:t>
            </a:r>
            <a:endParaRPr b="1"/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Áreas de foco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Indústria aeroespacial e defesa</a:t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Consumo eletrónico</a:t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Telecomunicações</a:t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Marketing digital</a:t>
            </a:r>
            <a:endParaRPr b="1" sz="17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7</a:t>
            </a:r>
            <a:endParaRPr b="1"/>
          </a:p>
        </p:txBody>
      </p:sp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Indústria aeroespacial e defesa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Necessidade de interligação de recursos através da rede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Gestão de recursos à distância da forma mais rápida possível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Lidar contra ameaças ao recurso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Problem Owner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: SAAB (</a:t>
            </a:r>
            <a:r>
              <a:rPr lang="pt-PT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https://www.saab.com/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8</a:t>
            </a:r>
            <a:endParaRPr b="1"/>
          </a:p>
        </p:txBody>
      </p:sp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Consumo eletrónico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Gerir níveis de satisfação dos end-users através de soluções para agradá-los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Problem Owner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: Vestel (</a:t>
            </a:r>
            <a:r>
              <a:rPr lang="pt-PT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https://vestelinternational.com/en/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lt1"/>
                </a:solidFill>
              </a:rPr>
              <a:t>Internet of DevOps (IoD)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9</a:t>
            </a:r>
            <a:endParaRPr b="1"/>
          </a:p>
        </p:txBody>
      </p:sp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</a:rPr>
              <a:t>Telecomunicações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547063"/>
            <a:ext cx="8520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Competição entre empresas deste ramo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Uso crescente de plataformas de virtualização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Telecomunicações baseadas em SDN (Software-Defined Networking)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PT" sz="1700" u="sng">
                <a:solidFill>
                  <a:schemeClr val="dk1"/>
                </a:solidFill>
                <a:highlight>
                  <a:srgbClr val="FFFFFF"/>
                </a:highlight>
              </a:rPr>
              <a:t>Problem Owner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: Ericsson (</a:t>
            </a:r>
            <a:r>
              <a:rPr lang="pt-PT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https://www.ericsson.com/en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) e Turkcell Teknoloji (</a:t>
            </a:r>
            <a:r>
              <a:rPr lang="pt-PT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http://www.turkcellteknoloji.com.tr/</a:t>
            </a:r>
            <a:r>
              <a:rPr lang="pt-PT" sz="17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