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8" r:id="rId10"/>
    <p:sldId id="260" r:id="rId11"/>
    <p:sldId id="267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7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E3033-A531-4C55-9420-6B88110718D4}" v="10" dt="2020-12-03T15:10:38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ão Vilaça" userId="5adb2146-089d-49e2-a5c9-204fb875b3be" providerId="ADAL" clId="{B4141959-6F8F-4BA7-91D8-FE62CDC3D44E}"/>
    <pc:docChg chg="undo custSel modSld">
      <pc:chgData name="Simão Vilaça" userId="5adb2146-089d-49e2-a5c9-204fb875b3be" providerId="ADAL" clId="{B4141959-6F8F-4BA7-91D8-FE62CDC3D44E}" dt="2020-11-30T16:52:39.146" v="299"/>
      <pc:docMkLst>
        <pc:docMk/>
      </pc:docMkLst>
      <pc:sldChg chg="modSp mod">
        <pc:chgData name="Simão Vilaça" userId="5adb2146-089d-49e2-a5c9-204fb875b3be" providerId="ADAL" clId="{B4141959-6F8F-4BA7-91D8-FE62CDC3D44E}" dt="2020-11-30T16:09:31.902" v="9" actId="20577"/>
        <pc:sldMkLst>
          <pc:docMk/>
          <pc:sldMk cId="514654194" sldId="256"/>
        </pc:sldMkLst>
        <pc:spChg chg="mod">
          <ac:chgData name="Simão Vilaça" userId="5adb2146-089d-49e2-a5c9-204fb875b3be" providerId="ADAL" clId="{B4141959-6F8F-4BA7-91D8-FE62CDC3D44E}" dt="2020-11-30T16:09:31.902" v="9" actId="20577"/>
          <ac:spMkLst>
            <pc:docMk/>
            <pc:sldMk cId="514654194" sldId="256"/>
            <ac:spMk id="3" creationId="{6A7DEDC0-D787-4CF7-83DF-90EEF3D93266}"/>
          </ac:spMkLst>
        </pc:spChg>
      </pc:sldChg>
      <pc:sldChg chg="modSp mod">
        <pc:chgData name="Simão Vilaça" userId="5adb2146-089d-49e2-a5c9-204fb875b3be" providerId="ADAL" clId="{B4141959-6F8F-4BA7-91D8-FE62CDC3D44E}" dt="2020-11-30T16:43:51.509" v="115" actId="20577"/>
        <pc:sldMkLst>
          <pc:docMk/>
          <pc:sldMk cId="3513935247" sldId="258"/>
        </pc:sldMkLst>
        <pc:spChg chg="mod">
          <ac:chgData name="Simão Vilaça" userId="5adb2146-089d-49e2-a5c9-204fb875b3be" providerId="ADAL" clId="{B4141959-6F8F-4BA7-91D8-FE62CDC3D44E}" dt="2020-11-30T16:43:51.509" v="115" actId="20577"/>
          <ac:spMkLst>
            <pc:docMk/>
            <pc:sldMk cId="3513935247" sldId="258"/>
            <ac:spMk id="4" creationId="{EA5B8A76-F1FB-45AF-8D33-52BB317C66D3}"/>
          </ac:spMkLst>
        </pc:spChg>
      </pc:sldChg>
      <pc:sldChg chg="addSp delSp modSp mod">
        <pc:chgData name="Simão Vilaça" userId="5adb2146-089d-49e2-a5c9-204fb875b3be" providerId="ADAL" clId="{B4141959-6F8F-4BA7-91D8-FE62CDC3D44E}" dt="2020-11-30T16:49:44.415" v="245" actId="20577"/>
        <pc:sldMkLst>
          <pc:docMk/>
          <pc:sldMk cId="3368084927" sldId="260"/>
        </pc:sldMkLst>
        <pc:spChg chg="del mod">
          <ac:chgData name="Simão Vilaça" userId="5adb2146-089d-49e2-a5c9-204fb875b3be" providerId="ADAL" clId="{B4141959-6F8F-4BA7-91D8-FE62CDC3D44E}" dt="2020-11-30T16:48:53.489" v="221" actId="478"/>
          <ac:spMkLst>
            <pc:docMk/>
            <pc:sldMk cId="3368084927" sldId="260"/>
            <ac:spMk id="3" creationId="{B4E9271C-76B2-4ACD-B326-49FC407B3731}"/>
          </ac:spMkLst>
        </pc:spChg>
        <pc:spChg chg="del mod">
          <ac:chgData name="Simão Vilaça" userId="5adb2146-089d-49e2-a5c9-204fb875b3be" providerId="ADAL" clId="{B4141959-6F8F-4BA7-91D8-FE62CDC3D44E}" dt="2020-11-30T16:49:10.253" v="229"/>
          <ac:spMkLst>
            <pc:docMk/>
            <pc:sldMk cId="3368084927" sldId="260"/>
            <ac:spMk id="4" creationId="{3B37E22B-73DF-493F-BF45-0CA5D5BE8FE6}"/>
          </ac:spMkLst>
        </pc:spChg>
        <pc:spChg chg="mod">
          <ac:chgData name="Simão Vilaça" userId="5adb2146-089d-49e2-a5c9-204fb875b3be" providerId="ADAL" clId="{B4141959-6F8F-4BA7-91D8-FE62CDC3D44E}" dt="2020-11-30T16:44:26.867" v="126" actId="20577"/>
          <ac:spMkLst>
            <pc:docMk/>
            <pc:sldMk cId="3368084927" sldId="260"/>
            <ac:spMk id="5" creationId="{692CB37C-3B49-47B1-B085-8A310CF1AF1F}"/>
          </ac:spMkLst>
        </pc:spChg>
        <pc:spChg chg="add mod">
          <ac:chgData name="Simão Vilaça" userId="5adb2146-089d-49e2-a5c9-204fb875b3be" providerId="ADAL" clId="{B4141959-6F8F-4BA7-91D8-FE62CDC3D44E}" dt="2020-11-30T16:48:56.151" v="223" actId="1076"/>
          <ac:spMkLst>
            <pc:docMk/>
            <pc:sldMk cId="3368084927" sldId="260"/>
            <ac:spMk id="6" creationId="{3BB40BEE-83B4-4C1F-A858-3B60358670BD}"/>
          </ac:spMkLst>
        </pc:spChg>
        <pc:spChg chg="add mod">
          <ac:chgData name="Simão Vilaça" userId="5adb2146-089d-49e2-a5c9-204fb875b3be" providerId="ADAL" clId="{B4141959-6F8F-4BA7-91D8-FE62CDC3D44E}" dt="2020-11-30T16:49:44.415" v="245" actId="20577"/>
          <ac:spMkLst>
            <pc:docMk/>
            <pc:sldMk cId="3368084927" sldId="260"/>
            <ac:spMk id="7" creationId="{19CF0AA2-754B-49FA-AE15-935E78869B26}"/>
          </ac:spMkLst>
        </pc:spChg>
      </pc:sldChg>
      <pc:sldChg chg="modSp mod">
        <pc:chgData name="Simão Vilaça" userId="5adb2146-089d-49e2-a5c9-204fb875b3be" providerId="ADAL" clId="{B4141959-6F8F-4BA7-91D8-FE62CDC3D44E}" dt="2020-11-30T16:41:04.174" v="68" actId="20577"/>
        <pc:sldMkLst>
          <pc:docMk/>
          <pc:sldMk cId="4183826307" sldId="261"/>
        </pc:sldMkLst>
        <pc:spChg chg="mod">
          <ac:chgData name="Simão Vilaça" userId="5adb2146-089d-49e2-a5c9-204fb875b3be" providerId="ADAL" clId="{B4141959-6F8F-4BA7-91D8-FE62CDC3D44E}" dt="2020-11-30T16:41:04.174" v="68" actId="20577"/>
          <ac:spMkLst>
            <pc:docMk/>
            <pc:sldMk cId="4183826307" sldId="261"/>
            <ac:spMk id="7" creationId="{435CBBCE-C081-410E-8CE9-D550FEE698E5}"/>
          </ac:spMkLst>
        </pc:spChg>
      </pc:sldChg>
      <pc:sldChg chg="modSp mod">
        <pc:chgData name="Simão Vilaça" userId="5adb2146-089d-49e2-a5c9-204fb875b3be" providerId="ADAL" clId="{B4141959-6F8F-4BA7-91D8-FE62CDC3D44E}" dt="2020-11-30T16:41:24.468" v="76" actId="20577"/>
        <pc:sldMkLst>
          <pc:docMk/>
          <pc:sldMk cId="426297376" sldId="262"/>
        </pc:sldMkLst>
        <pc:spChg chg="mod">
          <ac:chgData name="Simão Vilaça" userId="5adb2146-089d-49e2-a5c9-204fb875b3be" providerId="ADAL" clId="{B4141959-6F8F-4BA7-91D8-FE62CDC3D44E}" dt="2020-11-30T16:41:24.468" v="76" actId="20577"/>
          <ac:spMkLst>
            <pc:docMk/>
            <pc:sldMk cId="426297376" sldId="262"/>
            <ac:spMk id="5" creationId="{5F85FCEE-7313-422E-8A83-9A89EAB5ADE2}"/>
          </ac:spMkLst>
        </pc:spChg>
        <pc:spChg chg="mod">
          <ac:chgData name="Simão Vilaça" userId="5adb2146-089d-49e2-a5c9-204fb875b3be" providerId="ADAL" clId="{B4141959-6F8F-4BA7-91D8-FE62CDC3D44E}" dt="2020-11-30T16:41:17.202" v="74" actId="20577"/>
          <ac:spMkLst>
            <pc:docMk/>
            <pc:sldMk cId="426297376" sldId="262"/>
            <ac:spMk id="7" creationId="{435CBBCE-C081-410E-8CE9-D550FEE698E5}"/>
          </ac:spMkLst>
        </pc:spChg>
      </pc:sldChg>
      <pc:sldChg chg="modSp mod">
        <pc:chgData name="Simão Vilaça" userId="5adb2146-089d-49e2-a5c9-204fb875b3be" providerId="ADAL" clId="{B4141959-6F8F-4BA7-91D8-FE62CDC3D44E}" dt="2020-11-30T16:42:43.401" v="105" actId="1035"/>
        <pc:sldMkLst>
          <pc:docMk/>
          <pc:sldMk cId="2873715243" sldId="263"/>
        </pc:sldMkLst>
        <pc:spChg chg="mod">
          <ac:chgData name="Simão Vilaça" userId="5adb2146-089d-49e2-a5c9-204fb875b3be" providerId="ADAL" clId="{B4141959-6F8F-4BA7-91D8-FE62CDC3D44E}" dt="2020-11-30T16:42:41.709" v="103" actId="20577"/>
          <ac:spMkLst>
            <pc:docMk/>
            <pc:sldMk cId="2873715243" sldId="263"/>
            <ac:spMk id="7" creationId="{435CBBCE-C081-410E-8CE9-D550FEE698E5}"/>
          </ac:spMkLst>
        </pc:spChg>
        <pc:picChg chg="mod">
          <ac:chgData name="Simão Vilaça" userId="5adb2146-089d-49e2-a5c9-204fb875b3be" providerId="ADAL" clId="{B4141959-6F8F-4BA7-91D8-FE62CDC3D44E}" dt="2020-11-30T16:42:43.401" v="105" actId="1035"/>
          <ac:picMkLst>
            <pc:docMk/>
            <pc:sldMk cId="2873715243" sldId="263"/>
            <ac:picMk id="1026" creationId="{29AAF955-0C27-4495-8BD9-76A0489AC08F}"/>
          </ac:picMkLst>
        </pc:picChg>
      </pc:sldChg>
      <pc:sldChg chg="modSp mod">
        <pc:chgData name="Simão Vilaça" userId="5adb2146-089d-49e2-a5c9-204fb875b3be" providerId="ADAL" clId="{B4141959-6F8F-4BA7-91D8-FE62CDC3D44E}" dt="2020-11-30T16:42:48.980" v="108" actId="20577"/>
        <pc:sldMkLst>
          <pc:docMk/>
          <pc:sldMk cId="572976424" sldId="264"/>
        </pc:sldMkLst>
        <pc:spChg chg="mod">
          <ac:chgData name="Simão Vilaça" userId="5adb2146-089d-49e2-a5c9-204fb875b3be" providerId="ADAL" clId="{B4141959-6F8F-4BA7-91D8-FE62CDC3D44E}" dt="2020-11-30T16:42:48.980" v="108" actId="20577"/>
          <ac:spMkLst>
            <pc:docMk/>
            <pc:sldMk cId="572976424" sldId="264"/>
            <ac:spMk id="6" creationId="{6FACC322-7DEF-447E-B30A-01FC74A39DCD}"/>
          </ac:spMkLst>
        </pc:spChg>
      </pc:sldChg>
      <pc:sldChg chg="modSp mod">
        <pc:chgData name="Simão Vilaça" userId="5adb2146-089d-49e2-a5c9-204fb875b3be" providerId="ADAL" clId="{B4141959-6F8F-4BA7-91D8-FE62CDC3D44E}" dt="2020-11-30T16:43:20" v="112" actId="20577"/>
        <pc:sldMkLst>
          <pc:docMk/>
          <pc:sldMk cId="383633035" sldId="265"/>
        </pc:sldMkLst>
        <pc:spChg chg="mod">
          <ac:chgData name="Simão Vilaça" userId="5adb2146-089d-49e2-a5c9-204fb875b3be" providerId="ADAL" clId="{B4141959-6F8F-4BA7-91D8-FE62CDC3D44E}" dt="2020-11-30T16:43:20" v="112" actId="20577"/>
          <ac:spMkLst>
            <pc:docMk/>
            <pc:sldMk cId="383633035" sldId="265"/>
            <ac:spMk id="5" creationId="{5F85FCEE-7313-422E-8A83-9A89EAB5ADE2}"/>
          </ac:spMkLst>
        </pc:spChg>
      </pc:sldChg>
      <pc:sldChg chg="modSp mod">
        <pc:chgData name="Simão Vilaça" userId="5adb2146-089d-49e2-a5c9-204fb875b3be" providerId="ADAL" clId="{B4141959-6F8F-4BA7-91D8-FE62CDC3D44E}" dt="2020-11-30T16:43:32.075" v="114" actId="20577"/>
        <pc:sldMkLst>
          <pc:docMk/>
          <pc:sldMk cId="2137249027" sldId="266"/>
        </pc:sldMkLst>
        <pc:spChg chg="mod">
          <ac:chgData name="Simão Vilaça" userId="5adb2146-089d-49e2-a5c9-204fb875b3be" providerId="ADAL" clId="{B4141959-6F8F-4BA7-91D8-FE62CDC3D44E}" dt="2020-11-30T16:43:32.075" v="114" actId="20577"/>
          <ac:spMkLst>
            <pc:docMk/>
            <pc:sldMk cId="2137249027" sldId="266"/>
            <ac:spMk id="11" creationId="{0CED6B8C-D2A6-42AB-B8CA-0A01442F2D4E}"/>
          </ac:spMkLst>
        </pc:spChg>
      </pc:sldChg>
      <pc:sldChg chg="addSp delSp modSp mod">
        <pc:chgData name="Simão Vilaça" userId="5adb2146-089d-49e2-a5c9-204fb875b3be" providerId="ADAL" clId="{B4141959-6F8F-4BA7-91D8-FE62CDC3D44E}" dt="2020-11-30T16:51:08.124" v="266"/>
        <pc:sldMkLst>
          <pc:docMk/>
          <pc:sldMk cId="2032063763" sldId="267"/>
        </pc:sldMkLst>
        <pc:spChg chg="del mod">
          <ac:chgData name="Simão Vilaça" userId="5adb2146-089d-49e2-a5c9-204fb875b3be" providerId="ADAL" clId="{B4141959-6F8F-4BA7-91D8-FE62CDC3D44E}" dt="2020-11-30T16:49:24.282" v="234"/>
          <ac:spMkLst>
            <pc:docMk/>
            <pc:sldMk cId="2032063763" sldId="267"/>
            <ac:spMk id="3" creationId="{B4E9271C-76B2-4ACD-B326-49FC407B3731}"/>
          </ac:spMkLst>
        </pc:spChg>
        <pc:spChg chg="del mod">
          <ac:chgData name="Simão Vilaça" userId="5adb2146-089d-49e2-a5c9-204fb875b3be" providerId="ADAL" clId="{B4141959-6F8F-4BA7-91D8-FE62CDC3D44E}" dt="2020-11-30T16:49:37.778" v="240"/>
          <ac:spMkLst>
            <pc:docMk/>
            <pc:sldMk cId="2032063763" sldId="267"/>
            <ac:spMk id="4" creationId="{3B37E22B-73DF-493F-BF45-0CA5D5BE8FE6}"/>
          </ac:spMkLst>
        </pc:spChg>
        <pc:spChg chg="del mod">
          <ac:chgData name="Simão Vilaça" userId="5adb2146-089d-49e2-a5c9-204fb875b3be" providerId="ADAL" clId="{B4141959-6F8F-4BA7-91D8-FE62CDC3D44E}" dt="2020-11-30T16:50:33.507" v="256" actId="478"/>
          <ac:spMkLst>
            <pc:docMk/>
            <pc:sldMk cId="2032063763" sldId="267"/>
            <ac:spMk id="6" creationId="{7476823C-0B04-42A4-9EA6-DBF819867DBC}"/>
          </ac:spMkLst>
        </pc:spChg>
        <pc:spChg chg="del mod">
          <ac:chgData name="Simão Vilaça" userId="5adb2146-089d-49e2-a5c9-204fb875b3be" providerId="ADAL" clId="{B4141959-6F8F-4BA7-91D8-FE62CDC3D44E}" dt="2020-11-30T16:51:06.299" v="265" actId="478"/>
          <ac:spMkLst>
            <pc:docMk/>
            <pc:sldMk cId="2032063763" sldId="267"/>
            <ac:spMk id="7" creationId="{CE3038D3-18F2-449D-A415-E71806396BDF}"/>
          </ac:spMkLst>
        </pc:spChg>
        <pc:spChg chg="add mod">
          <ac:chgData name="Simão Vilaça" userId="5adb2146-089d-49e2-a5c9-204fb875b3be" providerId="ADAL" clId="{B4141959-6F8F-4BA7-91D8-FE62CDC3D44E}" dt="2020-11-30T16:49:23.366" v="232"/>
          <ac:spMkLst>
            <pc:docMk/>
            <pc:sldMk cId="2032063763" sldId="267"/>
            <ac:spMk id="8" creationId="{5BB902C3-5ED7-4132-A80F-E1644F016688}"/>
          </ac:spMkLst>
        </pc:spChg>
        <pc:spChg chg="add mod">
          <ac:chgData name="Simão Vilaça" userId="5adb2146-089d-49e2-a5c9-204fb875b3be" providerId="ADAL" clId="{B4141959-6F8F-4BA7-91D8-FE62CDC3D44E}" dt="2020-11-30T16:49:36.266" v="238"/>
          <ac:spMkLst>
            <pc:docMk/>
            <pc:sldMk cId="2032063763" sldId="267"/>
            <ac:spMk id="9" creationId="{48390EF1-A249-4D62-A074-E1FD4C2B81E5}"/>
          </ac:spMkLst>
        </pc:spChg>
        <pc:spChg chg="add del mod">
          <ac:chgData name="Simão Vilaça" userId="5adb2146-089d-49e2-a5c9-204fb875b3be" providerId="ADAL" clId="{B4141959-6F8F-4BA7-91D8-FE62CDC3D44E}" dt="2020-11-30T16:50:12.414" v="249"/>
          <ac:spMkLst>
            <pc:docMk/>
            <pc:sldMk cId="2032063763" sldId="267"/>
            <ac:spMk id="10" creationId="{E7C9EF26-E49A-4192-BA69-FD5A459A5175}"/>
          </ac:spMkLst>
        </pc:spChg>
        <pc:spChg chg="add mod">
          <ac:chgData name="Simão Vilaça" userId="5adb2146-089d-49e2-a5c9-204fb875b3be" providerId="ADAL" clId="{B4141959-6F8F-4BA7-91D8-FE62CDC3D44E}" dt="2020-11-30T16:50:40.079" v="258" actId="20577"/>
          <ac:spMkLst>
            <pc:docMk/>
            <pc:sldMk cId="2032063763" sldId="267"/>
            <ac:spMk id="11" creationId="{EA49156A-B526-4D1C-A9B3-43EC900A3447}"/>
          </ac:spMkLst>
        </pc:spChg>
        <pc:spChg chg="add del mod">
          <ac:chgData name="Simão Vilaça" userId="5adb2146-089d-49e2-a5c9-204fb875b3be" providerId="ADAL" clId="{B4141959-6F8F-4BA7-91D8-FE62CDC3D44E}" dt="2020-11-30T16:50:57.435" v="260" actId="478"/>
          <ac:spMkLst>
            <pc:docMk/>
            <pc:sldMk cId="2032063763" sldId="267"/>
            <ac:spMk id="12" creationId="{0D99F522-14E6-481F-A59F-A45BF22722FB}"/>
          </ac:spMkLst>
        </pc:spChg>
        <pc:spChg chg="add mod">
          <ac:chgData name="Simão Vilaça" userId="5adb2146-089d-49e2-a5c9-204fb875b3be" providerId="ADAL" clId="{B4141959-6F8F-4BA7-91D8-FE62CDC3D44E}" dt="2020-11-30T16:51:08.124" v="266"/>
          <ac:spMkLst>
            <pc:docMk/>
            <pc:sldMk cId="2032063763" sldId="267"/>
            <ac:spMk id="13" creationId="{4C301BE3-2E6B-4A7A-A850-24787612376D}"/>
          </ac:spMkLst>
        </pc:spChg>
        <pc:picChg chg="mod">
          <ac:chgData name="Simão Vilaça" userId="5adb2146-089d-49e2-a5c9-204fb875b3be" providerId="ADAL" clId="{B4141959-6F8F-4BA7-91D8-FE62CDC3D44E}" dt="2020-11-30T16:45:42.957" v="215" actId="1035"/>
          <ac:picMkLst>
            <pc:docMk/>
            <pc:sldMk cId="2032063763" sldId="267"/>
            <ac:picMk id="1026" creationId="{29AAF955-0C27-4495-8BD9-76A0489AC08F}"/>
          </ac:picMkLst>
        </pc:picChg>
      </pc:sldChg>
      <pc:sldChg chg="addSp delSp modSp mod">
        <pc:chgData name="Simão Vilaça" userId="5adb2146-089d-49e2-a5c9-204fb875b3be" providerId="ADAL" clId="{B4141959-6F8F-4BA7-91D8-FE62CDC3D44E}" dt="2020-11-30T16:52:39.146" v="299"/>
        <pc:sldMkLst>
          <pc:docMk/>
          <pc:sldMk cId="888409456" sldId="269"/>
        </pc:sldMkLst>
        <pc:spChg chg="del mod">
          <ac:chgData name="Simão Vilaça" userId="5adb2146-089d-49e2-a5c9-204fb875b3be" providerId="ADAL" clId="{B4141959-6F8F-4BA7-91D8-FE62CDC3D44E}" dt="2020-11-30T16:51:42.075" v="272" actId="478"/>
          <ac:spMkLst>
            <pc:docMk/>
            <pc:sldMk cId="888409456" sldId="269"/>
            <ac:spMk id="3" creationId="{B4E9271C-76B2-4ACD-B326-49FC407B3731}"/>
          </ac:spMkLst>
        </pc:spChg>
        <pc:spChg chg="del mod">
          <ac:chgData name="Simão Vilaça" userId="5adb2146-089d-49e2-a5c9-204fb875b3be" providerId="ADAL" clId="{B4141959-6F8F-4BA7-91D8-FE62CDC3D44E}" dt="2020-11-30T16:52:00.156" v="280" actId="478"/>
          <ac:spMkLst>
            <pc:docMk/>
            <pc:sldMk cId="888409456" sldId="269"/>
            <ac:spMk id="4" creationId="{3B37E22B-73DF-493F-BF45-0CA5D5BE8FE6}"/>
          </ac:spMkLst>
        </pc:spChg>
        <pc:spChg chg="del mod">
          <ac:chgData name="Simão Vilaça" userId="5adb2146-089d-49e2-a5c9-204fb875b3be" providerId="ADAL" clId="{B4141959-6F8F-4BA7-91D8-FE62CDC3D44E}" dt="2020-11-30T16:52:24.430" v="291"/>
          <ac:spMkLst>
            <pc:docMk/>
            <pc:sldMk cId="888409456" sldId="269"/>
            <ac:spMk id="6" creationId="{7476823C-0B04-42A4-9EA6-DBF819867DBC}"/>
          </ac:spMkLst>
        </pc:spChg>
        <pc:spChg chg="del mod">
          <ac:chgData name="Simão Vilaça" userId="5adb2146-089d-49e2-a5c9-204fb875b3be" providerId="ADAL" clId="{B4141959-6F8F-4BA7-91D8-FE62CDC3D44E}" dt="2020-11-30T16:52:39.146" v="299"/>
          <ac:spMkLst>
            <pc:docMk/>
            <pc:sldMk cId="888409456" sldId="269"/>
            <ac:spMk id="7" creationId="{CE3038D3-18F2-449D-A415-E71806396BDF}"/>
          </ac:spMkLst>
        </pc:spChg>
        <pc:spChg chg="add mod">
          <ac:chgData name="Simão Vilaça" userId="5adb2146-089d-49e2-a5c9-204fb875b3be" providerId="ADAL" clId="{B4141959-6F8F-4BA7-91D8-FE62CDC3D44E}" dt="2020-11-30T16:51:45.376" v="274" actId="20577"/>
          <ac:spMkLst>
            <pc:docMk/>
            <pc:sldMk cId="888409456" sldId="269"/>
            <ac:spMk id="9" creationId="{58C2CF22-6AFD-4D2E-85BA-52E2F16D9CDB}"/>
          </ac:spMkLst>
        </pc:spChg>
        <pc:spChg chg="add mod">
          <ac:chgData name="Simão Vilaça" userId="5adb2146-089d-49e2-a5c9-204fb875b3be" providerId="ADAL" clId="{B4141959-6F8F-4BA7-91D8-FE62CDC3D44E}" dt="2020-11-30T16:52:01.591" v="281"/>
          <ac:spMkLst>
            <pc:docMk/>
            <pc:sldMk cId="888409456" sldId="269"/>
            <ac:spMk id="10" creationId="{7BAE9999-C0F2-4751-AEFD-C14F7D983EC6}"/>
          </ac:spMkLst>
        </pc:spChg>
        <pc:spChg chg="add mod">
          <ac:chgData name="Simão Vilaça" userId="5adb2146-089d-49e2-a5c9-204fb875b3be" providerId="ADAL" clId="{B4141959-6F8F-4BA7-91D8-FE62CDC3D44E}" dt="2020-11-30T16:52:21.658" v="289" actId="20577"/>
          <ac:spMkLst>
            <pc:docMk/>
            <pc:sldMk cId="888409456" sldId="269"/>
            <ac:spMk id="11" creationId="{2BB8CC75-AB7D-4BB7-93F8-E3DCF3D768F0}"/>
          </ac:spMkLst>
        </pc:spChg>
        <pc:spChg chg="add mod">
          <ac:chgData name="Simão Vilaça" userId="5adb2146-089d-49e2-a5c9-204fb875b3be" providerId="ADAL" clId="{B4141959-6F8F-4BA7-91D8-FE62CDC3D44E}" dt="2020-11-30T16:52:36.997" v="297"/>
          <ac:spMkLst>
            <pc:docMk/>
            <pc:sldMk cId="888409456" sldId="269"/>
            <ac:spMk id="12" creationId="{FCC4FFFE-A24C-4C6F-94DA-6377202A4510}"/>
          </ac:spMkLst>
        </pc:spChg>
        <pc:picChg chg="add del mod">
          <ac:chgData name="Simão Vilaça" userId="5adb2146-089d-49e2-a5c9-204fb875b3be" providerId="ADAL" clId="{B4141959-6F8F-4BA7-91D8-FE62CDC3D44E}" dt="2020-11-30T16:51:29.107" v="268"/>
          <ac:picMkLst>
            <pc:docMk/>
            <pc:sldMk cId="888409456" sldId="269"/>
            <ac:picMk id="8" creationId="{12EE5382-9CE1-4CD5-9FDD-4B2785F893F9}"/>
          </ac:picMkLst>
        </pc:picChg>
        <pc:picChg chg="mod">
          <ac:chgData name="Simão Vilaça" userId="5adb2146-089d-49e2-a5c9-204fb875b3be" providerId="ADAL" clId="{B4141959-6F8F-4BA7-91D8-FE62CDC3D44E}" dt="2020-11-30T16:52:36.304" v="296" actId="1076"/>
          <ac:picMkLst>
            <pc:docMk/>
            <pc:sldMk cId="888409456" sldId="269"/>
            <ac:picMk id="1026" creationId="{29AAF955-0C27-4495-8BD9-76A0489AC08F}"/>
          </ac:picMkLst>
        </pc:picChg>
      </pc:sldChg>
    </pc:docChg>
  </pc:docChgLst>
  <pc:docChgLst>
    <pc:chgData name="Simão Alves Vilaça" userId="5adb2146-089d-49e2-a5c9-204fb875b3be" providerId="ADAL" clId="{353E3033-A531-4C55-9420-6B88110718D4}"/>
    <pc:docChg chg="custSel addSld delSld modSld">
      <pc:chgData name="Simão Alves Vilaça" userId="5adb2146-089d-49e2-a5c9-204fb875b3be" providerId="ADAL" clId="{353E3033-A531-4C55-9420-6B88110718D4}" dt="2020-12-03T15:10:58.988" v="90" actId="20577"/>
      <pc:docMkLst>
        <pc:docMk/>
      </pc:docMkLst>
      <pc:sldChg chg="addSp modSp mod">
        <pc:chgData name="Simão Alves Vilaça" userId="5adb2146-089d-49e2-a5c9-204fb875b3be" providerId="ADAL" clId="{353E3033-A531-4C55-9420-6B88110718D4}" dt="2020-12-03T15:10:45.455" v="87" actId="1076"/>
        <pc:sldMkLst>
          <pc:docMk/>
          <pc:sldMk cId="1038523012" sldId="257"/>
        </pc:sldMkLst>
        <pc:spChg chg="mod">
          <ac:chgData name="Simão Alves Vilaça" userId="5adb2146-089d-49e2-a5c9-204fb875b3be" providerId="ADAL" clId="{353E3033-A531-4C55-9420-6B88110718D4}" dt="2020-12-03T14:45:10.497" v="1" actId="20577"/>
          <ac:spMkLst>
            <pc:docMk/>
            <pc:sldMk cId="1038523012" sldId="257"/>
            <ac:spMk id="9" creationId="{734B4211-CC89-4E41-BDC2-51414F8F71EE}"/>
          </ac:spMkLst>
        </pc:spChg>
        <pc:picChg chg="add mod">
          <ac:chgData name="Simão Alves Vilaça" userId="5adb2146-089d-49e2-a5c9-204fb875b3be" providerId="ADAL" clId="{353E3033-A531-4C55-9420-6B88110718D4}" dt="2020-12-03T15:10:45.455" v="87" actId="1076"/>
          <ac:picMkLst>
            <pc:docMk/>
            <pc:sldMk cId="1038523012" sldId="257"/>
            <ac:picMk id="3" creationId="{C52D522B-A2AA-4463-97CC-9D807CC715C8}"/>
          </ac:picMkLst>
        </pc:picChg>
      </pc:sldChg>
      <pc:sldChg chg="modSp mod">
        <pc:chgData name="Simão Alves Vilaça" userId="5adb2146-089d-49e2-a5c9-204fb875b3be" providerId="ADAL" clId="{353E3033-A531-4C55-9420-6B88110718D4}" dt="2020-12-03T15:10:58.988" v="90" actId="20577"/>
        <pc:sldMkLst>
          <pc:docMk/>
          <pc:sldMk cId="4183826307" sldId="261"/>
        </pc:sldMkLst>
        <pc:spChg chg="mod">
          <ac:chgData name="Simão Alves Vilaça" userId="5adb2146-089d-49e2-a5c9-204fb875b3be" providerId="ADAL" clId="{353E3033-A531-4C55-9420-6B88110718D4}" dt="2020-12-03T15:10:58.988" v="90" actId="20577"/>
          <ac:spMkLst>
            <pc:docMk/>
            <pc:sldMk cId="4183826307" sldId="261"/>
            <ac:spMk id="7" creationId="{435CBBCE-C081-410E-8CE9-D550FEE698E5}"/>
          </ac:spMkLst>
        </pc:spChg>
        <pc:picChg chg="mod">
          <ac:chgData name="Simão Alves Vilaça" userId="5adb2146-089d-49e2-a5c9-204fb875b3be" providerId="ADAL" clId="{353E3033-A531-4C55-9420-6B88110718D4}" dt="2020-12-03T15:08:17.460" v="85" actId="1076"/>
          <ac:picMkLst>
            <pc:docMk/>
            <pc:sldMk cId="4183826307" sldId="261"/>
            <ac:picMk id="1026" creationId="{29AAF955-0C27-4495-8BD9-76A0489AC08F}"/>
          </ac:picMkLst>
        </pc:picChg>
      </pc:sldChg>
      <pc:sldChg chg="modSp mod">
        <pc:chgData name="Simão Alves Vilaça" userId="5adb2146-089d-49e2-a5c9-204fb875b3be" providerId="ADAL" clId="{353E3033-A531-4C55-9420-6B88110718D4}" dt="2020-12-03T14:48:19.021" v="57" actId="1036"/>
        <pc:sldMkLst>
          <pc:docMk/>
          <pc:sldMk cId="2873715243" sldId="263"/>
        </pc:sldMkLst>
        <pc:spChg chg="mod">
          <ac:chgData name="Simão Alves Vilaça" userId="5adb2146-089d-49e2-a5c9-204fb875b3be" providerId="ADAL" clId="{353E3033-A531-4C55-9420-6B88110718D4}" dt="2020-12-03T14:48:02.530" v="54" actId="20577"/>
          <ac:spMkLst>
            <pc:docMk/>
            <pc:sldMk cId="2873715243" sldId="263"/>
            <ac:spMk id="7" creationId="{435CBBCE-C081-410E-8CE9-D550FEE698E5}"/>
          </ac:spMkLst>
        </pc:spChg>
        <pc:picChg chg="mod">
          <ac:chgData name="Simão Alves Vilaça" userId="5adb2146-089d-49e2-a5c9-204fb875b3be" providerId="ADAL" clId="{353E3033-A531-4C55-9420-6B88110718D4}" dt="2020-12-03T14:48:19.021" v="57" actId="1036"/>
          <ac:picMkLst>
            <pc:docMk/>
            <pc:sldMk cId="2873715243" sldId="263"/>
            <ac:picMk id="1026" creationId="{29AAF955-0C27-4495-8BD9-76A0489AC08F}"/>
          </ac:picMkLst>
        </pc:picChg>
      </pc:sldChg>
      <pc:sldChg chg="add del">
        <pc:chgData name="Simão Alves Vilaça" userId="5adb2146-089d-49e2-a5c9-204fb875b3be" providerId="ADAL" clId="{353E3033-A531-4C55-9420-6B88110718D4}" dt="2020-12-03T14:46:24.779" v="4"/>
        <pc:sldMkLst>
          <pc:docMk/>
          <pc:sldMk cId="2137663242" sldId="268"/>
        </pc:sldMkLst>
      </pc:sldChg>
      <pc:sldChg chg="del">
        <pc:chgData name="Simão Alves Vilaça" userId="5adb2146-089d-49e2-a5c9-204fb875b3be" providerId="ADAL" clId="{353E3033-A531-4C55-9420-6B88110718D4}" dt="2020-12-03T14:46:22.085" v="2" actId="47"/>
        <pc:sldMkLst>
          <pc:docMk/>
          <pc:sldMk cId="888409456" sldId="269"/>
        </pc:sldMkLst>
      </pc:sldChg>
      <pc:sldChg chg="delSp add setBg delDesignElem">
        <pc:chgData name="Simão Alves Vilaça" userId="5adb2146-089d-49e2-a5c9-204fb875b3be" providerId="ADAL" clId="{353E3033-A531-4C55-9420-6B88110718D4}" dt="2020-12-03T14:46:31.495" v="6"/>
        <pc:sldMkLst>
          <pc:docMk/>
          <pc:sldMk cId="881377114" sldId="270"/>
        </pc:sldMkLst>
        <pc:spChg chg="del">
          <ac:chgData name="Simão Alves Vilaça" userId="5adb2146-089d-49e2-a5c9-204fb875b3be" providerId="ADAL" clId="{353E3033-A531-4C55-9420-6B88110718D4}" dt="2020-12-03T14:46:31.495" v="6"/>
          <ac:spMkLst>
            <pc:docMk/>
            <pc:sldMk cId="881377114" sldId="270"/>
            <ac:spMk id="17" creationId="{904C0BC6-B04D-4459-B721-9C030C392739}"/>
          </ac:spMkLst>
        </pc:spChg>
        <pc:spChg chg="del">
          <ac:chgData name="Simão Alves Vilaça" userId="5adb2146-089d-49e2-a5c9-204fb875b3be" providerId="ADAL" clId="{353E3033-A531-4C55-9420-6B88110718D4}" dt="2020-12-03T14:46:31.495" v="6"/>
          <ac:spMkLst>
            <pc:docMk/>
            <pc:sldMk cId="881377114" sldId="270"/>
            <ac:spMk id="19" creationId="{CB2F024E-D853-479C-B5A9-08293A2D7212}"/>
          </ac:spMkLst>
        </pc:spChg>
      </pc:sldChg>
      <pc:sldChg chg="add">
        <pc:chgData name="Simão Alves Vilaça" userId="5adb2146-089d-49e2-a5c9-204fb875b3be" providerId="ADAL" clId="{353E3033-A531-4C55-9420-6B88110718D4}" dt="2020-12-03T14:46:34.967" v="7"/>
        <pc:sldMkLst>
          <pc:docMk/>
          <pc:sldMk cId="1379434778" sldId="271"/>
        </pc:sldMkLst>
      </pc:sldChg>
      <pc:sldChg chg="delSp add setBg delDesignElem">
        <pc:chgData name="Simão Alves Vilaça" userId="5adb2146-089d-49e2-a5c9-204fb875b3be" providerId="ADAL" clId="{353E3033-A531-4C55-9420-6B88110718D4}" dt="2020-12-03T14:46:38.901" v="9"/>
        <pc:sldMkLst>
          <pc:docMk/>
          <pc:sldMk cId="1302529395" sldId="272"/>
        </pc:sldMkLst>
        <pc:spChg chg="del">
          <ac:chgData name="Simão Alves Vilaça" userId="5adb2146-089d-49e2-a5c9-204fb875b3be" providerId="ADAL" clId="{353E3033-A531-4C55-9420-6B88110718D4}" dt="2020-12-03T14:46:38.901" v="9"/>
          <ac:spMkLst>
            <pc:docMk/>
            <pc:sldMk cId="1302529395" sldId="272"/>
            <ac:spMk id="18" creationId="{904C0BC6-B04D-4459-B721-9C030C392739}"/>
          </ac:spMkLst>
        </pc:spChg>
        <pc:spChg chg="del">
          <ac:chgData name="Simão Alves Vilaça" userId="5adb2146-089d-49e2-a5c9-204fb875b3be" providerId="ADAL" clId="{353E3033-A531-4C55-9420-6B88110718D4}" dt="2020-12-03T14:46:38.901" v="9"/>
          <ac:spMkLst>
            <pc:docMk/>
            <pc:sldMk cId="1302529395" sldId="272"/>
            <ac:spMk id="20" creationId="{CB2F024E-D853-479C-B5A9-08293A2D72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73817A6-5958-48BC-BB85-8B46E7DF4CFB}" type="datetimeFigureOut">
              <a:rPr lang="pt-PT" smtClean="0"/>
              <a:t>03/12/2020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B15-E069-4FBD-9E82-E6909B35AC5A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9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17A6-5958-48BC-BB85-8B46E7DF4CFB}" type="datetimeFigureOut">
              <a:rPr lang="pt-PT" smtClean="0"/>
              <a:t>03/12/2020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B15-E069-4FBD-9E82-E6909B35AC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886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17A6-5958-48BC-BB85-8B46E7DF4CFB}" type="datetimeFigureOut">
              <a:rPr lang="pt-PT" smtClean="0"/>
              <a:t>03/12/2020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B15-E069-4FBD-9E82-E6909B35AC5A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20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17A6-5958-48BC-BB85-8B46E7DF4CFB}" type="datetimeFigureOut">
              <a:rPr lang="pt-PT" smtClean="0"/>
              <a:t>03/12/2020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B15-E069-4FBD-9E82-E6909B35AC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609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17A6-5958-48BC-BB85-8B46E7DF4CFB}" type="datetimeFigureOut">
              <a:rPr lang="pt-PT" smtClean="0"/>
              <a:t>03/12/2020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B15-E069-4FBD-9E82-E6909B35AC5A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65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17A6-5958-48BC-BB85-8B46E7DF4CFB}" type="datetimeFigureOut">
              <a:rPr lang="pt-PT" smtClean="0"/>
              <a:t>03/12/2020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B15-E069-4FBD-9E82-E6909B35AC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766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17A6-5958-48BC-BB85-8B46E7DF4CFB}" type="datetimeFigureOut">
              <a:rPr lang="pt-PT" smtClean="0"/>
              <a:t>03/12/2020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B15-E069-4FBD-9E82-E6909B35AC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846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17A6-5958-48BC-BB85-8B46E7DF4CFB}" type="datetimeFigureOut">
              <a:rPr lang="pt-PT" smtClean="0"/>
              <a:t>03/12/2020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B15-E069-4FBD-9E82-E6909B35AC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68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17A6-5958-48BC-BB85-8B46E7DF4CFB}" type="datetimeFigureOut">
              <a:rPr lang="pt-PT" smtClean="0"/>
              <a:t>03/12/2020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B15-E069-4FBD-9E82-E6909B35AC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92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17A6-5958-48BC-BB85-8B46E7DF4CFB}" type="datetimeFigureOut">
              <a:rPr lang="pt-PT" smtClean="0"/>
              <a:t>03/12/2020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B15-E069-4FBD-9E82-E6909B35AC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342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17A6-5958-48BC-BB85-8B46E7DF4CFB}" type="datetimeFigureOut">
              <a:rPr lang="pt-PT" smtClean="0"/>
              <a:t>03/12/2020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B15-E069-4FBD-9E82-E6909B35AC5A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61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73817A6-5958-48BC-BB85-8B46E7DF4CFB}" type="datetimeFigureOut">
              <a:rPr lang="pt-PT" smtClean="0"/>
              <a:t>03/12/2020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558B15-E069-4FBD-9E82-E6909B35AC5A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6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85675-C3AE-44DC-A4F7-F9B7A46A7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5" b="18525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9D8D39-65FF-4755-8D00-9297DF2F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63808"/>
            <a:ext cx="3534638" cy="2717350"/>
          </a:xfrm>
        </p:spPr>
        <p:txBody>
          <a:bodyPr anchor="b"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Desenvolvimento Colaborativo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7DEDC0-D787-4CF7-83DF-90EEF3D93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439" y="4262511"/>
            <a:ext cx="3324665" cy="1357041"/>
          </a:xfrm>
        </p:spPr>
        <p:txBody>
          <a:bodyPr anchor="t">
            <a:normAutofit lnSpcReduction="10000"/>
          </a:bodyPr>
          <a:lstStyle/>
          <a:p>
            <a:pPr algn="r"/>
            <a:r>
              <a:rPr lang="pt-PT" sz="1600" dirty="0">
                <a:solidFill>
                  <a:srgbClr val="FFFFFF"/>
                </a:solidFill>
              </a:rPr>
              <a:t>Trabalho de:</a:t>
            </a:r>
          </a:p>
          <a:p>
            <a:pPr algn="r"/>
            <a:r>
              <a:rPr lang="pt-PT" sz="1600" dirty="0">
                <a:solidFill>
                  <a:srgbClr val="FFFFFF"/>
                </a:solidFill>
              </a:rPr>
              <a:t>Simão Vilaça</a:t>
            </a:r>
          </a:p>
          <a:p>
            <a:pPr algn="r"/>
            <a:r>
              <a:rPr lang="pt-PT" sz="1600" dirty="0">
                <a:solidFill>
                  <a:srgbClr val="FFFFFF"/>
                </a:solidFill>
              </a:rPr>
              <a:t>Lara Ribeiro</a:t>
            </a:r>
          </a:p>
          <a:p>
            <a:pPr algn="r"/>
            <a:r>
              <a:rPr lang="pt-PT" sz="1600" dirty="0">
                <a:solidFill>
                  <a:srgbClr val="FFFFFF"/>
                </a:solidFill>
              </a:rPr>
              <a:t>Jorge Mendes</a:t>
            </a:r>
          </a:p>
          <a:p>
            <a:pPr algn="r"/>
            <a:r>
              <a:rPr lang="pt-PT" sz="1600" dirty="0">
                <a:solidFill>
                  <a:srgbClr val="FFFFFF"/>
                </a:solidFill>
              </a:rPr>
              <a:t>Diogo Félix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5829" y="4508519"/>
            <a:ext cx="2926080" cy="0"/>
          </a:xfrm>
          <a:prstGeom prst="line">
            <a:avLst/>
          </a:prstGeom>
          <a:ln w="19050">
            <a:solidFill>
              <a:srgbClr val="CF7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654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s Caderno Aberto | Vetores, fotos de arquivo e PSD grátis">
            <a:extLst>
              <a:ext uri="{FF2B5EF4-FFF2-40B4-BE49-F238E27FC236}">
                <a16:creationId xmlns:a16="http://schemas.microsoft.com/office/drawing/2014/main" id="{29AAF955-0C27-4495-8BD9-76A0489A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880"/>
            <a:ext cx="12449908" cy="82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92CB37C-3B49-47B1-B085-8A310CF1AF1F}"/>
              </a:ext>
            </a:extLst>
          </p:cNvPr>
          <p:cNvSpPr txBox="1"/>
          <p:nvPr/>
        </p:nvSpPr>
        <p:spPr>
          <a:xfrm>
            <a:off x="6791738" y="1929357"/>
            <a:ext cx="416449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O restaurante será identificado por: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Id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Utilizador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Nome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Imagem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Descriçao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Localização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Email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Telemóvel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BB40BEE-83B4-4C1F-A858-3B60358670BD}"/>
              </a:ext>
            </a:extLst>
          </p:cNvPr>
          <p:cNvSpPr txBox="1"/>
          <p:nvPr/>
        </p:nvSpPr>
        <p:spPr>
          <a:xfrm>
            <a:off x="1066801" y="2315233"/>
            <a:ext cx="4929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Restaurantes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9CF0AA2-754B-49FA-AE15-935E78869B26}"/>
              </a:ext>
            </a:extLst>
          </p:cNvPr>
          <p:cNvSpPr txBox="1"/>
          <p:nvPr/>
        </p:nvSpPr>
        <p:spPr>
          <a:xfrm>
            <a:off x="1225827" y="2821364"/>
            <a:ext cx="4532243" cy="1534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Quanto à adesão de restaurantes na plataforma, apenas os utilizadores do tipo empresa é que podem pedir permissão para a adesão do restaurante.</a:t>
            </a:r>
          </a:p>
        </p:txBody>
      </p:sp>
    </p:spTree>
    <p:extLst>
      <p:ext uri="{BB962C8B-B14F-4D97-AF65-F5344CB8AC3E}">
        <p14:creationId xmlns:p14="http://schemas.microsoft.com/office/powerpoint/2010/main" val="3368084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s Caderno Aberto | Vetores, fotos de arquivo e PSD grátis">
            <a:extLst>
              <a:ext uri="{FF2B5EF4-FFF2-40B4-BE49-F238E27FC236}">
                <a16:creationId xmlns:a16="http://schemas.microsoft.com/office/drawing/2014/main" id="{29AAF955-0C27-4495-8BD9-76A0489A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880"/>
            <a:ext cx="12449908" cy="82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BB902C3-5ED7-4132-A80F-E1644F016688}"/>
              </a:ext>
            </a:extLst>
          </p:cNvPr>
          <p:cNvSpPr txBox="1"/>
          <p:nvPr/>
        </p:nvSpPr>
        <p:spPr>
          <a:xfrm>
            <a:off x="1066801" y="2315233"/>
            <a:ext cx="4929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Encomendas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8390EF1-A249-4D62-A074-E1FD4C2B81E5}"/>
              </a:ext>
            </a:extLst>
          </p:cNvPr>
          <p:cNvSpPr txBox="1"/>
          <p:nvPr/>
        </p:nvSpPr>
        <p:spPr>
          <a:xfrm>
            <a:off x="1225827" y="2821364"/>
            <a:ext cx="4532243" cy="1904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Quanto às encomendas surgiu uma questão sobre qual o utilizador que pode realizar uma encomenda? </a:t>
            </a: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Se um entregador, estiver a trabalhar pode realizar um pedido?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A49156A-B526-4D1C-A9B3-43EC900A3447}"/>
              </a:ext>
            </a:extLst>
          </p:cNvPr>
          <p:cNvSpPr txBox="1"/>
          <p:nvPr/>
        </p:nvSpPr>
        <p:spPr>
          <a:xfrm>
            <a:off x="6224954" y="2315233"/>
            <a:ext cx="4929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Possível Solução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C301BE3-2E6B-4A7A-A850-24787612376D}"/>
              </a:ext>
            </a:extLst>
          </p:cNvPr>
          <p:cNvSpPr txBox="1"/>
          <p:nvPr/>
        </p:nvSpPr>
        <p:spPr>
          <a:xfrm>
            <a:off x="6546574" y="2776898"/>
            <a:ext cx="4578625" cy="2546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1800" dirty="0">
                <a:latin typeface="Poppins" panose="00000500000000000000" pitchFamily="2" charset="0"/>
                <a:cs typeface="Poppins" panose="00000500000000000000" pitchFamily="2" charset="0"/>
              </a:rPr>
              <a:t>Enquanto o utilizador das entregas estiver no seu horário de serviço é lhe negada a possibilidade de realizar um pedido, mas quando acabar a sua de trabalho, automaticamente fica livre para pedir.</a:t>
            </a:r>
          </a:p>
        </p:txBody>
      </p:sp>
    </p:spTree>
    <p:extLst>
      <p:ext uri="{BB962C8B-B14F-4D97-AF65-F5344CB8AC3E}">
        <p14:creationId xmlns:p14="http://schemas.microsoft.com/office/powerpoint/2010/main" val="2032063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s Caderno Aberto | Vetores, fotos de arquivo e PSD grátis">
            <a:extLst>
              <a:ext uri="{FF2B5EF4-FFF2-40B4-BE49-F238E27FC236}">
                <a16:creationId xmlns:a16="http://schemas.microsoft.com/office/drawing/2014/main" id="{29AAF955-0C27-4495-8BD9-76A0489A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880"/>
            <a:ext cx="12449908" cy="82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4E9271C-76B2-4ACD-B326-49FC407B3731}"/>
              </a:ext>
            </a:extLst>
          </p:cNvPr>
          <p:cNvSpPr txBox="1"/>
          <p:nvPr/>
        </p:nvSpPr>
        <p:spPr>
          <a:xfrm>
            <a:off x="1060174" y="3219975"/>
            <a:ext cx="5035826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24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Requisitos Funcionais</a:t>
            </a:r>
          </a:p>
          <a:p>
            <a:pPr algn="ctr">
              <a:lnSpc>
                <a:spcPct val="150000"/>
              </a:lnSpc>
            </a:pPr>
            <a:r>
              <a:rPr lang="pt-PT" sz="24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 Não Funcionais</a:t>
            </a:r>
            <a:endParaRPr lang="pt-PT" sz="3200" dirty="0">
              <a:solidFill>
                <a:srgbClr val="D07C6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80DCE7A4-0315-486C-969A-87C7EAD6F8DF}"/>
              </a:ext>
            </a:extLst>
          </p:cNvPr>
          <p:cNvSpPr/>
          <p:nvPr/>
        </p:nvSpPr>
        <p:spPr>
          <a:xfrm>
            <a:off x="6997147" y="3378998"/>
            <a:ext cx="3379304" cy="584775"/>
          </a:xfrm>
          <a:prstGeom prst="rightArrow">
            <a:avLst/>
          </a:prstGeom>
          <a:solidFill>
            <a:srgbClr val="D07C6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663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41181E7-804A-4FB7-A78A-FABB1021F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5" y="1480457"/>
            <a:ext cx="11243355" cy="388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7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s Caderno Aberto | Vetores, fotos de arquivo e PSD grátis">
            <a:extLst>
              <a:ext uri="{FF2B5EF4-FFF2-40B4-BE49-F238E27FC236}">
                <a16:creationId xmlns:a16="http://schemas.microsoft.com/office/drawing/2014/main" id="{29AAF955-0C27-4495-8BD9-76A0489A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880"/>
            <a:ext cx="12449908" cy="82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4E9271C-76B2-4ACD-B326-49FC407B3731}"/>
              </a:ext>
            </a:extLst>
          </p:cNvPr>
          <p:cNvSpPr txBox="1"/>
          <p:nvPr/>
        </p:nvSpPr>
        <p:spPr>
          <a:xfrm>
            <a:off x="1060174" y="3378999"/>
            <a:ext cx="50358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Product Backlog</a:t>
            </a: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80DCE7A4-0315-486C-969A-87C7EAD6F8DF}"/>
              </a:ext>
            </a:extLst>
          </p:cNvPr>
          <p:cNvSpPr/>
          <p:nvPr/>
        </p:nvSpPr>
        <p:spPr>
          <a:xfrm>
            <a:off x="6997147" y="3378998"/>
            <a:ext cx="3379304" cy="584775"/>
          </a:xfrm>
          <a:prstGeom prst="rightArrow">
            <a:avLst/>
          </a:prstGeom>
          <a:solidFill>
            <a:srgbClr val="D07C6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34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F7CF40CC-1755-4901-BA6D-38969CD8B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6" y="2417581"/>
            <a:ext cx="11243271" cy="20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2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s Caderno Aberto | Vetores, fotos de arquivo e PSD grátis">
            <a:extLst>
              <a:ext uri="{FF2B5EF4-FFF2-40B4-BE49-F238E27FC236}">
                <a16:creationId xmlns:a16="http://schemas.microsoft.com/office/drawing/2014/main" id="{29AAF955-0C27-4495-8BD9-76A0489A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880"/>
            <a:ext cx="12449908" cy="82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FACC322-7DEF-447E-B30A-01FC74A39DCD}"/>
              </a:ext>
            </a:extLst>
          </p:cNvPr>
          <p:cNvSpPr txBox="1"/>
          <p:nvPr/>
        </p:nvSpPr>
        <p:spPr>
          <a:xfrm>
            <a:off x="1066801" y="2474259"/>
            <a:ext cx="4929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4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Descrição</a:t>
            </a:r>
            <a:r>
              <a:rPr lang="pt-PT" sz="20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PT" sz="24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 projeto</a:t>
            </a:r>
            <a:endParaRPr lang="pt-PT" sz="2000" dirty="0">
              <a:solidFill>
                <a:srgbClr val="D07C6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5CBBCE-C081-410E-8CE9-D550FEE698E5}"/>
              </a:ext>
            </a:extLst>
          </p:cNvPr>
          <p:cNvSpPr txBox="1"/>
          <p:nvPr/>
        </p:nvSpPr>
        <p:spPr>
          <a:xfrm>
            <a:off x="1464366" y="3094951"/>
            <a:ext cx="42738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Este projeto baseia-se numa aplicação Android que faz entregas ao domicílio de refeições online.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34B4211-CC89-4E41-BDC2-51414F8F71EE}"/>
              </a:ext>
            </a:extLst>
          </p:cNvPr>
          <p:cNvSpPr txBox="1"/>
          <p:nvPr/>
        </p:nvSpPr>
        <p:spPr>
          <a:xfrm>
            <a:off x="6692348" y="2701193"/>
            <a:ext cx="4485860" cy="2273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A aplicação irá ser utilizada por várias pessoas classificada por um tipo , ou seja, vamos ter 4 utilizadores diferentes, a empresa, o cliente, o entregador e o admin. </a:t>
            </a:r>
          </a:p>
          <a:p>
            <a:pPr indent="457200" algn="just">
              <a:lnSpc>
                <a:spcPct val="150000"/>
              </a:lnSpc>
            </a:pPr>
            <a:endParaRPr lang="pt-PT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2D522B-A2AA-4463-97CC-9D807CC71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448" y="4663117"/>
            <a:ext cx="1816514" cy="101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23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s Caderno Aberto | Vetores, fotos de arquivo e PSD grátis">
            <a:extLst>
              <a:ext uri="{FF2B5EF4-FFF2-40B4-BE49-F238E27FC236}">
                <a16:creationId xmlns:a16="http://schemas.microsoft.com/office/drawing/2014/main" id="{29AAF955-0C27-4495-8BD9-76A0489A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880"/>
            <a:ext cx="12449908" cy="82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FACC322-7DEF-447E-B30A-01FC74A39DCD}"/>
              </a:ext>
            </a:extLst>
          </p:cNvPr>
          <p:cNvSpPr txBox="1"/>
          <p:nvPr/>
        </p:nvSpPr>
        <p:spPr>
          <a:xfrm>
            <a:off x="1066801" y="2315233"/>
            <a:ext cx="4929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Técnologias a Utilizar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5CBBCE-C081-410E-8CE9-D550FEE698E5}"/>
              </a:ext>
            </a:extLst>
          </p:cNvPr>
          <p:cNvSpPr txBox="1"/>
          <p:nvPr/>
        </p:nvSpPr>
        <p:spPr>
          <a:xfrm>
            <a:off x="1431235" y="2776898"/>
            <a:ext cx="4532243" cy="264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. Visual Studio Code</a:t>
            </a:r>
          </a:p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. Linguagens: Node.js, </a:t>
            </a:r>
            <a:r>
              <a:rPr lang="pt-PT" sz="1600" dirty="0" err="1">
                <a:latin typeface="Poppins" panose="00000500000000000000" pitchFamily="2" charset="0"/>
                <a:cs typeface="Poppins" panose="00000500000000000000" pitchFamily="2" charset="0"/>
              </a:rPr>
              <a:t>React</a:t>
            </a:r>
            <a:endParaRPr lang="pt-PT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. GitHub: GitHub Pages,</a:t>
            </a:r>
          </a:p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		GitHub Projects,</a:t>
            </a:r>
          </a:p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		GitHub Actions</a:t>
            </a:r>
          </a:p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		Branches</a:t>
            </a:r>
          </a:p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. SQLite</a:t>
            </a:r>
          </a:p>
        </p:txBody>
      </p:sp>
    </p:spTree>
    <p:extLst>
      <p:ext uri="{BB962C8B-B14F-4D97-AF65-F5344CB8AC3E}">
        <p14:creationId xmlns:p14="http://schemas.microsoft.com/office/powerpoint/2010/main" val="4183826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s Caderno Aberto | Vetores, fotos de arquivo e PSD grátis">
            <a:extLst>
              <a:ext uri="{FF2B5EF4-FFF2-40B4-BE49-F238E27FC236}">
                <a16:creationId xmlns:a16="http://schemas.microsoft.com/office/drawing/2014/main" id="{29AAF955-0C27-4495-8BD9-76A0489A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880"/>
            <a:ext cx="12449908" cy="82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FACC322-7DEF-447E-B30A-01FC74A39DCD}"/>
              </a:ext>
            </a:extLst>
          </p:cNvPr>
          <p:cNvSpPr txBox="1"/>
          <p:nvPr/>
        </p:nvSpPr>
        <p:spPr>
          <a:xfrm>
            <a:off x="1066801" y="2315233"/>
            <a:ext cx="4929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Divisão do projeto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5CBBCE-C081-410E-8CE9-D550FEE698E5}"/>
              </a:ext>
            </a:extLst>
          </p:cNvPr>
          <p:cNvSpPr txBox="1"/>
          <p:nvPr/>
        </p:nvSpPr>
        <p:spPr>
          <a:xfrm>
            <a:off x="1610140" y="2804468"/>
            <a:ext cx="43864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Iremos utilizar o GitHub Projects para dividir tarefas entre nós e ter noção do trabalho já realizado e por realizar.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85FCEE-7313-422E-8A83-9A89EAB5ADE2}"/>
              </a:ext>
            </a:extLst>
          </p:cNvPr>
          <p:cNvSpPr txBox="1"/>
          <p:nvPr/>
        </p:nvSpPr>
        <p:spPr>
          <a:xfrm>
            <a:off x="6824870" y="2524707"/>
            <a:ext cx="427382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. Design</a:t>
            </a:r>
          </a:p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. Api</a:t>
            </a:r>
          </a:p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. Criação de um repositório, projects, action, pages</a:t>
            </a:r>
          </a:p>
        </p:txBody>
      </p:sp>
    </p:spTree>
    <p:extLst>
      <p:ext uri="{BB962C8B-B14F-4D97-AF65-F5344CB8AC3E}">
        <p14:creationId xmlns:p14="http://schemas.microsoft.com/office/powerpoint/2010/main" val="426297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s Caderno Aberto | Vetores, fotos de arquivo e PSD grátis">
            <a:extLst>
              <a:ext uri="{FF2B5EF4-FFF2-40B4-BE49-F238E27FC236}">
                <a16:creationId xmlns:a16="http://schemas.microsoft.com/office/drawing/2014/main" id="{29AAF955-0C27-4495-8BD9-76A0489A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3124"/>
            <a:ext cx="12449908" cy="82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FACC322-7DEF-447E-B30A-01FC74A39DCD}"/>
              </a:ext>
            </a:extLst>
          </p:cNvPr>
          <p:cNvSpPr txBox="1"/>
          <p:nvPr/>
        </p:nvSpPr>
        <p:spPr>
          <a:xfrm>
            <a:off x="1066801" y="2315233"/>
            <a:ext cx="4929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Objetivos do Projeto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5CBBCE-C081-410E-8CE9-D550FEE698E5}"/>
              </a:ext>
            </a:extLst>
          </p:cNvPr>
          <p:cNvSpPr txBox="1"/>
          <p:nvPr/>
        </p:nvSpPr>
        <p:spPr>
          <a:xfrm>
            <a:off x="1225827" y="2821364"/>
            <a:ext cx="4532243" cy="1534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. Definir metas de formas clara;</a:t>
            </a:r>
          </a:p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. Deixar claro o que a empresa faz;</a:t>
            </a:r>
          </a:p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. Ser reconhecidos de uma forma internacional.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D8834A-8C48-4318-80F7-E3A742933770}"/>
              </a:ext>
            </a:extLst>
          </p:cNvPr>
          <p:cNvSpPr txBox="1"/>
          <p:nvPr/>
        </p:nvSpPr>
        <p:spPr>
          <a:xfrm>
            <a:off x="6433932" y="3429000"/>
            <a:ext cx="4929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8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Análise SWOT</a:t>
            </a:r>
          </a:p>
        </p:txBody>
      </p:sp>
    </p:spTree>
    <p:extLst>
      <p:ext uri="{BB962C8B-B14F-4D97-AF65-F5344CB8AC3E}">
        <p14:creationId xmlns:p14="http://schemas.microsoft.com/office/powerpoint/2010/main" val="2873715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s Caderno Aberto | Vetores, fotos de arquivo e PSD grátis">
            <a:extLst>
              <a:ext uri="{FF2B5EF4-FFF2-40B4-BE49-F238E27FC236}">
                <a16:creationId xmlns:a16="http://schemas.microsoft.com/office/drawing/2014/main" id="{29AAF955-0C27-4495-8BD9-76A0489A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880"/>
            <a:ext cx="12449908" cy="82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FACC322-7DEF-447E-B30A-01FC74A39DCD}"/>
              </a:ext>
            </a:extLst>
          </p:cNvPr>
          <p:cNvSpPr txBox="1"/>
          <p:nvPr/>
        </p:nvSpPr>
        <p:spPr>
          <a:xfrm>
            <a:off x="1066801" y="2315233"/>
            <a:ext cx="4929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Pontos fortes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5CBBCE-C081-410E-8CE9-D550FEE698E5}"/>
              </a:ext>
            </a:extLst>
          </p:cNvPr>
          <p:cNvSpPr txBox="1"/>
          <p:nvPr/>
        </p:nvSpPr>
        <p:spPr>
          <a:xfrm>
            <a:off x="1431235" y="2776898"/>
            <a:ext cx="4532243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O QUE FAZEMOS DE BOM?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5239D8-9A3C-4B66-82F0-B18FC4903358}"/>
              </a:ext>
            </a:extLst>
          </p:cNvPr>
          <p:cNvSpPr txBox="1"/>
          <p:nvPr/>
        </p:nvSpPr>
        <p:spPr>
          <a:xfrm>
            <a:off x="6224954" y="2315233"/>
            <a:ext cx="4929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Pontos fracos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6E4BF59-273C-4112-BC71-9FDFF1D8F164}"/>
              </a:ext>
            </a:extLst>
          </p:cNvPr>
          <p:cNvSpPr txBox="1"/>
          <p:nvPr/>
        </p:nvSpPr>
        <p:spPr>
          <a:xfrm>
            <a:off x="6940571" y="2776898"/>
            <a:ext cx="4532243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O QUE PODEMOS MELHORAR?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7F5F12-523F-4B03-AD47-0DC3CE7052CF}"/>
              </a:ext>
            </a:extLst>
          </p:cNvPr>
          <p:cNvSpPr txBox="1"/>
          <p:nvPr/>
        </p:nvSpPr>
        <p:spPr>
          <a:xfrm>
            <a:off x="1464366" y="3425803"/>
            <a:ext cx="453224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Criatividade;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Empenho;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Técnologia;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Interpretação;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FF53292-CA76-4AD7-A1DF-EB430409E7BD}"/>
              </a:ext>
            </a:extLst>
          </p:cNvPr>
          <p:cNvSpPr txBox="1"/>
          <p:nvPr/>
        </p:nvSpPr>
        <p:spPr>
          <a:xfrm>
            <a:off x="6957137" y="3425803"/>
            <a:ext cx="4532243" cy="121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Segurança na web;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O conhecimento;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Técnologia a usar;</a:t>
            </a:r>
          </a:p>
        </p:txBody>
      </p:sp>
    </p:spTree>
    <p:extLst>
      <p:ext uri="{BB962C8B-B14F-4D97-AF65-F5344CB8AC3E}">
        <p14:creationId xmlns:p14="http://schemas.microsoft.com/office/powerpoint/2010/main" val="572976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s Caderno Aberto | Vetores, fotos de arquivo e PSD grátis">
            <a:extLst>
              <a:ext uri="{FF2B5EF4-FFF2-40B4-BE49-F238E27FC236}">
                <a16:creationId xmlns:a16="http://schemas.microsoft.com/office/drawing/2014/main" id="{29AAF955-0C27-4495-8BD9-76A0489A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880"/>
            <a:ext cx="12449908" cy="82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FACC322-7DEF-447E-B30A-01FC74A39DCD}"/>
              </a:ext>
            </a:extLst>
          </p:cNvPr>
          <p:cNvSpPr txBox="1"/>
          <p:nvPr/>
        </p:nvSpPr>
        <p:spPr>
          <a:xfrm>
            <a:off x="1066801" y="2315233"/>
            <a:ext cx="4929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Oportunidades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5CBBCE-C081-410E-8CE9-D550FEE698E5}"/>
              </a:ext>
            </a:extLst>
          </p:cNvPr>
          <p:cNvSpPr txBox="1"/>
          <p:nvPr/>
        </p:nvSpPr>
        <p:spPr>
          <a:xfrm>
            <a:off x="1066801" y="2776898"/>
            <a:ext cx="483041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ctr">
              <a:lnSpc>
                <a:spcPct val="150000"/>
              </a:lnSpc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COMO PODEMOS CRESCER, MUDAR E MELHORAR?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85FCEE-7313-422E-8A83-9A89EAB5ADE2}"/>
              </a:ext>
            </a:extLst>
          </p:cNvPr>
          <p:cNvSpPr txBox="1"/>
          <p:nvPr/>
        </p:nvSpPr>
        <p:spPr>
          <a:xfrm>
            <a:off x="6546574" y="2776898"/>
            <a:ext cx="4578625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ctr">
              <a:lnSpc>
                <a:spcPct val="150000"/>
              </a:lnSpc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QUAIS OS FATORES INTERNOS OU EXTERNOS QUE PODEM NOS AFETAR DE MANEIRA NEGATIVA?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A305AF-6F9F-4697-8F48-E503AA3315F5}"/>
              </a:ext>
            </a:extLst>
          </p:cNvPr>
          <p:cNvSpPr txBox="1"/>
          <p:nvPr/>
        </p:nvSpPr>
        <p:spPr>
          <a:xfrm>
            <a:off x="6427305" y="2315233"/>
            <a:ext cx="4929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Riscos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C8AF567-71CD-4DD6-8DEE-01A0F0508D35}"/>
              </a:ext>
            </a:extLst>
          </p:cNvPr>
          <p:cNvSpPr txBox="1"/>
          <p:nvPr/>
        </p:nvSpPr>
        <p:spPr>
          <a:xfrm>
            <a:off x="1364974" y="3727158"/>
            <a:ext cx="4532243" cy="121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Evolução do produto;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Ecónomia a crescer;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Crescer enquanto pessoas, equipa;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86E5652-FF75-4284-865E-1E6CD144C739}"/>
              </a:ext>
            </a:extLst>
          </p:cNvPr>
          <p:cNvSpPr txBox="1"/>
          <p:nvPr/>
        </p:nvSpPr>
        <p:spPr>
          <a:xfrm>
            <a:off x="6824870" y="4142656"/>
            <a:ext cx="4532243" cy="121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Concorrência no mercado;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Falta de envestimento;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Erros de segurança;</a:t>
            </a:r>
          </a:p>
        </p:txBody>
      </p:sp>
    </p:spTree>
    <p:extLst>
      <p:ext uri="{BB962C8B-B14F-4D97-AF65-F5344CB8AC3E}">
        <p14:creationId xmlns:p14="http://schemas.microsoft.com/office/powerpoint/2010/main" val="383633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s Caderno Aberto | Vetores, fotos de arquivo e PSD grátis">
            <a:extLst>
              <a:ext uri="{FF2B5EF4-FFF2-40B4-BE49-F238E27FC236}">
                <a16:creationId xmlns:a16="http://schemas.microsoft.com/office/drawing/2014/main" id="{29AAF955-0C27-4495-8BD9-76A0489A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880"/>
            <a:ext cx="12449908" cy="82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FACC322-7DEF-447E-B30A-01FC74A39DCD}"/>
              </a:ext>
            </a:extLst>
          </p:cNvPr>
          <p:cNvSpPr txBox="1"/>
          <p:nvPr/>
        </p:nvSpPr>
        <p:spPr>
          <a:xfrm>
            <a:off x="1066801" y="2315233"/>
            <a:ext cx="4929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Aplicação Web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A305AF-6F9F-4697-8F48-E503AA3315F5}"/>
              </a:ext>
            </a:extLst>
          </p:cNvPr>
          <p:cNvSpPr txBox="1"/>
          <p:nvPr/>
        </p:nvSpPr>
        <p:spPr>
          <a:xfrm>
            <a:off x="6427305" y="3440554"/>
            <a:ext cx="4929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8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Análise da Proposta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ED6B8C-D2A6-42AB-B8CA-0A01442F2D4E}"/>
              </a:ext>
            </a:extLst>
          </p:cNvPr>
          <p:cNvSpPr txBox="1"/>
          <p:nvPr/>
        </p:nvSpPr>
        <p:spPr>
          <a:xfrm>
            <a:off x="1351722" y="2794855"/>
            <a:ext cx="4359966" cy="2689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Para a aplicação é necessário: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Utilizador;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Login;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Registar;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Encomenda;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Entrega;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Restaurante;</a:t>
            </a:r>
          </a:p>
        </p:txBody>
      </p:sp>
    </p:spTree>
    <p:extLst>
      <p:ext uri="{BB962C8B-B14F-4D97-AF65-F5344CB8AC3E}">
        <p14:creationId xmlns:p14="http://schemas.microsoft.com/office/powerpoint/2010/main" val="2137249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s Caderno Aberto | Vetores, fotos de arquivo e PSD grátis">
            <a:extLst>
              <a:ext uri="{FF2B5EF4-FFF2-40B4-BE49-F238E27FC236}">
                <a16:creationId xmlns:a16="http://schemas.microsoft.com/office/drawing/2014/main" id="{29AAF955-0C27-4495-8BD9-76A0489A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880"/>
            <a:ext cx="12449908" cy="82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A5B8A76-F1FB-45AF-8D33-52BB317C66D3}"/>
              </a:ext>
            </a:extLst>
          </p:cNvPr>
          <p:cNvSpPr txBox="1"/>
          <p:nvPr/>
        </p:nvSpPr>
        <p:spPr>
          <a:xfrm>
            <a:off x="6769082" y="2086337"/>
            <a:ext cx="435996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O utilizador comum (cliente) regista-se na app para usufruir de um serviço.</a:t>
            </a:r>
          </a:p>
          <a:p>
            <a:pPr algn="just">
              <a:lnSpc>
                <a:spcPct val="150000"/>
              </a:lnSpc>
            </a:pPr>
            <a:endParaRPr lang="pt-PT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O condutor faz as entregas de ponto A ao ponto B e aceitam/rejeitam os serviços dos clientes.</a:t>
            </a:r>
          </a:p>
          <a:p>
            <a:pPr algn="just">
              <a:lnSpc>
                <a:spcPct val="150000"/>
              </a:lnSpc>
            </a:pPr>
            <a:b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O utilizador empresa é o que possibilita criar um novo restaurante na plataforma.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62CB6F-F5F3-4EBC-BD67-46D86EDA2AEC}"/>
              </a:ext>
            </a:extLst>
          </p:cNvPr>
          <p:cNvSpPr txBox="1"/>
          <p:nvPr/>
        </p:nvSpPr>
        <p:spPr>
          <a:xfrm>
            <a:off x="1062952" y="3429000"/>
            <a:ext cx="4929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8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Utilizadores</a:t>
            </a:r>
          </a:p>
        </p:txBody>
      </p:sp>
    </p:spTree>
    <p:extLst>
      <p:ext uri="{BB962C8B-B14F-4D97-AF65-F5344CB8AC3E}">
        <p14:creationId xmlns:p14="http://schemas.microsoft.com/office/powerpoint/2010/main" val="3513935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441</Words>
  <Application>Microsoft Office PowerPoint</Application>
  <PresentationFormat>Ecrã Panorâmico</PresentationFormat>
  <Paragraphs>81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0" baseType="lpstr">
      <vt:lpstr>Poppins</vt:lpstr>
      <vt:lpstr>Tw Cen MT</vt:lpstr>
      <vt:lpstr>Tw Cen MT Condensed</vt:lpstr>
      <vt:lpstr>Wingdings 3</vt:lpstr>
      <vt:lpstr>Integral</vt:lpstr>
      <vt:lpstr>Desenvolvimento Colaborativo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Colaborativo de Software</dc:title>
  <dc:creator>Lara Sofia Campos Ribeiro</dc:creator>
  <cp:lastModifiedBy>Simão Alves Vilaça</cp:lastModifiedBy>
  <cp:revision>5</cp:revision>
  <dcterms:created xsi:type="dcterms:W3CDTF">2020-11-30T14:14:06Z</dcterms:created>
  <dcterms:modified xsi:type="dcterms:W3CDTF">2020-12-03T15:11:07Z</dcterms:modified>
</cp:coreProperties>
</file>