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8933C-EBFF-4494-9224-CED57CFFA95A}" v="24" dt="2020-10-23T14:54:14.821"/>
    <p1510:client id="{9FA0C7B8-3C7B-48A0-91F5-BDCCDE7FF488}" v="4" dt="2020-10-22T15:04:22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ão Alves Vilaça" userId="5adb2146-089d-49e2-a5c9-204fb875b3be" providerId="ADAL" clId="{13F8933C-EBFF-4494-9224-CED57CFFA95A}"/>
    <pc:docChg chg="undo custSel addSld delSld modSld sldOrd">
      <pc:chgData name="Simão Alves Vilaça" userId="5adb2146-089d-49e2-a5c9-204fb875b3be" providerId="ADAL" clId="{13F8933C-EBFF-4494-9224-CED57CFFA95A}" dt="2020-10-23T14:54:55.968" v="358" actId="20577"/>
      <pc:docMkLst>
        <pc:docMk/>
      </pc:docMkLst>
      <pc:sldChg chg="modSp mod modTransition">
        <pc:chgData name="Simão Alves Vilaça" userId="5adb2146-089d-49e2-a5c9-204fb875b3be" providerId="ADAL" clId="{13F8933C-EBFF-4494-9224-CED57CFFA95A}" dt="2020-10-22T15:31:04.806" v="294" actId="1076"/>
        <pc:sldMkLst>
          <pc:docMk/>
          <pc:sldMk cId="2291784138" sldId="256"/>
        </pc:sldMkLst>
        <pc:spChg chg="mod">
          <ac:chgData name="Simão Alves Vilaça" userId="5adb2146-089d-49e2-a5c9-204fb875b3be" providerId="ADAL" clId="{13F8933C-EBFF-4494-9224-CED57CFFA95A}" dt="2020-10-22T15:30:57.988" v="293" actId="14100"/>
          <ac:spMkLst>
            <pc:docMk/>
            <pc:sldMk cId="2291784138" sldId="256"/>
            <ac:spMk id="2" creationId="{18B0B58B-1C76-4203-9997-B5FF81D7A026}"/>
          </ac:spMkLst>
        </pc:spChg>
        <pc:spChg chg="mod">
          <ac:chgData name="Simão Alves Vilaça" userId="5adb2146-089d-49e2-a5c9-204fb875b3be" providerId="ADAL" clId="{13F8933C-EBFF-4494-9224-CED57CFFA95A}" dt="2020-10-22T15:31:04.806" v="294" actId="1076"/>
          <ac:spMkLst>
            <pc:docMk/>
            <pc:sldMk cId="2291784138" sldId="256"/>
            <ac:spMk id="3" creationId="{2EBFC71B-9994-40AE-92E6-08CB3E100E75}"/>
          </ac:spMkLst>
        </pc:spChg>
        <pc:picChg chg="mod">
          <ac:chgData name="Simão Alves Vilaça" userId="5adb2146-089d-49e2-a5c9-204fb875b3be" providerId="ADAL" clId="{13F8933C-EBFF-4494-9224-CED57CFFA95A}" dt="2020-10-22T15:29:49.685" v="286" actId="1076"/>
          <ac:picMkLst>
            <pc:docMk/>
            <pc:sldMk cId="2291784138" sldId="256"/>
            <ac:picMk id="38" creationId="{698E75F3-2882-4210-A43F-02530DFE484E}"/>
          </ac:picMkLst>
        </pc:picChg>
      </pc:sldChg>
      <pc:sldChg chg="addSp modSp mod ord modTransition">
        <pc:chgData name="Simão Alves Vilaça" userId="5adb2146-089d-49e2-a5c9-204fb875b3be" providerId="ADAL" clId="{13F8933C-EBFF-4494-9224-CED57CFFA95A}" dt="2020-10-22T15:28:10.472" v="282"/>
        <pc:sldMkLst>
          <pc:docMk/>
          <pc:sldMk cId="2060344675" sldId="257"/>
        </pc:sldMkLst>
        <pc:spChg chg="mod">
          <ac:chgData name="Simão Alves Vilaça" userId="5adb2146-089d-49e2-a5c9-204fb875b3be" providerId="ADAL" clId="{13F8933C-EBFF-4494-9224-CED57CFFA95A}" dt="2020-10-22T15:15:48.805" v="110" actId="27636"/>
          <ac:spMkLst>
            <pc:docMk/>
            <pc:sldMk cId="2060344675" sldId="257"/>
            <ac:spMk id="2" creationId="{1DE99FA0-8609-41F7-A4A6-BA5D8CF0D355}"/>
          </ac:spMkLst>
        </pc:spChg>
        <pc:spChg chg="add mod">
          <ac:chgData name="Simão Alves Vilaça" userId="5adb2146-089d-49e2-a5c9-204fb875b3be" providerId="ADAL" clId="{13F8933C-EBFF-4494-9224-CED57CFFA95A}" dt="2020-10-22T15:13:56.319" v="83" actId="20577"/>
          <ac:spMkLst>
            <pc:docMk/>
            <pc:sldMk cId="2060344675" sldId="257"/>
            <ac:spMk id="3" creationId="{49488AC9-AC37-49C9-92C2-AC2EED0E0F4F}"/>
          </ac:spMkLst>
        </pc:spChg>
        <pc:picChg chg="add mod">
          <ac:chgData name="Simão Alves Vilaça" userId="5adb2146-089d-49e2-a5c9-204fb875b3be" providerId="ADAL" clId="{13F8933C-EBFF-4494-9224-CED57CFFA95A}" dt="2020-10-22T15:14:05.062" v="85" actId="1076"/>
          <ac:picMkLst>
            <pc:docMk/>
            <pc:sldMk cId="2060344675" sldId="257"/>
            <ac:picMk id="5" creationId="{0307C025-ECA9-4E77-A71C-C6FCD6539E47}"/>
          </ac:picMkLst>
        </pc:picChg>
      </pc:sldChg>
      <pc:sldChg chg="addSp delSp modSp mod modTransition">
        <pc:chgData name="Simão Alves Vilaça" userId="5adb2146-089d-49e2-a5c9-204fb875b3be" providerId="ADAL" clId="{13F8933C-EBFF-4494-9224-CED57CFFA95A}" dt="2020-10-23T14:54:55.968" v="358" actId="20577"/>
        <pc:sldMkLst>
          <pc:docMk/>
          <pc:sldMk cId="2658228453" sldId="258"/>
        </pc:sldMkLst>
        <pc:spChg chg="mod">
          <ac:chgData name="Simão Alves Vilaça" userId="5adb2146-089d-49e2-a5c9-204fb875b3be" providerId="ADAL" clId="{13F8933C-EBFF-4494-9224-CED57CFFA95A}" dt="2020-10-23T14:54:55.968" v="358" actId="20577"/>
          <ac:spMkLst>
            <pc:docMk/>
            <pc:sldMk cId="2658228453" sldId="258"/>
            <ac:spMk id="3" creationId="{49488AC9-AC37-49C9-92C2-AC2EED0E0F4F}"/>
          </ac:spMkLst>
        </pc:spChg>
        <pc:picChg chg="del">
          <ac:chgData name="Simão Alves Vilaça" userId="5adb2146-089d-49e2-a5c9-204fb875b3be" providerId="ADAL" clId="{13F8933C-EBFF-4494-9224-CED57CFFA95A}" dt="2020-10-22T15:17:07.289" v="123"/>
          <ac:picMkLst>
            <pc:docMk/>
            <pc:sldMk cId="2658228453" sldId="258"/>
            <ac:picMk id="4" creationId="{67845D70-A84C-439A-920C-141C1D3DDE6F}"/>
          </ac:picMkLst>
        </pc:picChg>
        <pc:picChg chg="del mod">
          <ac:chgData name="Simão Alves Vilaça" userId="5adb2146-089d-49e2-a5c9-204fb875b3be" providerId="ADAL" clId="{13F8933C-EBFF-4494-9224-CED57CFFA95A}" dt="2020-10-23T14:53:45.184" v="311" actId="478"/>
          <ac:picMkLst>
            <pc:docMk/>
            <pc:sldMk cId="2658228453" sldId="258"/>
            <ac:picMk id="5" creationId="{0307C025-ECA9-4E77-A71C-C6FCD6539E47}"/>
          </ac:picMkLst>
        </pc:picChg>
        <pc:picChg chg="add del mod">
          <ac:chgData name="Simão Alves Vilaça" userId="5adb2146-089d-49e2-a5c9-204fb875b3be" providerId="ADAL" clId="{13F8933C-EBFF-4494-9224-CED57CFFA95A}" dt="2020-10-23T14:54:14.288" v="323" actId="478"/>
          <ac:picMkLst>
            <pc:docMk/>
            <pc:sldMk cId="2658228453" sldId="258"/>
            <ac:picMk id="6" creationId="{A4FC3594-8ECA-4EDF-8BA1-14F21CF4B087}"/>
          </ac:picMkLst>
        </pc:picChg>
        <pc:picChg chg="add mod">
          <ac:chgData name="Simão Alves Vilaça" userId="5adb2146-089d-49e2-a5c9-204fb875b3be" providerId="ADAL" clId="{13F8933C-EBFF-4494-9224-CED57CFFA95A}" dt="2020-10-23T14:54:25.206" v="326" actId="1076"/>
          <ac:picMkLst>
            <pc:docMk/>
            <pc:sldMk cId="2658228453" sldId="258"/>
            <ac:picMk id="10" creationId="{AB65AAA0-B136-432A-AB0E-5BF98EF34C30}"/>
          </ac:picMkLst>
        </pc:picChg>
      </pc:sldChg>
      <pc:sldChg chg="del delDesignElem">
        <pc:chgData name="Simão Alves Vilaça" userId="5adb2146-089d-49e2-a5c9-204fb875b3be" providerId="ADAL" clId="{13F8933C-EBFF-4494-9224-CED57CFFA95A}" dt="2020-10-22T15:14:28.955" v="87" actId="47"/>
        <pc:sldMkLst>
          <pc:docMk/>
          <pc:sldMk cId="2675884075" sldId="258"/>
        </pc:sldMkLst>
      </pc:sldChg>
      <pc:sldChg chg="delSp add del setBg delDesignElem">
        <pc:chgData name="Simão Alves Vilaça" userId="5adb2146-089d-49e2-a5c9-204fb875b3be" providerId="ADAL" clId="{13F8933C-EBFF-4494-9224-CED57CFFA95A}" dt="2020-10-22T15:14:33.536" v="92" actId="47"/>
        <pc:sldMkLst>
          <pc:docMk/>
          <pc:sldMk cId="3694917802" sldId="258"/>
        </pc:sldMkLst>
        <pc:spChg chg="del">
          <ac:chgData name="Simão Alves Vilaça" userId="5adb2146-089d-49e2-a5c9-204fb875b3be" providerId="ADAL" clId="{13F8933C-EBFF-4494-9224-CED57CFFA95A}" dt="2020-10-22T15:14:32.214" v="91"/>
          <ac:spMkLst>
            <pc:docMk/>
            <pc:sldMk cId="3694917802" sldId="258"/>
            <ac:spMk id="16" creationId="{2124007E-BA57-41B2-8C6B-5E99927F2247}"/>
          </ac:spMkLst>
        </pc:spChg>
        <pc:spChg chg="del">
          <ac:chgData name="Simão Alves Vilaça" userId="5adb2146-089d-49e2-a5c9-204fb875b3be" providerId="ADAL" clId="{13F8933C-EBFF-4494-9224-CED57CFFA95A}" dt="2020-10-22T15:14:32.214" v="91"/>
          <ac:spMkLst>
            <pc:docMk/>
            <pc:sldMk cId="3694917802" sldId="258"/>
            <ac:spMk id="17" creationId="{255D0BF7-94F4-4437-A2B2-87BAFF86D541}"/>
          </ac:spMkLst>
        </pc:spChg>
        <pc:spChg chg="del">
          <ac:chgData name="Simão Alves Vilaça" userId="5adb2146-089d-49e2-a5c9-204fb875b3be" providerId="ADAL" clId="{13F8933C-EBFF-4494-9224-CED57CFFA95A}" dt="2020-10-22T15:14:32.214" v="91"/>
          <ac:spMkLst>
            <pc:docMk/>
            <pc:sldMk cId="3694917802" sldId="258"/>
            <ac:spMk id="18" creationId="{DE118816-C01D-462E-B0B0-777C21EF604F}"/>
          </ac:spMkLst>
        </pc:spChg>
      </pc:sldChg>
      <pc:sldChg chg="addSp delSp modSp mod modTransition">
        <pc:chgData name="Simão Alves Vilaça" userId="5adb2146-089d-49e2-a5c9-204fb875b3be" providerId="ADAL" clId="{13F8933C-EBFF-4494-9224-CED57CFFA95A}" dt="2020-10-23T14:54:12.562" v="322" actId="21"/>
        <pc:sldMkLst>
          <pc:docMk/>
          <pc:sldMk cId="678320135" sldId="259"/>
        </pc:sldMkLst>
        <pc:spChg chg="mod">
          <ac:chgData name="Simão Alves Vilaça" userId="5adb2146-089d-49e2-a5c9-204fb875b3be" providerId="ADAL" clId="{13F8933C-EBFF-4494-9224-CED57CFFA95A}" dt="2020-10-22T15:17:22.404" v="157" actId="20577"/>
          <ac:spMkLst>
            <pc:docMk/>
            <pc:sldMk cId="678320135" sldId="259"/>
            <ac:spMk id="2" creationId="{1DE99FA0-8609-41F7-A4A6-BA5D8CF0D355}"/>
          </ac:spMkLst>
        </pc:spChg>
        <pc:spChg chg="mod">
          <ac:chgData name="Simão Alves Vilaça" userId="5adb2146-089d-49e2-a5c9-204fb875b3be" providerId="ADAL" clId="{13F8933C-EBFF-4494-9224-CED57CFFA95A}" dt="2020-10-22T15:18:37.787" v="280" actId="20577"/>
          <ac:spMkLst>
            <pc:docMk/>
            <pc:sldMk cId="678320135" sldId="259"/>
            <ac:spMk id="3" creationId="{49488AC9-AC37-49C9-92C2-AC2EED0E0F4F}"/>
          </ac:spMkLst>
        </pc:spChg>
        <pc:picChg chg="del">
          <ac:chgData name="Simão Alves Vilaça" userId="5adb2146-089d-49e2-a5c9-204fb875b3be" providerId="ADAL" clId="{13F8933C-EBFF-4494-9224-CED57CFFA95A}" dt="2020-10-22T15:17:25.126" v="158" actId="478"/>
          <ac:picMkLst>
            <pc:docMk/>
            <pc:sldMk cId="678320135" sldId="259"/>
            <ac:picMk id="5" creationId="{0307C025-ECA9-4E77-A71C-C6FCD6539E47}"/>
          </ac:picMkLst>
        </pc:picChg>
        <pc:picChg chg="add mod">
          <ac:chgData name="Simão Alves Vilaça" userId="5adb2146-089d-49e2-a5c9-204fb875b3be" providerId="ADAL" clId="{13F8933C-EBFF-4494-9224-CED57CFFA95A}" dt="2020-10-22T15:43:38.500" v="307" actId="1076"/>
          <ac:picMkLst>
            <pc:docMk/>
            <pc:sldMk cId="678320135" sldId="259"/>
            <ac:picMk id="5" creationId="{477B0B94-8386-4E47-9486-0417C0F022DE}"/>
          </ac:picMkLst>
        </pc:picChg>
        <pc:picChg chg="add del mod">
          <ac:chgData name="Simão Alves Vilaça" userId="5adb2146-089d-49e2-a5c9-204fb875b3be" providerId="ADAL" clId="{13F8933C-EBFF-4494-9224-CED57CFFA95A}" dt="2020-10-23T14:54:12.562" v="322" actId="21"/>
          <ac:picMkLst>
            <pc:docMk/>
            <pc:sldMk cId="678320135" sldId="259"/>
            <ac:picMk id="8" creationId="{2440BC42-094B-49CB-9B6B-3CCE8383A1B9}"/>
          </ac:picMkLst>
        </pc:picChg>
      </pc:sldChg>
      <pc:sldChg chg="addSp delSp add del setBg delDesignElem">
        <pc:chgData name="Simão Alves Vilaça" userId="5adb2146-089d-49e2-a5c9-204fb875b3be" providerId="ADAL" clId="{13F8933C-EBFF-4494-9224-CED57CFFA95A}" dt="2020-10-22T15:17:02.392" v="122"/>
        <pc:sldMkLst>
          <pc:docMk/>
          <pc:sldMk cId="3395312888" sldId="259"/>
        </pc:sldMkLst>
        <pc:spChg chg="add del">
          <ac:chgData name="Simão Alves Vilaça" userId="5adb2146-089d-49e2-a5c9-204fb875b3be" providerId="ADAL" clId="{13F8933C-EBFF-4494-9224-CED57CFFA95A}" dt="2020-10-22T15:17:02.392" v="122"/>
          <ac:spMkLst>
            <pc:docMk/>
            <pc:sldMk cId="3395312888" sldId="259"/>
            <ac:spMk id="16" creationId="{2124007E-BA57-41B2-8C6B-5E99927F2247}"/>
          </ac:spMkLst>
        </pc:spChg>
        <pc:spChg chg="add del">
          <ac:chgData name="Simão Alves Vilaça" userId="5adb2146-089d-49e2-a5c9-204fb875b3be" providerId="ADAL" clId="{13F8933C-EBFF-4494-9224-CED57CFFA95A}" dt="2020-10-22T15:17:02.392" v="122"/>
          <ac:spMkLst>
            <pc:docMk/>
            <pc:sldMk cId="3395312888" sldId="259"/>
            <ac:spMk id="17" creationId="{255D0BF7-94F4-4437-A2B2-87BAFF86D541}"/>
          </ac:spMkLst>
        </pc:spChg>
        <pc:spChg chg="add del">
          <ac:chgData name="Simão Alves Vilaça" userId="5adb2146-089d-49e2-a5c9-204fb875b3be" providerId="ADAL" clId="{13F8933C-EBFF-4494-9224-CED57CFFA95A}" dt="2020-10-22T15:17:02.392" v="122"/>
          <ac:spMkLst>
            <pc:docMk/>
            <pc:sldMk cId="3395312888" sldId="259"/>
            <ac:spMk id="18" creationId="{DE118816-C01D-462E-B0B0-777C21EF604F}"/>
          </ac:spMkLst>
        </pc:spChg>
      </pc:sldChg>
    </pc:docChg>
  </pc:docChgLst>
  <pc:docChgLst>
    <pc:chgData name="Simão Alves Vilaça" userId="5adb2146-089d-49e2-a5c9-204fb875b3be" providerId="ADAL" clId="{9FA0C7B8-3C7B-48A0-91F5-BDCCDE7FF488}"/>
    <pc:docChg chg="undo custSel mod addSld delSld modSld addMainMaster delMainMaster">
      <pc:chgData name="Simão Alves Vilaça" userId="5adb2146-089d-49e2-a5c9-204fb875b3be" providerId="ADAL" clId="{9FA0C7B8-3C7B-48A0-91F5-BDCCDE7FF488}" dt="2020-10-22T15:06:19.025" v="156" actId="790"/>
      <pc:docMkLst>
        <pc:docMk/>
      </pc:docMkLst>
      <pc:sldChg chg="addSp delSp modSp mod setBg modClrScheme setClrOvrMap delDesignElem chgLayout">
        <pc:chgData name="Simão Alves Vilaça" userId="5adb2146-089d-49e2-a5c9-204fb875b3be" providerId="ADAL" clId="{9FA0C7B8-3C7B-48A0-91F5-BDCCDE7FF488}" dt="2020-10-22T15:04:05.981" v="100"/>
        <pc:sldMkLst>
          <pc:docMk/>
          <pc:sldMk cId="2291784138" sldId="256"/>
        </pc:sldMkLst>
        <pc:spChg chg="mod ord">
          <ac:chgData name="Simão Alves Vilaça" userId="5adb2146-089d-49e2-a5c9-204fb875b3be" providerId="ADAL" clId="{9FA0C7B8-3C7B-48A0-91F5-BDCCDE7FF488}" dt="2020-10-22T15:02:58.604" v="95" actId="1076"/>
          <ac:spMkLst>
            <pc:docMk/>
            <pc:sldMk cId="2291784138" sldId="256"/>
            <ac:spMk id="2" creationId="{18B0B58B-1C76-4203-9997-B5FF81D7A026}"/>
          </ac:spMkLst>
        </pc:spChg>
        <pc:spChg chg="mod">
          <ac:chgData name="Simão Alves Vilaça" userId="5adb2146-089d-49e2-a5c9-204fb875b3be" providerId="ADAL" clId="{9FA0C7B8-3C7B-48A0-91F5-BDCCDE7FF488}" dt="2020-10-22T15:02:49.800" v="93" actId="20577"/>
          <ac:spMkLst>
            <pc:docMk/>
            <pc:sldMk cId="2291784138" sldId="256"/>
            <ac:spMk id="3" creationId="{2EBFC71B-9994-40AE-92E6-08CB3E100E75}"/>
          </ac:spMkLst>
        </pc:spChg>
        <pc:spChg chg="add del">
          <ac:chgData name="Simão Alves Vilaça" userId="5adb2146-089d-49e2-a5c9-204fb875b3be" providerId="ADAL" clId="{9FA0C7B8-3C7B-48A0-91F5-BDCCDE7FF488}" dt="2020-10-22T15:01:47.145" v="1" actId="26606"/>
          <ac:spMkLst>
            <pc:docMk/>
            <pc:sldMk cId="2291784138" sldId="256"/>
            <ac:spMk id="8" creationId="{88294908-8B00-4F58-BBBA-20F71A40AA9E}"/>
          </ac:spMkLst>
        </pc:spChg>
        <pc:spChg chg="add del">
          <ac:chgData name="Simão Alves Vilaça" userId="5adb2146-089d-49e2-a5c9-204fb875b3be" providerId="ADAL" clId="{9FA0C7B8-3C7B-48A0-91F5-BDCCDE7FF488}" dt="2020-10-22T15:01:49.075" v="3" actId="26606"/>
          <ac:spMkLst>
            <pc:docMk/>
            <pc:sldMk cId="2291784138" sldId="256"/>
            <ac:spMk id="9" creationId="{8C37C960-91F5-4F61-B2CD-8A037920720B}"/>
          </ac:spMkLst>
        </pc:spChg>
        <pc:spChg chg="add del">
          <ac:chgData name="Simão Alves Vilaça" userId="5adb2146-089d-49e2-a5c9-204fb875b3be" providerId="ADAL" clId="{9FA0C7B8-3C7B-48A0-91F5-BDCCDE7FF488}" dt="2020-10-22T15:01:47.145" v="1" actId="26606"/>
          <ac:spMkLst>
            <pc:docMk/>
            <pc:sldMk cId="2291784138" sldId="256"/>
            <ac:spMk id="10" creationId="{4364C879-1404-4203-8E9D-CC5DE0A621A2}"/>
          </ac:spMkLst>
        </pc:spChg>
        <pc:spChg chg="add del">
          <ac:chgData name="Simão Alves Vilaça" userId="5adb2146-089d-49e2-a5c9-204fb875b3be" providerId="ADAL" clId="{9FA0C7B8-3C7B-48A0-91F5-BDCCDE7FF488}" dt="2020-10-22T15:01:49.075" v="3" actId="26606"/>
          <ac:spMkLst>
            <pc:docMk/>
            <pc:sldMk cId="2291784138" sldId="256"/>
            <ac:spMk id="11" creationId="{A5C31099-1BBD-40CE-BC60-FCE50741940D}"/>
          </ac:spMkLst>
        </pc:spChg>
        <pc:spChg chg="add del">
          <ac:chgData name="Simão Alves Vilaça" userId="5adb2146-089d-49e2-a5c9-204fb875b3be" providerId="ADAL" clId="{9FA0C7B8-3C7B-48A0-91F5-BDCCDE7FF488}" dt="2020-10-22T15:01:47.145" v="1" actId="26606"/>
          <ac:spMkLst>
            <pc:docMk/>
            <pc:sldMk cId="2291784138" sldId="256"/>
            <ac:spMk id="12" creationId="{84617302-4B0D-4351-A6BB-6F0930D943AC}"/>
          </ac:spMkLst>
        </pc:spChg>
        <pc:spChg chg="add del">
          <ac:chgData name="Simão Alves Vilaça" userId="5adb2146-089d-49e2-a5c9-204fb875b3be" providerId="ADAL" clId="{9FA0C7B8-3C7B-48A0-91F5-BDCCDE7FF488}" dt="2020-10-22T15:01:49.075" v="3" actId="26606"/>
          <ac:spMkLst>
            <pc:docMk/>
            <pc:sldMk cId="2291784138" sldId="256"/>
            <ac:spMk id="13" creationId="{EA2846BE-460A-477B-A2F4-52F298BF43EE}"/>
          </ac:spMkLst>
        </pc:spChg>
        <pc:spChg chg="add del">
          <ac:chgData name="Simão Alves Vilaça" userId="5adb2146-089d-49e2-a5c9-204fb875b3be" providerId="ADAL" clId="{9FA0C7B8-3C7B-48A0-91F5-BDCCDE7FF488}" dt="2020-10-22T15:01:47.145" v="1" actId="26606"/>
          <ac:spMkLst>
            <pc:docMk/>
            <pc:sldMk cId="2291784138" sldId="256"/>
            <ac:spMk id="14" creationId="{DA2C7802-C2E0-4218-8F89-8DD7CCD2CD1C}"/>
          </ac:spMkLst>
        </pc:spChg>
        <pc:spChg chg="add del">
          <ac:chgData name="Simão Alves Vilaça" userId="5adb2146-089d-49e2-a5c9-204fb875b3be" providerId="ADAL" clId="{9FA0C7B8-3C7B-48A0-91F5-BDCCDE7FF488}" dt="2020-10-22T15:01:49.075" v="3" actId="26606"/>
          <ac:spMkLst>
            <pc:docMk/>
            <pc:sldMk cId="2291784138" sldId="256"/>
            <ac:spMk id="15" creationId="{C8401D34-2155-4B53-A686-7345BE15C466}"/>
          </ac:spMkLst>
        </pc:spChg>
        <pc:spChg chg="add del">
          <ac:chgData name="Simão Alves Vilaça" userId="5adb2146-089d-49e2-a5c9-204fb875b3be" providerId="ADAL" clId="{9FA0C7B8-3C7B-48A0-91F5-BDCCDE7FF488}" dt="2020-10-22T15:01:47.145" v="1" actId="26606"/>
          <ac:spMkLst>
            <pc:docMk/>
            <pc:sldMk cId="2291784138" sldId="256"/>
            <ac:spMk id="16" creationId="{A6D7111A-21E5-4EE9-8A78-10E5530F0116}"/>
          </ac:spMkLst>
        </pc:spChg>
        <pc:spChg chg="add del">
          <ac:chgData name="Simão Alves Vilaça" userId="5adb2146-089d-49e2-a5c9-204fb875b3be" providerId="ADAL" clId="{9FA0C7B8-3C7B-48A0-91F5-BDCCDE7FF488}" dt="2020-10-22T15:01:49.075" v="3" actId="26606"/>
          <ac:spMkLst>
            <pc:docMk/>
            <pc:sldMk cId="2291784138" sldId="256"/>
            <ac:spMk id="17" creationId="{E37BCD97-E1A4-4EBB-8D1C-8CC0B55A64B2}"/>
          </ac:spMkLst>
        </pc:spChg>
        <pc:spChg chg="add del">
          <ac:chgData name="Simão Alves Vilaça" userId="5adb2146-089d-49e2-a5c9-204fb875b3be" providerId="ADAL" clId="{9FA0C7B8-3C7B-48A0-91F5-BDCCDE7FF488}" dt="2020-10-22T15:01:47.145" v="1" actId="26606"/>
          <ac:spMkLst>
            <pc:docMk/>
            <pc:sldMk cId="2291784138" sldId="256"/>
            <ac:spMk id="18" creationId="{A3969E80-A77B-49FC-9122-D89AFD5EE118}"/>
          </ac:spMkLst>
        </pc:spChg>
        <pc:spChg chg="add del">
          <ac:chgData name="Simão Alves Vilaça" userId="5adb2146-089d-49e2-a5c9-204fb875b3be" providerId="ADAL" clId="{9FA0C7B8-3C7B-48A0-91F5-BDCCDE7FF488}" dt="2020-10-22T15:01:49.075" v="3" actId="26606"/>
          <ac:spMkLst>
            <pc:docMk/>
            <pc:sldMk cId="2291784138" sldId="256"/>
            <ac:spMk id="19" creationId="{5EDC1F21-AC5B-4D05-9108-5E5D2894884F}"/>
          </ac:spMkLst>
        </pc:spChg>
        <pc:spChg chg="add del">
          <ac:chgData name="Simão Alves Vilaça" userId="5adb2146-089d-49e2-a5c9-204fb875b3be" providerId="ADAL" clId="{9FA0C7B8-3C7B-48A0-91F5-BDCCDE7FF488}" dt="2020-10-22T15:01:47.145" v="1" actId="26606"/>
          <ac:spMkLst>
            <pc:docMk/>
            <pc:sldMk cId="2291784138" sldId="256"/>
            <ac:spMk id="20" creationId="{1849CA57-76BD-4CF2-80BA-D7A46A01B7B1}"/>
          </ac:spMkLst>
        </pc:spChg>
        <pc:spChg chg="add del">
          <ac:chgData name="Simão Alves Vilaça" userId="5adb2146-089d-49e2-a5c9-204fb875b3be" providerId="ADAL" clId="{9FA0C7B8-3C7B-48A0-91F5-BDCCDE7FF488}" dt="2020-10-22T15:01:54.148" v="5" actId="26606"/>
          <ac:spMkLst>
            <pc:docMk/>
            <pc:sldMk cId="2291784138" sldId="256"/>
            <ac:spMk id="21" creationId="{0671A8AE-40A1-4631-A6B8-581AFF065482}"/>
          </ac:spMkLst>
        </pc:spChg>
        <pc:spChg chg="add del">
          <ac:chgData name="Simão Alves Vilaça" userId="5adb2146-089d-49e2-a5c9-204fb875b3be" providerId="ADAL" clId="{9FA0C7B8-3C7B-48A0-91F5-BDCCDE7FF488}" dt="2020-10-22T15:01:47.145" v="1" actId="26606"/>
          <ac:spMkLst>
            <pc:docMk/>
            <pc:sldMk cId="2291784138" sldId="256"/>
            <ac:spMk id="22" creationId="{35E9085E-E730-4768-83D4-6CB7E9897153}"/>
          </ac:spMkLst>
        </pc:spChg>
        <pc:spChg chg="add del">
          <ac:chgData name="Simão Alves Vilaça" userId="5adb2146-089d-49e2-a5c9-204fb875b3be" providerId="ADAL" clId="{9FA0C7B8-3C7B-48A0-91F5-BDCCDE7FF488}" dt="2020-10-22T15:01:47.145" v="1" actId="26606"/>
          <ac:spMkLst>
            <pc:docMk/>
            <pc:sldMk cId="2291784138" sldId="256"/>
            <ac:spMk id="24" creationId="{973272FE-A474-4CAE-8CA2-BCC8B476C3F4}"/>
          </ac:spMkLst>
        </pc:spChg>
        <pc:spChg chg="add del">
          <ac:chgData name="Simão Alves Vilaça" userId="5adb2146-089d-49e2-a5c9-204fb875b3be" providerId="ADAL" clId="{9FA0C7B8-3C7B-48A0-91F5-BDCCDE7FF488}" dt="2020-10-22T15:01:54.148" v="5" actId="26606"/>
          <ac:spMkLst>
            <pc:docMk/>
            <pc:sldMk cId="2291784138" sldId="256"/>
            <ac:spMk id="25" creationId="{A44CD100-6267-4E62-AA64-2182A3A6A1C0}"/>
          </ac:spMkLst>
        </pc:spChg>
        <pc:spChg chg="add del">
          <ac:chgData name="Simão Alves Vilaça" userId="5adb2146-089d-49e2-a5c9-204fb875b3be" providerId="ADAL" clId="{9FA0C7B8-3C7B-48A0-91F5-BDCCDE7FF488}" dt="2020-10-22T15:01:47.145" v="1" actId="26606"/>
          <ac:spMkLst>
            <pc:docMk/>
            <pc:sldMk cId="2291784138" sldId="256"/>
            <ac:spMk id="26" creationId="{E07981EA-05A6-437C-88D7-B377B92B031D}"/>
          </ac:spMkLst>
        </pc:spChg>
        <pc:spChg chg="add del">
          <ac:chgData name="Simão Alves Vilaça" userId="5adb2146-089d-49e2-a5c9-204fb875b3be" providerId="ADAL" clId="{9FA0C7B8-3C7B-48A0-91F5-BDCCDE7FF488}" dt="2020-10-22T15:01:54.148" v="5" actId="26606"/>
          <ac:spMkLst>
            <pc:docMk/>
            <pc:sldMk cId="2291784138" sldId="256"/>
            <ac:spMk id="27" creationId="{AF2F604E-43BE-4DC3-B983-E071523364F8}"/>
          </ac:spMkLst>
        </pc:spChg>
        <pc:spChg chg="add del">
          <ac:chgData name="Simão Alves Vilaça" userId="5adb2146-089d-49e2-a5c9-204fb875b3be" providerId="ADAL" clId="{9FA0C7B8-3C7B-48A0-91F5-BDCCDE7FF488}" dt="2020-10-22T15:01:47.145" v="1" actId="26606"/>
          <ac:spMkLst>
            <pc:docMk/>
            <pc:sldMk cId="2291784138" sldId="256"/>
            <ac:spMk id="28" creationId="{15E3C750-986E-4769-B1AE-49289FBEE757}"/>
          </ac:spMkLst>
        </pc:spChg>
        <pc:spChg chg="add del">
          <ac:chgData name="Simão Alves Vilaça" userId="5adb2146-089d-49e2-a5c9-204fb875b3be" providerId="ADAL" clId="{9FA0C7B8-3C7B-48A0-91F5-BDCCDE7FF488}" dt="2020-10-22T15:01:54.148" v="5" actId="26606"/>
          <ac:spMkLst>
            <pc:docMk/>
            <pc:sldMk cId="2291784138" sldId="256"/>
            <ac:spMk id="29" creationId="{08C9B587-E65E-4B52-B37C-ABEBB6E87928}"/>
          </ac:spMkLst>
        </pc:spChg>
        <pc:spChg chg="add del">
          <ac:chgData name="Simão Alves Vilaça" userId="5adb2146-089d-49e2-a5c9-204fb875b3be" providerId="ADAL" clId="{9FA0C7B8-3C7B-48A0-91F5-BDCCDE7FF488}" dt="2020-10-22T15:01:58.067" v="7" actId="26606"/>
          <ac:spMkLst>
            <pc:docMk/>
            <pc:sldMk cId="2291784138" sldId="256"/>
            <ac:spMk id="31" creationId="{F619DE0E-F039-443E-AF60-E4B6AA72D29F}"/>
          </ac:spMkLst>
        </pc:spChg>
        <pc:spChg chg="add del">
          <ac:chgData name="Simão Alves Vilaça" userId="5adb2146-089d-49e2-a5c9-204fb875b3be" providerId="ADAL" clId="{9FA0C7B8-3C7B-48A0-91F5-BDCCDE7FF488}" dt="2020-10-22T15:01:58.067" v="7" actId="26606"/>
          <ac:spMkLst>
            <pc:docMk/>
            <pc:sldMk cId="2291784138" sldId="256"/>
            <ac:spMk id="32" creationId="{AA065953-3D69-4CD4-80C3-DF10DEB4C761}"/>
          </ac:spMkLst>
        </pc:spChg>
        <pc:spChg chg="add del">
          <ac:chgData name="Simão Alves Vilaça" userId="5adb2146-089d-49e2-a5c9-204fb875b3be" providerId="ADAL" clId="{9FA0C7B8-3C7B-48A0-91F5-BDCCDE7FF488}" dt="2020-10-22T15:01:58.067" v="7" actId="26606"/>
          <ac:spMkLst>
            <pc:docMk/>
            <pc:sldMk cId="2291784138" sldId="256"/>
            <ac:spMk id="33" creationId="{2AB36DB5-F10D-4EDB-87E2-ECB9301FFC62}"/>
          </ac:spMkLst>
        </pc:spChg>
        <pc:spChg chg="add del">
          <ac:chgData name="Simão Alves Vilaça" userId="5adb2146-089d-49e2-a5c9-204fb875b3be" providerId="ADAL" clId="{9FA0C7B8-3C7B-48A0-91F5-BDCCDE7FF488}" dt="2020-10-22T15:01:58.067" v="7" actId="26606"/>
          <ac:spMkLst>
            <pc:docMk/>
            <pc:sldMk cId="2291784138" sldId="256"/>
            <ac:spMk id="34" creationId="{446F195D-95DC-419E-BBC1-E2B601A6067B}"/>
          </ac:spMkLst>
        </pc:spChg>
        <pc:spChg chg="add del">
          <ac:chgData name="Simão Alves Vilaça" userId="5adb2146-089d-49e2-a5c9-204fb875b3be" providerId="ADAL" clId="{9FA0C7B8-3C7B-48A0-91F5-BDCCDE7FF488}" dt="2020-10-22T15:01:58.067" v="7" actId="26606"/>
          <ac:spMkLst>
            <pc:docMk/>
            <pc:sldMk cId="2291784138" sldId="256"/>
            <ac:spMk id="35" creationId="{55993D72-5628-4E5E-BB9F-96066414EEFD}"/>
          </ac:spMkLst>
        </pc:spChg>
        <pc:spChg chg="add del">
          <ac:chgData name="Simão Alves Vilaça" userId="5adb2146-089d-49e2-a5c9-204fb875b3be" providerId="ADAL" clId="{9FA0C7B8-3C7B-48A0-91F5-BDCCDE7FF488}" dt="2020-10-22T15:04:05.981" v="100"/>
          <ac:spMkLst>
            <pc:docMk/>
            <pc:sldMk cId="2291784138" sldId="256"/>
            <ac:spMk id="39" creationId="{608EAA06-5488-416B-B2B2-E55213011012}"/>
          </ac:spMkLst>
        </pc:spChg>
        <pc:picChg chg="add del">
          <ac:chgData name="Simão Alves Vilaça" userId="5adb2146-089d-49e2-a5c9-204fb875b3be" providerId="ADAL" clId="{9FA0C7B8-3C7B-48A0-91F5-BDCCDE7FF488}" dt="2020-10-22T15:01:49.075" v="3" actId="26606"/>
          <ac:picMkLst>
            <pc:docMk/>
            <pc:sldMk cId="2291784138" sldId="256"/>
            <ac:picMk id="4" creationId="{61045CCB-A833-4B27-8753-5B414B41D881}"/>
          </ac:picMkLst>
        </pc:picChg>
        <pc:picChg chg="add del">
          <ac:chgData name="Simão Alves Vilaça" userId="5adb2146-089d-49e2-a5c9-204fb875b3be" providerId="ADAL" clId="{9FA0C7B8-3C7B-48A0-91F5-BDCCDE7FF488}" dt="2020-10-22T15:01:54.148" v="5" actId="26606"/>
          <ac:picMkLst>
            <pc:docMk/>
            <pc:sldMk cId="2291784138" sldId="256"/>
            <ac:picMk id="23" creationId="{B40D000D-1B32-4218-ADBA-B9C369C9BE35}"/>
          </ac:picMkLst>
        </pc:picChg>
        <pc:picChg chg="add del">
          <ac:chgData name="Simão Alves Vilaça" userId="5adb2146-089d-49e2-a5c9-204fb875b3be" providerId="ADAL" clId="{9FA0C7B8-3C7B-48A0-91F5-BDCCDE7FF488}" dt="2020-10-22T15:01:58.067" v="7" actId="26606"/>
          <ac:picMkLst>
            <pc:docMk/>
            <pc:sldMk cId="2291784138" sldId="256"/>
            <ac:picMk id="36" creationId="{1E28F9B4-A023-4312-B4C3-A44DA2AA333E}"/>
          </ac:picMkLst>
        </pc:picChg>
        <pc:picChg chg="add mod">
          <ac:chgData name="Simão Alves Vilaça" userId="5adb2146-089d-49e2-a5c9-204fb875b3be" providerId="ADAL" clId="{9FA0C7B8-3C7B-48A0-91F5-BDCCDE7FF488}" dt="2020-10-22T15:02:43.162" v="68" actId="1076"/>
          <ac:picMkLst>
            <pc:docMk/>
            <pc:sldMk cId="2291784138" sldId="256"/>
            <ac:picMk id="38" creationId="{698E75F3-2882-4210-A43F-02530DFE484E}"/>
          </ac:picMkLst>
        </pc:picChg>
      </pc:sldChg>
      <pc:sldChg chg="new del">
        <pc:chgData name="Simão Alves Vilaça" userId="5adb2146-089d-49e2-a5c9-204fb875b3be" providerId="ADAL" clId="{9FA0C7B8-3C7B-48A0-91F5-BDCCDE7FF488}" dt="2020-10-22T15:03:39.123" v="97" actId="47"/>
        <pc:sldMkLst>
          <pc:docMk/>
          <pc:sldMk cId="580581960" sldId="257"/>
        </pc:sldMkLst>
      </pc:sldChg>
      <pc:sldChg chg="addSp delSp modSp new mod setBg">
        <pc:chgData name="Simão Alves Vilaça" userId="5adb2146-089d-49e2-a5c9-204fb875b3be" providerId="ADAL" clId="{9FA0C7B8-3C7B-48A0-91F5-BDCCDE7FF488}" dt="2020-10-22T15:06:19.025" v="156" actId="790"/>
        <pc:sldMkLst>
          <pc:docMk/>
          <pc:sldMk cId="2060344675" sldId="257"/>
        </pc:sldMkLst>
        <pc:spChg chg="mod">
          <ac:chgData name="Simão Alves Vilaça" userId="5adb2146-089d-49e2-a5c9-204fb875b3be" providerId="ADAL" clId="{9FA0C7B8-3C7B-48A0-91F5-BDCCDE7FF488}" dt="2020-10-22T15:06:19.025" v="156" actId="790"/>
          <ac:spMkLst>
            <pc:docMk/>
            <pc:sldMk cId="2060344675" sldId="257"/>
            <ac:spMk id="2" creationId="{1DE99FA0-8609-41F7-A4A6-BA5D8CF0D355}"/>
          </ac:spMkLst>
        </pc:spChg>
        <pc:spChg chg="add del">
          <ac:chgData name="Simão Alves Vilaça" userId="5adb2146-089d-49e2-a5c9-204fb875b3be" providerId="ADAL" clId="{9FA0C7B8-3C7B-48A0-91F5-BDCCDE7FF488}" dt="2020-10-22T15:04:41.693" v="105" actId="26606"/>
          <ac:spMkLst>
            <pc:docMk/>
            <pc:sldMk cId="2060344675" sldId="257"/>
            <ac:spMk id="7" creationId="{2124007E-BA57-41B2-8C6B-5E99927F2247}"/>
          </ac:spMkLst>
        </pc:spChg>
        <pc:spChg chg="add del">
          <ac:chgData name="Simão Alves Vilaça" userId="5adb2146-089d-49e2-a5c9-204fb875b3be" providerId="ADAL" clId="{9FA0C7B8-3C7B-48A0-91F5-BDCCDE7FF488}" dt="2020-10-22T15:04:41.693" v="105" actId="26606"/>
          <ac:spMkLst>
            <pc:docMk/>
            <pc:sldMk cId="2060344675" sldId="257"/>
            <ac:spMk id="9" creationId="{255D0BF7-94F4-4437-A2B2-87BAFF86D541}"/>
          </ac:spMkLst>
        </pc:spChg>
        <pc:spChg chg="add del">
          <ac:chgData name="Simão Alves Vilaça" userId="5adb2146-089d-49e2-a5c9-204fb875b3be" providerId="ADAL" clId="{9FA0C7B8-3C7B-48A0-91F5-BDCCDE7FF488}" dt="2020-10-22T15:04:41.693" v="105" actId="26606"/>
          <ac:spMkLst>
            <pc:docMk/>
            <pc:sldMk cId="2060344675" sldId="257"/>
            <ac:spMk id="11" creationId="{DE118816-C01D-462E-B0B0-777C21EF604F}"/>
          </ac:spMkLst>
        </pc:spChg>
        <pc:spChg chg="add del">
          <ac:chgData name="Simão Alves Vilaça" userId="5adb2146-089d-49e2-a5c9-204fb875b3be" providerId="ADAL" clId="{9FA0C7B8-3C7B-48A0-91F5-BDCCDE7FF488}" dt="2020-10-22T15:04:44.451" v="107" actId="26606"/>
          <ac:spMkLst>
            <pc:docMk/>
            <pc:sldMk cId="2060344675" sldId="257"/>
            <ac:spMk id="13" creationId="{4AF66284-D84D-4DA6-B4CD-DE99CE708A81}"/>
          </ac:spMkLst>
        </pc:spChg>
        <pc:spChg chg="add del">
          <ac:chgData name="Simão Alves Vilaça" userId="5adb2146-089d-49e2-a5c9-204fb875b3be" providerId="ADAL" clId="{9FA0C7B8-3C7B-48A0-91F5-BDCCDE7FF488}" dt="2020-10-22T15:04:44.451" v="107" actId="26606"/>
          <ac:spMkLst>
            <pc:docMk/>
            <pc:sldMk cId="2060344675" sldId="257"/>
            <ac:spMk id="14" creationId="{D7342DFD-5FF3-4D14-B946-EE46F4D4F6A9}"/>
          </ac:spMkLst>
        </pc:spChg>
        <pc:spChg chg="add">
          <ac:chgData name="Simão Alves Vilaça" userId="5adb2146-089d-49e2-a5c9-204fb875b3be" providerId="ADAL" clId="{9FA0C7B8-3C7B-48A0-91F5-BDCCDE7FF488}" dt="2020-10-22T15:04:44.545" v="108" actId="26606"/>
          <ac:spMkLst>
            <pc:docMk/>
            <pc:sldMk cId="2060344675" sldId="257"/>
            <ac:spMk id="16" creationId="{2124007E-BA57-41B2-8C6B-5E99927F2247}"/>
          </ac:spMkLst>
        </pc:spChg>
        <pc:spChg chg="add">
          <ac:chgData name="Simão Alves Vilaça" userId="5adb2146-089d-49e2-a5c9-204fb875b3be" providerId="ADAL" clId="{9FA0C7B8-3C7B-48A0-91F5-BDCCDE7FF488}" dt="2020-10-22T15:04:44.545" v="108" actId="26606"/>
          <ac:spMkLst>
            <pc:docMk/>
            <pc:sldMk cId="2060344675" sldId="257"/>
            <ac:spMk id="17" creationId="{255D0BF7-94F4-4437-A2B2-87BAFF86D541}"/>
          </ac:spMkLst>
        </pc:spChg>
        <pc:spChg chg="add">
          <ac:chgData name="Simão Alves Vilaça" userId="5adb2146-089d-49e2-a5c9-204fb875b3be" providerId="ADAL" clId="{9FA0C7B8-3C7B-48A0-91F5-BDCCDE7FF488}" dt="2020-10-22T15:04:44.545" v="108" actId="26606"/>
          <ac:spMkLst>
            <pc:docMk/>
            <pc:sldMk cId="2060344675" sldId="257"/>
            <ac:spMk id="18" creationId="{DE118816-C01D-462E-B0B0-777C21EF604F}"/>
          </ac:spMkLst>
        </pc:spChg>
      </pc:sldChg>
      <pc:sldMasterChg chg="add del addSldLayout delSldLayout">
        <pc:chgData name="Simão Alves Vilaça" userId="5adb2146-089d-49e2-a5c9-204fb875b3be" providerId="ADAL" clId="{9FA0C7B8-3C7B-48A0-91F5-BDCCDE7FF488}" dt="2020-10-22T15:01:58.488" v="8" actId="26606"/>
        <pc:sldMasterMkLst>
          <pc:docMk/>
          <pc:sldMasterMk cId="3055632416" sldId="2147483648"/>
        </pc:sldMasterMkLst>
        <pc:sldLayoutChg chg="add del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3055632416" sldId="2147483648"/>
            <pc:sldLayoutMk cId="4000792574" sldId="2147483649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3055632416" sldId="2147483648"/>
            <pc:sldLayoutMk cId="3488914647" sldId="2147483650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3055632416" sldId="2147483648"/>
            <pc:sldLayoutMk cId="2927845494" sldId="2147483651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3055632416" sldId="2147483648"/>
            <pc:sldLayoutMk cId="645958278" sldId="2147483652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3055632416" sldId="2147483648"/>
            <pc:sldLayoutMk cId="23890525" sldId="2147483653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3055632416" sldId="2147483648"/>
            <pc:sldLayoutMk cId="2583086264" sldId="2147483654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3055632416" sldId="2147483648"/>
            <pc:sldLayoutMk cId="1133958211" sldId="2147483655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3055632416" sldId="2147483648"/>
            <pc:sldLayoutMk cId="5678765" sldId="2147483656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3055632416" sldId="2147483648"/>
            <pc:sldLayoutMk cId="3685736735" sldId="2147483657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3055632416" sldId="2147483648"/>
            <pc:sldLayoutMk cId="3881400169" sldId="2147483658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3055632416" sldId="2147483648"/>
            <pc:sldLayoutMk cId="3143511650" sldId="2147483659"/>
          </pc:sldLayoutMkLst>
        </pc:sldLayoutChg>
      </pc:sldMasterChg>
      <pc:sldMasterChg chg="add del addSldLayout delSldLayout">
        <pc:chgData name="Simão Alves Vilaça" userId="5adb2146-089d-49e2-a5c9-204fb875b3be" providerId="ADAL" clId="{9FA0C7B8-3C7B-48A0-91F5-BDCCDE7FF488}" dt="2020-10-22T15:01:54.148" v="5" actId="26606"/>
        <pc:sldMasterMkLst>
          <pc:docMk/>
          <pc:sldMasterMk cId="2120203432" sldId="2147483712"/>
        </pc:sldMasterMkLst>
        <pc:sldLayoutChg chg="add del">
          <pc:chgData name="Simão Alves Vilaça" userId="5adb2146-089d-49e2-a5c9-204fb875b3be" providerId="ADAL" clId="{9FA0C7B8-3C7B-48A0-91F5-BDCCDE7FF488}" dt="2020-10-22T15:01:54.148" v="5" actId="26606"/>
          <pc:sldLayoutMkLst>
            <pc:docMk/>
            <pc:sldMasterMk cId="2120203432" sldId="2147483712"/>
            <pc:sldLayoutMk cId="1539056119" sldId="2147483701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4.148" v="5" actId="26606"/>
          <pc:sldLayoutMkLst>
            <pc:docMk/>
            <pc:sldMasterMk cId="2120203432" sldId="2147483712"/>
            <pc:sldLayoutMk cId="345352429" sldId="2147483702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4.148" v="5" actId="26606"/>
          <pc:sldLayoutMkLst>
            <pc:docMk/>
            <pc:sldMasterMk cId="2120203432" sldId="2147483712"/>
            <pc:sldLayoutMk cId="1231846703" sldId="2147483703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4.148" v="5" actId="26606"/>
          <pc:sldLayoutMkLst>
            <pc:docMk/>
            <pc:sldMasterMk cId="2120203432" sldId="2147483712"/>
            <pc:sldLayoutMk cId="3052598049" sldId="2147483704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4.148" v="5" actId="26606"/>
          <pc:sldLayoutMkLst>
            <pc:docMk/>
            <pc:sldMasterMk cId="2120203432" sldId="2147483712"/>
            <pc:sldLayoutMk cId="2432060651" sldId="2147483705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4.148" v="5" actId="26606"/>
          <pc:sldLayoutMkLst>
            <pc:docMk/>
            <pc:sldMasterMk cId="2120203432" sldId="2147483712"/>
            <pc:sldLayoutMk cId="3869142602" sldId="2147483706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4.148" v="5" actId="26606"/>
          <pc:sldLayoutMkLst>
            <pc:docMk/>
            <pc:sldMasterMk cId="2120203432" sldId="2147483712"/>
            <pc:sldLayoutMk cId="310540141" sldId="2147483707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4.148" v="5" actId="26606"/>
          <pc:sldLayoutMkLst>
            <pc:docMk/>
            <pc:sldMasterMk cId="2120203432" sldId="2147483712"/>
            <pc:sldLayoutMk cId="2028789021" sldId="2147483708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4.148" v="5" actId="26606"/>
          <pc:sldLayoutMkLst>
            <pc:docMk/>
            <pc:sldMasterMk cId="2120203432" sldId="2147483712"/>
            <pc:sldLayoutMk cId="4030541409" sldId="2147483709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4.148" v="5" actId="26606"/>
          <pc:sldLayoutMkLst>
            <pc:docMk/>
            <pc:sldMasterMk cId="2120203432" sldId="2147483712"/>
            <pc:sldLayoutMk cId="2703432355" sldId="2147483710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4.148" v="5" actId="26606"/>
          <pc:sldLayoutMkLst>
            <pc:docMk/>
            <pc:sldMasterMk cId="2120203432" sldId="2147483712"/>
            <pc:sldLayoutMk cId="3072242929" sldId="2147483711"/>
          </pc:sldLayoutMkLst>
        </pc:sldLayoutChg>
      </pc:sldMasterChg>
      <pc:sldMasterChg chg="add addSldLayout">
        <pc:chgData name="Simão Alves Vilaça" userId="5adb2146-089d-49e2-a5c9-204fb875b3be" providerId="ADAL" clId="{9FA0C7B8-3C7B-48A0-91F5-BDCCDE7FF488}" dt="2020-10-22T15:01:58.488" v="8" actId="26606"/>
        <pc:sldMasterMkLst>
          <pc:docMk/>
          <pc:sldMasterMk cId="2943012582" sldId="2147483718"/>
        </pc:sldMasterMkLst>
        <pc:sldLayoutChg chg="add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2943012582" sldId="2147483718"/>
            <pc:sldLayoutMk cId="2181889615" sldId="2147483701"/>
          </pc:sldLayoutMkLst>
        </pc:sldLayoutChg>
        <pc:sldLayoutChg chg="add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2943012582" sldId="2147483718"/>
            <pc:sldLayoutMk cId="3393760132" sldId="2147483702"/>
          </pc:sldLayoutMkLst>
        </pc:sldLayoutChg>
        <pc:sldLayoutChg chg="add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2943012582" sldId="2147483718"/>
            <pc:sldLayoutMk cId="3441266918" sldId="2147483703"/>
          </pc:sldLayoutMkLst>
        </pc:sldLayoutChg>
        <pc:sldLayoutChg chg="add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2943012582" sldId="2147483718"/>
            <pc:sldLayoutMk cId="1176352839" sldId="2147483704"/>
          </pc:sldLayoutMkLst>
        </pc:sldLayoutChg>
        <pc:sldLayoutChg chg="add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2943012582" sldId="2147483718"/>
            <pc:sldLayoutMk cId="3148440724" sldId="2147483705"/>
          </pc:sldLayoutMkLst>
        </pc:sldLayoutChg>
        <pc:sldLayoutChg chg="add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2943012582" sldId="2147483718"/>
            <pc:sldLayoutMk cId="1930697768" sldId="2147483706"/>
          </pc:sldLayoutMkLst>
        </pc:sldLayoutChg>
        <pc:sldLayoutChg chg="add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2943012582" sldId="2147483718"/>
            <pc:sldLayoutMk cId="1456812105" sldId="2147483707"/>
          </pc:sldLayoutMkLst>
        </pc:sldLayoutChg>
        <pc:sldLayoutChg chg="add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2943012582" sldId="2147483718"/>
            <pc:sldLayoutMk cId="2127150288" sldId="2147483708"/>
          </pc:sldLayoutMkLst>
        </pc:sldLayoutChg>
        <pc:sldLayoutChg chg="add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2943012582" sldId="2147483718"/>
            <pc:sldLayoutMk cId="2601045545" sldId="2147483709"/>
          </pc:sldLayoutMkLst>
        </pc:sldLayoutChg>
        <pc:sldLayoutChg chg="add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2943012582" sldId="2147483718"/>
            <pc:sldLayoutMk cId="561899959" sldId="2147483710"/>
          </pc:sldLayoutMkLst>
        </pc:sldLayoutChg>
        <pc:sldLayoutChg chg="add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2943012582" sldId="2147483718"/>
            <pc:sldLayoutMk cId="3320390470" sldId="2147483711"/>
          </pc:sldLayoutMkLst>
        </pc:sldLayoutChg>
        <pc:sldLayoutChg chg="add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2943012582" sldId="2147483718"/>
            <pc:sldLayoutMk cId="3236203447" sldId="2147483712"/>
          </pc:sldLayoutMkLst>
        </pc:sldLayoutChg>
        <pc:sldLayoutChg chg="add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2943012582" sldId="2147483718"/>
            <pc:sldLayoutMk cId="998758395" sldId="2147483713"/>
          </pc:sldLayoutMkLst>
        </pc:sldLayoutChg>
        <pc:sldLayoutChg chg="add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2943012582" sldId="2147483718"/>
            <pc:sldLayoutMk cId="4181864534" sldId="2147483714"/>
          </pc:sldLayoutMkLst>
        </pc:sldLayoutChg>
        <pc:sldLayoutChg chg="add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2943012582" sldId="2147483718"/>
            <pc:sldLayoutMk cId="3254648180" sldId="2147483715"/>
          </pc:sldLayoutMkLst>
        </pc:sldLayoutChg>
        <pc:sldLayoutChg chg="add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2943012582" sldId="2147483718"/>
            <pc:sldLayoutMk cId="259869111" sldId="2147483716"/>
          </pc:sldLayoutMkLst>
        </pc:sldLayoutChg>
        <pc:sldLayoutChg chg="add">
          <pc:chgData name="Simão Alves Vilaça" userId="5adb2146-089d-49e2-a5c9-204fb875b3be" providerId="ADAL" clId="{9FA0C7B8-3C7B-48A0-91F5-BDCCDE7FF488}" dt="2020-10-22T15:01:58.488" v="8" actId="26606"/>
          <pc:sldLayoutMkLst>
            <pc:docMk/>
            <pc:sldMasterMk cId="2943012582" sldId="2147483718"/>
            <pc:sldLayoutMk cId="2341413114" sldId="2147483717"/>
          </pc:sldLayoutMkLst>
        </pc:sldLayoutChg>
      </pc:sldMasterChg>
      <pc:sldMasterChg chg="add del addSldLayout delSldLayout">
        <pc:chgData name="Simão Alves Vilaça" userId="5adb2146-089d-49e2-a5c9-204fb875b3be" providerId="ADAL" clId="{9FA0C7B8-3C7B-48A0-91F5-BDCCDE7FF488}" dt="2020-10-22T15:01:49.075" v="3" actId="26606"/>
        <pc:sldMasterMkLst>
          <pc:docMk/>
          <pc:sldMasterMk cId="230069389" sldId="2147483738"/>
        </pc:sldMasterMkLst>
        <pc:sldLayoutChg chg="add del">
          <pc:chgData name="Simão Alves Vilaça" userId="5adb2146-089d-49e2-a5c9-204fb875b3be" providerId="ADAL" clId="{9FA0C7B8-3C7B-48A0-91F5-BDCCDE7FF488}" dt="2020-10-22T15:01:49.075" v="3" actId="26606"/>
          <pc:sldLayoutMkLst>
            <pc:docMk/>
            <pc:sldMasterMk cId="230069389" sldId="2147483738"/>
            <pc:sldLayoutMk cId="2266351530" sldId="2147483727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49.075" v="3" actId="26606"/>
          <pc:sldLayoutMkLst>
            <pc:docMk/>
            <pc:sldMasterMk cId="230069389" sldId="2147483738"/>
            <pc:sldLayoutMk cId="1320353502" sldId="2147483728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49.075" v="3" actId="26606"/>
          <pc:sldLayoutMkLst>
            <pc:docMk/>
            <pc:sldMasterMk cId="230069389" sldId="2147483738"/>
            <pc:sldLayoutMk cId="1391374181" sldId="2147483729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49.075" v="3" actId="26606"/>
          <pc:sldLayoutMkLst>
            <pc:docMk/>
            <pc:sldMasterMk cId="230069389" sldId="2147483738"/>
            <pc:sldLayoutMk cId="78819137" sldId="2147483730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49.075" v="3" actId="26606"/>
          <pc:sldLayoutMkLst>
            <pc:docMk/>
            <pc:sldMasterMk cId="230069389" sldId="2147483738"/>
            <pc:sldLayoutMk cId="3914102556" sldId="2147483731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49.075" v="3" actId="26606"/>
          <pc:sldLayoutMkLst>
            <pc:docMk/>
            <pc:sldMasterMk cId="230069389" sldId="2147483738"/>
            <pc:sldLayoutMk cId="1183880071" sldId="2147483732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49.075" v="3" actId="26606"/>
          <pc:sldLayoutMkLst>
            <pc:docMk/>
            <pc:sldMasterMk cId="230069389" sldId="2147483738"/>
            <pc:sldLayoutMk cId="948116796" sldId="2147483733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49.075" v="3" actId="26606"/>
          <pc:sldLayoutMkLst>
            <pc:docMk/>
            <pc:sldMasterMk cId="230069389" sldId="2147483738"/>
            <pc:sldLayoutMk cId="2822151180" sldId="2147483734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49.075" v="3" actId="26606"/>
          <pc:sldLayoutMkLst>
            <pc:docMk/>
            <pc:sldMasterMk cId="230069389" sldId="2147483738"/>
            <pc:sldLayoutMk cId="3058597349" sldId="2147483735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49.075" v="3" actId="26606"/>
          <pc:sldLayoutMkLst>
            <pc:docMk/>
            <pc:sldMasterMk cId="230069389" sldId="2147483738"/>
            <pc:sldLayoutMk cId="1149542251" sldId="2147483736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49.075" v="3" actId="26606"/>
          <pc:sldLayoutMkLst>
            <pc:docMk/>
            <pc:sldMasterMk cId="230069389" sldId="2147483738"/>
            <pc:sldLayoutMk cId="3943195197" sldId="2147483737"/>
          </pc:sldLayoutMkLst>
        </pc:sldLayoutChg>
      </pc:sldMasterChg>
      <pc:sldMasterChg chg="add del addSldLayout delSldLayout">
        <pc:chgData name="Simão Alves Vilaça" userId="5adb2146-089d-49e2-a5c9-204fb875b3be" providerId="ADAL" clId="{9FA0C7B8-3C7B-48A0-91F5-BDCCDE7FF488}" dt="2020-10-22T15:01:58.067" v="7" actId="26606"/>
        <pc:sldMasterMkLst>
          <pc:docMk/>
          <pc:sldMasterMk cId="3144092919" sldId="2147483739"/>
        </pc:sldMasterMkLst>
        <pc:sldLayoutChg chg="add del">
          <pc:chgData name="Simão Alves Vilaça" userId="5adb2146-089d-49e2-a5c9-204fb875b3be" providerId="ADAL" clId="{9FA0C7B8-3C7B-48A0-91F5-BDCCDE7FF488}" dt="2020-10-22T15:01:58.067" v="7" actId="26606"/>
          <pc:sldLayoutMkLst>
            <pc:docMk/>
            <pc:sldMasterMk cId="3144092919" sldId="2147483739"/>
            <pc:sldLayoutMk cId="901170530" sldId="2147483728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8.067" v="7" actId="26606"/>
          <pc:sldLayoutMkLst>
            <pc:docMk/>
            <pc:sldMasterMk cId="3144092919" sldId="2147483739"/>
            <pc:sldLayoutMk cId="4138601411" sldId="2147483729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8.067" v="7" actId="26606"/>
          <pc:sldLayoutMkLst>
            <pc:docMk/>
            <pc:sldMasterMk cId="3144092919" sldId="2147483739"/>
            <pc:sldLayoutMk cId="3245439664" sldId="2147483730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8.067" v="7" actId="26606"/>
          <pc:sldLayoutMkLst>
            <pc:docMk/>
            <pc:sldMasterMk cId="3144092919" sldId="2147483739"/>
            <pc:sldLayoutMk cId="2879142997" sldId="2147483731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8.067" v="7" actId="26606"/>
          <pc:sldLayoutMkLst>
            <pc:docMk/>
            <pc:sldMasterMk cId="3144092919" sldId="2147483739"/>
            <pc:sldLayoutMk cId="414821622" sldId="2147483732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8.067" v="7" actId="26606"/>
          <pc:sldLayoutMkLst>
            <pc:docMk/>
            <pc:sldMasterMk cId="3144092919" sldId="2147483739"/>
            <pc:sldLayoutMk cId="419931068" sldId="2147483733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8.067" v="7" actId="26606"/>
          <pc:sldLayoutMkLst>
            <pc:docMk/>
            <pc:sldMasterMk cId="3144092919" sldId="2147483739"/>
            <pc:sldLayoutMk cId="1659016995" sldId="2147483734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8.067" v="7" actId="26606"/>
          <pc:sldLayoutMkLst>
            <pc:docMk/>
            <pc:sldMasterMk cId="3144092919" sldId="2147483739"/>
            <pc:sldLayoutMk cId="3664442137" sldId="2147483735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8.067" v="7" actId="26606"/>
          <pc:sldLayoutMkLst>
            <pc:docMk/>
            <pc:sldMasterMk cId="3144092919" sldId="2147483739"/>
            <pc:sldLayoutMk cId="3954783697" sldId="2147483736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8.067" v="7" actId="26606"/>
          <pc:sldLayoutMkLst>
            <pc:docMk/>
            <pc:sldMasterMk cId="3144092919" sldId="2147483739"/>
            <pc:sldLayoutMk cId="892030756" sldId="2147483737"/>
          </pc:sldLayoutMkLst>
        </pc:sldLayoutChg>
        <pc:sldLayoutChg chg="add del">
          <pc:chgData name="Simão Alves Vilaça" userId="5adb2146-089d-49e2-a5c9-204fb875b3be" providerId="ADAL" clId="{9FA0C7B8-3C7B-48A0-91F5-BDCCDE7FF488}" dt="2020-10-22T15:01:58.067" v="7" actId="26606"/>
          <pc:sldLayoutMkLst>
            <pc:docMk/>
            <pc:sldMasterMk cId="3144092919" sldId="2147483739"/>
            <pc:sldLayoutMk cId="3566893673" sldId="214748373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31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520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172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94837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887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861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056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32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210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958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918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493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438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539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085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993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033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94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 descr="Uma imagem com estrela, céu&#10;&#10;Descrição gerada automaticamente">
            <a:extLst>
              <a:ext uri="{FF2B5EF4-FFF2-40B4-BE49-F238E27FC236}">
                <a16:creationId xmlns:a16="http://schemas.microsoft.com/office/drawing/2014/main" id="{698E75F3-2882-4210-A43F-02530DFE48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B0B58B-1C76-4203-9997-B5FF81D7A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2840" y="1881569"/>
            <a:ext cx="3609159" cy="2287229"/>
          </a:xfrm>
        </p:spPr>
        <p:txBody>
          <a:bodyPr>
            <a:normAutofit/>
          </a:bodyPr>
          <a:lstStyle/>
          <a:p>
            <a:pPr algn="l"/>
            <a:r>
              <a:rPr lang="pt-P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Grupo 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BFC71B-9994-40AE-92E6-08CB3E100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8858" y="4460765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pt-PT" sz="1800" dirty="0">
                <a:solidFill>
                  <a:srgbClr val="C34D5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Diogo Gomes;</a:t>
            </a:r>
          </a:p>
          <a:p>
            <a:pPr algn="l"/>
            <a:r>
              <a:rPr lang="pt-PT" sz="1800" dirty="0">
                <a:solidFill>
                  <a:srgbClr val="C34D5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Hugo Gomes;</a:t>
            </a:r>
          </a:p>
          <a:p>
            <a:pPr algn="l"/>
            <a:r>
              <a:rPr lang="pt-PT" sz="1800" dirty="0">
                <a:solidFill>
                  <a:srgbClr val="C34D5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Simão Vilaça.</a:t>
            </a:r>
          </a:p>
        </p:txBody>
      </p:sp>
    </p:spTree>
    <p:extLst>
      <p:ext uri="{BB962C8B-B14F-4D97-AF65-F5344CB8AC3E}">
        <p14:creationId xmlns:p14="http://schemas.microsoft.com/office/powerpoint/2010/main" val="2291784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6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E99FA0-8609-41F7-A4A6-BA5D8CF0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521" y="1"/>
            <a:ext cx="4236662" cy="689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Processos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pt-P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Trabalho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321564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E118816-C01D-462E-B0B0-777C21EF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488AC9-AC37-49C9-92C2-AC2EED0E0F4F}"/>
              </a:ext>
            </a:extLst>
          </p:cNvPr>
          <p:cNvSpPr txBox="1"/>
          <p:nvPr/>
        </p:nvSpPr>
        <p:spPr>
          <a:xfrm>
            <a:off x="0" y="1106344"/>
            <a:ext cx="753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Criação de repositório no GitHub Desktop.</a:t>
            </a:r>
          </a:p>
        </p:txBody>
      </p:sp>
      <p:pic>
        <p:nvPicPr>
          <p:cNvPr id="5" name="Imagem 4" descr="Uma imagem com captura de ecrã, monitor, ecrã, sentado&#10;&#10;Descrição gerada automaticamente">
            <a:extLst>
              <a:ext uri="{FF2B5EF4-FFF2-40B4-BE49-F238E27FC236}">
                <a16:creationId xmlns:a16="http://schemas.microsoft.com/office/drawing/2014/main" id="{0307C025-ECA9-4E77-A71C-C6FCD6539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42" y="1892907"/>
            <a:ext cx="6830033" cy="46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4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6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E99FA0-8609-41F7-A4A6-BA5D8CF0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521" y="1"/>
            <a:ext cx="4236662" cy="689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2800" dirty="0">
                <a:latin typeface="Poppins" panose="00000500000000000000" pitchFamily="2" charset="0"/>
                <a:cs typeface="Poppins" panose="00000500000000000000" pitchFamily="2" charset="0"/>
              </a:rPr>
              <a:t>Processos</a:t>
            </a: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pt-PT" sz="2800" dirty="0">
                <a:latin typeface="Poppins" panose="00000500000000000000" pitchFamily="2" charset="0"/>
                <a:cs typeface="Poppins" panose="00000500000000000000" pitchFamily="2" charset="0"/>
              </a:rPr>
              <a:t>Trabalho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321564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E118816-C01D-462E-B0B0-777C21EF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3BA68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488AC9-AC37-49C9-92C2-AC2EED0E0F4F}"/>
              </a:ext>
            </a:extLst>
          </p:cNvPr>
          <p:cNvSpPr txBox="1"/>
          <p:nvPr/>
        </p:nvSpPr>
        <p:spPr>
          <a:xfrm>
            <a:off x="0" y="1106344"/>
            <a:ext cx="753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Aqui está a nossa página do GitHub </a:t>
            </a:r>
            <a:r>
              <a:rPr kumimoji="0" lang="pt-P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Pages</a:t>
            </a: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B65AAA0-B136-432A-AB0E-5BF98EF34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2" y="2504661"/>
            <a:ext cx="7125640" cy="32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28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6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E99FA0-8609-41F7-A4A6-BA5D8CF0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521" y="1"/>
            <a:ext cx="4236662" cy="689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2800" dirty="0">
                <a:latin typeface="Poppins" panose="00000500000000000000" pitchFamily="2" charset="0"/>
                <a:cs typeface="Poppins" panose="00000500000000000000" pitchFamily="2" charset="0"/>
              </a:rPr>
              <a:t>O site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321564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E118816-C01D-462E-B0B0-777C21EF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3BA68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488AC9-AC37-49C9-92C2-AC2EED0E0F4F}"/>
              </a:ext>
            </a:extLst>
          </p:cNvPr>
          <p:cNvSpPr txBox="1"/>
          <p:nvPr/>
        </p:nvSpPr>
        <p:spPr>
          <a:xfrm>
            <a:off x="0" y="1106344"/>
            <a:ext cx="753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O nosso site baseia-se na apresentação dos membros do nosso grupo.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7B0B94-8386-4E47-9486-0417C0F02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9" y="2504661"/>
            <a:ext cx="7206745" cy="32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20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47</Words>
  <Application>Microsoft Office PowerPoint</Application>
  <PresentationFormat>Ecrã Panorâmico</PresentationFormat>
  <Paragraphs>10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Calisto MT</vt:lpstr>
      <vt:lpstr>Poppins</vt:lpstr>
      <vt:lpstr>Wingdings 2</vt:lpstr>
      <vt:lpstr>Ardósia</vt:lpstr>
      <vt:lpstr>Grupo D</vt:lpstr>
      <vt:lpstr>Processos de Trabalho</vt:lpstr>
      <vt:lpstr>Processos de Trabalho</vt:lpstr>
      <vt:lpstr>O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D</dc:title>
  <dc:creator>Simão Alves Vilaça</dc:creator>
  <cp:lastModifiedBy>Simão Alves Vilaça</cp:lastModifiedBy>
  <cp:revision>1</cp:revision>
  <dcterms:created xsi:type="dcterms:W3CDTF">2020-10-22T15:04:44Z</dcterms:created>
  <dcterms:modified xsi:type="dcterms:W3CDTF">2020-10-23T14:55:04Z</dcterms:modified>
</cp:coreProperties>
</file>