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864B-E7CD-91B7-2FD4-BC273B4B3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Dashboard Project Overview: Transforming Data into Insights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DE588-9E1E-EC64-BB2B-D5ED2F1B7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simarpreet kaur</a:t>
            </a:r>
          </a:p>
        </p:txBody>
      </p:sp>
    </p:spTree>
    <p:extLst>
      <p:ext uri="{BB962C8B-B14F-4D97-AF65-F5344CB8AC3E}">
        <p14:creationId xmlns:p14="http://schemas.microsoft.com/office/powerpoint/2010/main" val="193547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1547-0DCA-A56C-2F3F-A0F5A49E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576D-1960-06DC-366E-FE4B43F4E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Cards </a:t>
            </a:r>
          </a:p>
          <a:p>
            <a:r>
              <a:rPr lang="en-IN" dirty="0"/>
              <a:t>Bar chats</a:t>
            </a:r>
          </a:p>
          <a:p>
            <a:r>
              <a:rPr lang="en-IN" dirty="0"/>
              <a:t>Line chart</a:t>
            </a:r>
          </a:p>
          <a:p>
            <a:r>
              <a:rPr lang="en-IN" dirty="0"/>
              <a:t>Pie chart</a:t>
            </a:r>
          </a:p>
          <a:p>
            <a:r>
              <a:rPr lang="en-IN" dirty="0"/>
              <a:t>Donut chart</a:t>
            </a:r>
          </a:p>
          <a:p>
            <a:r>
              <a:rPr lang="en-IN" dirty="0"/>
              <a:t>Stacked area chart</a:t>
            </a:r>
          </a:p>
        </p:txBody>
      </p:sp>
    </p:spTree>
    <p:extLst>
      <p:ext uri="{BB962C8B-B14F-4D97-AF65-F5344CB8AC3E}">
        <p14:creationId xmlns:p14="http://schemas.microsoft.com/office/powerpoint/2010/main" val="404495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DD20-3211-3D37-31E5-59940A37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New Measures: Enhanced Sales Analysis</a:t>
            </a:r>
            <a:br>
              <a:rPr lang="en-US" b="1" dirty="0"/>
            </a:b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7AED-F451-8628-59A9-E7C747FD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Average Sales by Product</a:t>
            </a:r>
          </a:p>
          <a:p>
            <a:r>
              <a:rPr lang="en-US" dirty="0"/>
              <a:t>Calculate average sales across products for trend analysis.</a:t>
            </a:r>
          </a:p>
          <a:p>
            <a:pPr>
              <a:buNone/>
            </a:pPr>
            <a:r>
              <a:rPr lang="en-US" b="1" dirty="0"/>
              <a:t>Total Sales for Product</a:t>
            </a:r>
          </a:p>
          <a:p>
            <a:r>
              <a:rPr lang="en-US" dirty="0"/>
              <a:t>Sum sales data for each product to gauge volume.</a:t>
            </a:r>
          </a:p>
          <a:p>
            <a:pPr>
              <a:buNone/>
            </a:pPr>
            <a:r>
              <a:rPr lang="en-US" b="1" dirty="0"/>
              <a:t>COGS Max per Inventory Margin</a:t>
            </a:r>
          </a:p>
          <a:p>
            <a:r>
              <a:rPr lang="en-US" dirty="0"/>
              <a:t>Identify maximum COGS relative to inventory margin percentage.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16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5B15-FB6E-EEA5-DD9C-B30BAE5A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Chart 1: Sum of Sales by State</a:t>
            </a:r>
            <a:br>
              <a:rPr lang="en-US" b="1" dirty="0"/>
            </a:br>
            <a:r>
              <a:rPr lang="en-US" b="1" dirty="0"/>
              <a:t>Chart 2 &amp; 3: Sales by Product Type &amp; Target COGS by Market Size</a:t>
            </a:r>
            <a:br>
              <a:rPr lang="en-US" b="1" dirty="0"/>
            </a:br>
            <a:br>
              <a:rPr lang="en-US" b="1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29408-4B46-8B8A-2782-C13DCCCE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67" t="20214" r="18288" b="12723"/>
          <a:stretch/>
        </p:blipFill>
        <p:spPr>
          <a:xfrm>
            <a:off x="1858945" y="2301073"/>
            <a:ext cx="8912888" cy="41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8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8FD25B-512C-7F2E-7407-18BC7E6478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01" t="20073" r="18737" b="13260"/>
          <a:stretch/>
        </p:blipFill>
        <p:spPr>
          <a:xfrm>
            <a:off x="622997" y="263769"/>
            <a:ext cx="10420141" cy="6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0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F1EB-13D9-9CFC-04D8-217CAC67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Charts 4, 5 &amp; 6: Sales and Profit Breakdown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D1CD-E682-FA0C-8B5A-23867A00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Sales by Product Line and Type</a:t>
            </a:r>
          </a:p>
          <a:p>
            <a:r>
              <a:rPr lang="en-US" dirty="0"/>
              <a:t>Stacked bar chart showing product line and type performance.</a:t>
            </a:r>
          </a:p>
          <a:p>
            <a:pPr>
              <a:buNone/>
            </a:pPr>
            <a:r>
              <a:rPr lang="en-US" b="1" dirty="0"/>
              <a:t>Total Sales by Market</a:t>
            </a:r>
          </a:p>
          <a:p>
            <a:r>
              <a:rPr lang="en-US" dirty="0"/>
              <a:t>Bar chart displaying product sales across various markets.</a:t>
            </a:r>
          </a:p>
          <a:p>
            <a:pPr>
              <a:buNone/>
            </a:pPr>
            <a:r>
              <a:rPr lang="en-US" b="1" dirty="0"/>
              <a:t>Sum of Target Profit by Product</a:t>
            </a:r>
          </a:p>
          <a:p>
            <a:r>
              <a:rPr lang="en-US" dirty="0"/>
              <a:t>Bar chart identifying highest target profit products.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28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A56D-2584-4F75-8A98-2D3484DAE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3658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</TotalTime>
  <Words>158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Dashboard Project Overview: Transforming Data into Insights </vt:lpstr>
      <vt:lpstr>Visual used </vt:lpstr>
      <vt:lpstr>New Measures: Enhanced Sales Analysis  </vt:lpstr>
      <vt:lpstr>Chart 1: Sum of Sales by State Chart 2 &amp; 3: Sales by Product Type &amp; Target COGS by Market Size  </vt:lpstr>
      <vt:lpstr>PowerPoint Presentation</vt:lpstr>
      <vt:lpstr>Charts 4, 5 &amp; 6: Sales and Profit Breakdown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simarpreet kaur</dc:creator>
  <cp:lastModifiedBy>simarpreet kaur</cp:lastModifiedBy>
  <cp:revision>2</cp:revision>
  <dcterms:created xsi:type="dcterms:W3CDTF">2025-04-25T15:54:02Z</dcterms:created>
  <dcterms:modified xsi:type="dcterms:W3CDTF">2025-04-25T16:04:20Z</dcterms:modified>
</cp:coreProperties>
</file>