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67" autoAdjust="0"/>
  </p:normalViewPr>
  <p:slideViewPr>
    <p:cSldViewPr>
      <p:cViewPr varScale="1">
        <p:scale>
          <a:sx n="48" d="100"/>
          <a:sy n="48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482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921262-FAFD-4C4C-A006-168C1BA19F96}" type="datetimeFigureOut">
              <a:rPr lang="en-US" smtClean="0"/>
              <a:pPr/>
              <a:t>3/18/2014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2A49EF-697D-49F7-8A99-6EA0134BB871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Allocation in Retailing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allocating financial resources, various projects are evaluated based on two factors:</a:t>
            </a:r>
          </a:p>
          <a:p>
            <a:pPr lvl="2"/>
            <a:r>
              <a:rPr lang="en-US" dirty="0" smtClean="0"/>
              <a:t>Cost </a:t>
            </a:r>
          </a:p>
          <a:p>
            <a:pPr lvl="2"/>
            <a:r>
              <a:rPr lang="en-US" dirty="0" smtClean="0"/>
              <a:t>Productivity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types of costs: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Capital expenditure: long term investments in fixed assets.</a:t>
            </a:r>
          </a:p>
          <a:p>
            <a:pPr marL="1529334" lvl="4" indent="-514350"/>
            <a:r>
              <a:rPr lang="en-US" dirty="0" smtClean="0"/>
              <a:t>Land</a:t>
            </a:r>
          </a:p>
          <a:p>
            <a:pPr marL="1529334" lvl="4" indent="-514350"/>
            <a:r>
              <a:rPr lang="en-US" dirty="0" smtClean="0"/>
              <a:t>Building</a:t>
            </a:r>
          </a:p>
          <a:p>
            <a:pPr marL="1529334" lvl="4" indent="-514350"/>
            <a:r>
              <a:rPr lang="en-US" dirty="0" smtClean="0"/>
              <a:t>Air conditioning</a:t>
            </a:r>
          </a:p>
          <a:p>
            <a:pPr marL="1529334" lvl="4" indent="-514350"/>
            <a:r>
              <a:rPr lang="en-US" dirty="0" smtClean="0"/>
              <a:t>Interior and exterior signage etc.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Operating expenditures: Short term selling and administrative costs in running a store.</a:t>
            </a:r>
          </a:p>
          <a:p>
            <a:pPr marL="1529334" lvl="4" indent="-514350"/>
            <a:r>
              <a:rPr lang="en-US" dirty="0" smtClean="0"/>
              <a:t>Advertising</a:t>
            </a:r>
          </a:p>
          <a:p>
            <a:pPr marL="1529334" lvl="4" indent="-514350"/>
            <a:r>
              <a:rPr lang="en-US" dirty="0" smtClean="0"/>
              <a:t>Merchandise</a:t>
            </a:r>
          </a:p>
          <a:p>
            <a:pPr marL="1529334" lvl="4" indent="-514350"/>
            <a:r>
              <a:rPr lang="en-US" dirty="0" smtClean="0"/>
              <a:t>Employees</a:t>
            </a:r>
          </a:p>
          <a:p>
            <a:pPr marL="1529334" lvl="4" indent="-514350"/>
            <a:r>
              <a:rPr lang="en-US" dirty="0" smtClean="0"/>
              <a:t>Administration etc.</a:t>
            </a:r>
          </a:p>
          <a:p>
            <a:pPr marL="1117854" lvl="2" indent="-514350"/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type of cost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Costs: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possible benefits that a retailer forgoes if it invests in one opportunity rather than other.</a:t>
            </a:r>
          </a:p>
          <a:p>
            <a:r>
              <a:rPr lang="en-US" dirty="0" smtClean="0"/>
              <a:t>Renovation of old stores vs. opening a new store vs. spending on advertising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efficiency with which a resources are spent </a:t>
            </a:r>
          </a:p>
          <a:p>
            <a:r>
              <a:rPr lang="en-US" dirty="0" smtClean="0"/>
              <a:t>In other words, the efficiency with which retail strategy is carried out.</a:t>
            </a:r>
          </a:p>
          <a:p>
            <a:r>
              <a:rPr lang="en-US" dirty="0" smtClean="0"/>
              <a:t>Output/Input</a:t>
            </a:r>
          </a:p>
          <a:p>
            <a:r>
              <a:rPr lang="en-US" dirty="0" smtClean="0"/>
              <a:t>Two ways to enhance Productivity</a:t>
            </a:r>
          </a:p>
          <a:p>
            <a:pPr lvl="2"/>
            <a:r>
              <a:rPr lang="en-US" dirty="0" smtClean="0"/>
              <a:t>Increase output</a:t>
            </a:r>
          </a:p>
          <a:p>
            <a:pPr lvl="3"/>
            <a:r>
              <a:rPr lang="en-US" dirty="0" smtClean="0"/>
              <a:t>Employee performance, sales per unit of space, advertising spending, visual merchandising etc.</a:t>
            </a:r>
          </a:p>
          <a:p>
            <a:pPr lvl="2"/>
            <a:r>
              <a:rPr lang="en-US" dirty="0" smtClean="0"/>
              <a:t>Decrease inputs</a:t>
            </a:r>
          </a:p>
          <a:p>
            <a:pPr lvl="3"/>
            <a:r>
              <a:rPr lang="en-US" dirty="0" smtClean="0"/>
              <a:t>Automated programs to decrease employee cost, better scheduling of employees, better logistics etc.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</TotalTime>
  <Words>170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Resource Allocation in Retailing</vt:lpstr>
      <vt:lpstr>Slide 2</vt:lpstr>
      <vt:lpstr>Costs</vt:lpstr>
      <vt:lpstr>Third type of cost</vt:lpstr>
      <vt:lpstr>Productivity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Allocation in Retailing</dc:title>
  <dc:creator>Aryans</dc:creator>
  <cp:lastModifiedBy>Aryans</cp:lastModifiedBy>
  <cp:revision>5</cp:revision>
  <dcterms:created xsi:type="dcterms:W3CDTF">2014-03-17T16:27:33Z</dcterms:created>
  <dcterms:modified xsi:type="dcterms:W3CDTF">2014-03-18T04:52:05Z</dcterms:modified>
</cp:coreProperties>
</file>