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2616F6"/>
    <a:srgbClr val="B60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441" y="-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EA3E-F671-433E-8DEB-B45C4452CB50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61707-E463-48F9-9E74-4BDC8D8C60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06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F770AAC-2CC9-4405-96E9-4F1A52BA5FFD}" type="slidenum">
              <a:rPr lang="en-US" i="0" smtClean="0">
                <a:latin typeface="Times New Roman" pitchFamily="18" charset="0"/>
              </a:rPr>
              <a:pPr/>
              <a:t>2</a:t>
            </a:fld>
            <a:endParaRPr lang="en-US" i="0" smtClean="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3674-B61F-4DEA-AFF2-794D34B45853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1B4C-3286-4E51-A608-FB8C8B0D2548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6D7D-57DF-4F53-846C-B5D6AF9428D5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A33B-47DB-49EC-94CC-05ACC12FB55A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9BA1-9E06-4733-B1DD-E10E8B967B3F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27B-C6C2-4782-9669-889914E60DDB}" type="datetime1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B48-6AE8-460D-A957-5466AC929999}" type="datetime1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CC1A-C356-4C5F-9AAE-83190E830C07}" type="datetime1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8128-8FC2-4336-A9AB-30DB36AB3912}" type="datetime1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A558-137E-43AC-AC6B-0C85460D88E2}" type="datetime1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81F-6D1C-4079-9A0A-4167EA449271}" type="datetime1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4814-5093-46E4-BB97-250CDEFEF818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828800"/>
            <a:ext cx="5162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616F6"/>
                </a:solidFill>
              </a:rPr>
              <a:t>ECE 358: Computer Networks</a:t>
            </a:r>
          </a:p>
          <a:p>
            <a:endParaRPr lang="en-US" sz="3200" b="1" dirty="0">
              <a:solidFill>
                <a:srgbClr val="2616F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2616F6"/>
                </a:solidFill>
              </a:rPr>
              <a:t>Project #1</a:t>
            </a:r>
            <a:endParaRPr lang="en-CA" sz="3200" b="1" dirty="0">
              <a:solidFill>
                <a:srgbClr val="2616F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33350"/>
            <a:ext cx="7772400" cy="674688"/>
          </a:xfrm>
        </p:spPr>
        <p:txBody>
          <a:bodyPr/>
          <a:lstStyle/>
          <a:p>
            <a:r>
              <a:rPr lang="en-US" sz="3200" dirty="0" smtClean="0"/>
              <a:t>Project #1: </a:t>
            </a:r>
            <a:r>
              <a:rPr lang="en-US" sz="3200" dirty="0" smtClean="0">
                <a:solidFill>
                  <a:srgbClr val="00B050"/>
                </a:solidFill>
              </a:rPr>
              <a:t>The context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77087" y="640080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i="0" smtClean="0">
                <a:latin typeface="Arial" charset="0"/>
              </a:rPr>
              <a:t>5-</a:t>
            </a:r>
            <a:fld id="{4ECD0C8A-3CE7-44FB-970A-8A159949723E}" type="slidenum">
              <a:rPr lang="en-US" i="0" smtClean="0">
                <a:latin typeface="Arial" charset="0"/>
              </a:rPr>
              <a:pPr/>
              <a:t>2</a:t>
            </a:fld>
            <a:endParaRPr lang="en-US" i="0" smtClean="0">
              <a:latin typeface="Arial" charset="0"/>
            </a:endParaRPr>
          </a:p>
        </p:txBody>
      </p:sp>
      <p:sp>
        <p:nvSpPr>
          <p:cNvPr id="5125" name="Line 170"/>
          <p:cNvSpPr>
            <a:spLocks noChangeShapeType="1"/>
          </p:cNvSpPr>
          <p:nvPr/>
        </p:nvSpPr>
        <p:spPr bwMode="auto">
          <a:xfrm rot="-5400000">
            <a:off x="6292850" y="17240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6" name="Line 171"/>
          <p:cNvSpPr>
            <a:spLocks noChangeShapeType="1"/>
          </p:cNvSpPr>
          <p:nvPr/>
        </p:nvSpPr>
        <p:spPr bwMode="auto">
          <a:xfrm rot="5400000" flipV="1">
            <a:off x="6438900" y="20050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7" name="Line 172"/>
          <p:cNvSpPr>
            <a:spLocks noChangeShapeType="1"/>
          </p:cNvSpPr>
          <p:nvPr/>
        </p:nvSpPr>
        <p:spPr bwMode="auto">
          <a:xfrm rot="-5400000">
            <a:off x="6624638" y="16811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5128" name="Group 173"/>
          <p:cNvGrpSpPr>
            <a:grpSpLocks/>
          </p:cNvGrpSpPr>
          <p:nvPr/>
        </p:nvGrpSpPr>
        <p:grpSpPr bwMode="auto">
          <a:xfrm>
            <a:off x="6203950" y="1390650"/>
            <a:ext cx="501650" cy="234950"/>
            <a:chOff x="4701" y="2996"/>
            <a:chExt cx="316" cy="148"/>
          </a:xfrm>
        </p:grpSpPr>
        <p:sp>
          <p:nvSpPr>
            <p:cNvPr id="5428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29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30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31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32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5433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5438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39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40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5434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5435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36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37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5129" name="Group 187"/>
          <p:cNvGrpSpPr>
            <a:grpSpLocks/>
          </p:cNvGrpSpPr>
          <p:nvPr/>
        </p:nvGrpSpPr>
        <p:grpSpPr bwMode="auto">
          <a:xfrm>
            <a:off x="5387975" y="1114425"/>
            <a:ext cx="501650" cy="234950"/>
            <a:chOff x="3600" y="219"/>
            <a:chExt cx="360" cy="175"/>
          </a:xfrm>
        </p:grpSpPr>
        <p:sp>
          <p:nvSpPr>
            <p:cNvPr id="5415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16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17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18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19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5420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25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26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27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5421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22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23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24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5130" name="Group 201"/>
          <p:cNvGrpSpPr>
            <a:grpSpLocks/>
          </p:cNvGrpSpPr>
          <p:nvPr/>
        </p:nvGrpSpPr>
        <p:grpSpPr bwMode="auto">
          <a:xfrm>
            <a:off x="3729038" y="1462088"/>
            <a:ext cx="501650" cy="234950"/>
            <a:chOff x="3600" y="219"/>
            <a:chExt cx="360" cy="175"/>
          </a:xfrm>
        </p:grpSpPr>
        <p:sp>
          <p:nvSpPr>
            <p:cNvPr id="540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0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0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0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0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540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12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13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14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5408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09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10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11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5131" name="Line 215"/>
          <p:cNvSpPr>
            <a:spLocks noChangeShapeType="1"/>
          </p:cNvSpPr>
          <p:nvPr/>
        </p:nvSpPr>
        <p:spPr bwMode="auto">
          <a:xfrm>
            <a:off x="5837238" y="13255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2" name="Line 216"/>
          <p:cNvSpPr>
            <a:spLocks noChangeShapeType="1"/>
          </p:cNvSpPr>
          <p:nvPr/>
        </p:nvSpPr>
        <p:spPr bwMode="auto">
          <a:xfrm flipV="1">
            <a:off x="4191000" y="1220788"/>
            <a:ext cx="1200150" cy="269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3" name="Line 217"/>
          <p:cNvSpPr>
            <a:spLocks noChangeShapeType="1"/>
          </p:cNvSpPr>
          <p:nvPr/>
        </p:nvSpPr>
        <p:spPr bwMode="auto">
          <a:xfrm flipV="1">
            <a:off x="4233863" y="1541463"/>
            <a:ext cx="2030412" cy="42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4" name="Line 218"/>
          <p:cNvSpPr>
            <a:spLocks noChangeShapeType="1"/>
          </p:cNvSpPr>
          <p:nvPr/>
        </p:nvSpPr>
        <p:spPr bwMode="auto">
          <a:xfrm flipH="1">
            <a:off x="3214688" y="1309688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5" name="Line 219"/>
          <p:cNvSpPr>
            <a:spLocks noChangeShapeType="1"/>
          </p:cNvSpPr>
          <p:nvPr/>
        </p:nvSpPr>
        <p:spPr bwMode="auto">
          <a:xfrm>
            <a:off x="2117725" y="1349375"/>
            <a:ext cx="1350963" cy="111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6" name="Line 220"/>
          <p:cNvSpPr>
            <a:spLocks noChangeShapeType="1"/>
          </p:cNvSpPr>
          <p:nvPr/>
        </p:nvSpPr>
        <p:spPr bwMode="auto">
          <a:xfrm>
            <a:off x="1892300" y="1677988"/>
            <a:ext cx="1322388" cy="34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7" name="Line 225"/>
          <p:cNvSpPr>
            <a:spLocks noChangeShapeType="1"/>
          </p:cNvSpPr>
          <p:nvPr/>
        </p:nvSpPr>
        <p:spPr bwMode="auto">
          <a:xfrm>
            <a:off x="4229100" y="1660525"/>
            <a:ext cx="1417638" cy="2063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8" name="Line 226"/>
          <p:cNvSpPr>
            <a:spLocks noChangeShapeType="1"/>
          </p:cNvSpPr>
          <p:nvPr/>
        </p:nvSpPr>
        <p:spPr bwMode="auto">
          <a:xfrm>
            <a:off x="3341688" y="1579563"/>
            <a:ext cx="385762" cy="15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5139" name="Group 237"/>
          <p:cNvGrpSpPr>
            <a:grpSpLocks/>
          </p:cNvGrpSpPr>
          <p:nvPr/>
        </p:nvGrpSpPr>
        <p:grpSpPr bwMode="auto">
          <a:xfrm>
            <a:off x="5386388" y="1116013"/>
            <a:ext cx="501650" cy="234950"/>
            <a:chOff x="4701" y="2996"/>
            <a:chExt cx="316" cy="148"/>
          </a:xfrm>
        </p:grpSpPr>
        <p:sp>
          <p:nvSpPr>
            <p:cNvPr id="5389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90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91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92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393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5394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5399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00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01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5395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5396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97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98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5140" name="Group 251"/>
          <p:cNvGrpSpPr>
            <a:grpSpLocks/>
          </p:cNvGrpSpPr>
          <p:nvPr/>
        </p:nvGrpSpPr>
        <p:grpSpPr bwMode="auto">
          <a:xfrm>
            <a:off x="3727450" y="1460500"/>
            <a:ext cx="501650" cy="234950"/>
            <a:chOff x="4701" y="2996"/>
            <a:chExt cx="316" cy="148"/>
          </a:xfrm>
        </p:grpSpPr>
        <p:sp>
          <p:nvSpPr>
            <p:cNvPr id="5376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7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8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9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380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5381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5386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87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88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5382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5383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84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85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5141" name="Group 266"/>
          <p:cNvGrpSpPr>
            <a:grpSpLocks/>
          </p:cNvGrpSpPr>
          <p:nvPr/>
        </p:nvGrpSpPr>
        <p:grpSpPr bwMode="auto">
          <a:xfrm>
            <a:off x="6205538" y="1860550"/>
            <a:ext cx="198437" cy="365125"/>
            <a:chOff x="4702" y="3292"/>
            <a:chExt cx="125" cy="230"/>
          </a:xfrm>
        </p:grpSpPr>
        <p:sp>
          <p:nvSpPr>
            <p:cNvPr id="5368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9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0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1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2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3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4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75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142" name="Group 275"/>
          <p:cNvGrpSpPr>
            <a:grpSpLocks/>
          </p:cNvGrpSpPr>
          <p:nvPr/>
        </p:nvGrpSpPr>
        <p:grpSpPr bwMode="auto">
          <a:xfrm>
            <a:off x="6667500" y="1584325"/>
            <a:ext cx="198438" cy="365125"/>
            <a:chOff x="4702" y="3292"/>
            <a:chExt cx="125" cy="230"/>
          </a:xfrm>
        </p:grpSpPr>
        <p:sp>
          <p:nvSpPr>
            <p:cNvPr id="5360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1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2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3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4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5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6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67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5143" name="AutoShape 284"/>
          <p:cNvSpPr>
            <a:spLocks noChangeAspect="1" noChangeArrowheads="1" noTextEdit="1"/>
          </p:cNvSpPr>
          <p:nvPr/>
        </p:nvSpPr>
        <p:spPr bwMode="auto">
          <a:xfrm>
            <a:off x="5884863" y="2028825"/>
            <a:ext cx="2333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44" name="Freeform 285"/>
          <p:cNvSpPr>
            <a:spLocks/>
          </p:cNvSpPr>
          <p:nvPr/>
        </p:nvSpPr>
        <p:spPr bwMode="auto">
          <a:xfrm>
            <a:off x="5886450" y="2028825"/>
            <a:ext cx="231775" cy="252413"/>
          </a:xfrm>
          <a:custGeom>
            <a:avLst/>
            <a:gdLst>
              <a:gd name="T0" fmla="*/ 2147483647 w 1894"/>
              <a:gd name="T1" fmla="*/ 0 h 1904"/>
              <a:gd name="T2" fmla="*/ 2147483647 w 1894"/>
              <a:gd name="T3" fmla="*/ 0 h 1904"/>
              <a:gd name="T4" fmla="*/ 2147483647 w 1894"/>
              <a:gd name="T5" fmla="*/ 2147483647 h 1904"/>
              <a:gd name="T6" fmla="*/ 2147483647 w 1894"/>
              <a:gd name="T7" fmla="*/ 2147483647 h 1904"/>
              <a:gd name="T8" fmla="*/ 2147483647 w 1894"/>
              <a:gd name="T9" fmla="*/ 2147483647 h 1904"/>
              <a:gd name="T10" fmla="*/ 2147483647 w 1894"/>
              <a:gd name="T11" fmla="*/ 2147483647 h 1904"/>
              <a:gd name="T12" fmla="*/ 2147483647 w 1894"/>
              <a:gd name="T13" fmla="*/ 2147483647 h 1904"/>
              <a:gd name="T14" fmla="*/ 2147483647 w 1894"/>
              <a:gd name="T15" fmla="*/ 2147483647 h 1904"/>
              <a:gd name="T16" fmla="*/ 2147483647 w 1894"/>
              <a:gd name="T17" fmla="*/ 2147483647 h 1904"/>
              <a:gd name="T18" fmla="*/ 2147483647 w 1894"/>
              <a:gd name="T19" fmla="*/ 2147483647 h 1904"/>
              <a:gd name="T20" fmla="*/ 2147483647 w 1894"/>
              <a:gd name="T21" fmla="*/ 2147483647 h 1904"/>
              <a:gd name="T22" fmla="*/ 2147483647 w 1894"/>
              <a:gd name="T23" fmla="*/ 2147483647 h 1904"/>
              <a:gd name="T24" fmla="*/ 2147483647 w 1894"/>
              <a:gd name="T25" fmla="*/ 2147483647 h 1904"/>
              <a:gd name="T26" fmla="*/ 2147483647 w 1894"/>
              <a:gd name="T27" fmla="*/ 2147483647 h 1904"/>
              <a:gd name="T28" fmla="*/ 2147483647 w 1894"/>
              <a:gd name="T29" fmla="*/ 2147483647 h 1904"/>
              <a:gd name="T30" fmla="*/ 2147483647 w 1894"/>
              <a:gd name="T31" fmla="*/ 2147483647 h 1904"/>
              <a:gd name="T32" fmla="*/ 2147483647 w 1894"/>
              <a:gd name="T33" fmla="*/ 2147483647 h 1904"/>
              <a:gd name="T34" fmla="*/ 2147483647 w 1894"/>
              <a:gd name="T35" fmla="*/ 2147483647 h 1904"/>
              <a:gd name="T36" fmla="*/ 2147483647 w 1894"/>
              <a:gd name="T37" fmla="*/ 2147483647 h 1904"/>
              <a:gd name="T38" fmla="*/ 2147483647 w 1894"/>
              <a:gd name="T39" fmla="*/ 2147483647 h 1904"/>
              <a:gd name="T40" fmla="*/ 2147483647 w 1894"/>
              <a:gd name="T41" fmla="*/ 2147483647 h 1904"/>
              <a:gd name="T42" fmla="*/ 2147483647 w 1894"/>
              <a:gd name="T43" fmla="*/ 2147483647 h 1904"/>
              <a:gd name="T44" fmla="*/ 2147483647 w 1894"/>
              <a:gd name="T45" fmla="*/ 2147483647 h 1904"/>
              <a:gd name="T46" fmla="*/ 2147483647 w 1894"/>
              <a:gd name="T47" fmla="*/ 2147483647 h 1904"/>
              <a:gd name="T48" fmla="*/ 2147483647 w 1894"/>
              <a:gd name="T49" fmla="*/ 2147483647 h 1904"/>
              <a:gd name="T50" fmla="*/ 2147483647 w 1894"/>
              <a:gd name="T51" fmla="*/ 2147483647 h 1904"/>
              <a:gd name="T52" fmla="*/ 2147483647 w 1894"/>
              <a:gd name="T53" fmla="*/ 2147483647 h 1904"/>
              <a:gd name="T54" fmla="*/ 2147483647 w 1894"/>
              <a:gd name="T55" fmla="*/ 2147483647 h 1904"/>
              <a:gd name="T56" fmla="*/ 2147483647 w 1894"/>
              <a:gd name="T57" fmla="*/ 2147483647 h 1904"/>
              <a:gd name="T58" fmla="*/ 2147483647 w 1894"/>
              <a:gd name="T59" fmla="*/ 2147483647 h 1904"/>
              <a:gd name="T60" fmla="*/ 2147483647 w 1894"/>
              <a:gd name="T61" fmla="*/ 2147483647 h 1904"/>
              <a:gd name="T62" fmla="*/ 2147483647 w 1894"/>
              <a:gd name="T63" fmla="*/ 2147483647 h 1904"/>
              <a:gd name="T64" fmla="*/ 2147483647 w 1894"/>
              <a:gd name="T65" fmla="*/ 2147483647 h 1904"/>
              <a:gd name="T66" fmla="*/ 2147483647 w 1894"/>
              <a:gd name="T67" fmla="*/ 2147483647 h 1904"/>
              <a:gd name="T68" fmla="*/ 2147483647 w 1894"/>
              <a:gd name="T69" fmla="*/ 2147483647 h 1904"/>
              <a:gd name="T70" fmla="*/ 2147483647 w 1894"/>
              <a:gd name="T71" fmla="*/ 2147483647 h 1904"/>
              <a:gd name="T72" fmla="*/ 2147483647 w 1894"/>
              <a:gd name="T73" fmla="*/ 2147483647 h 1904"/>
              <a:gd name="T74" fmla="*/ 2147483647 w 1894"/>
              <a:gd name="T75" fmla="*/ 2147483647 h 1904"/>
              <a:gd name="T76" fmla="*/ 2147483647 w 1894"/>
              <a:gd name="T77" fmla="*/ 2147483647 h 1904"/>
              <a:gd name="T78" fmla="*/ 2147483647 w 1894"/>
              <a:gd name="T79" fmla="*/ 2147483647 h 1904"/>
              <a:gd name="T80" fmla="*/ 0 w 1894"/>
              <a:gd name="T81" fmla="*/ 2147483647 h 1904"/>
              <a:gd name="T82" fmla="*/ 2147483647 w 1894"/>
              <a:gd name="T83" fmla="*/ 2147483647 h 1904"/>
              <a:gd name="T84" fmla="*/ 2147483647 w 1894"/>
              <a:gd name="T85" fmla="*/ 2147483647 h 1904"/>
              <a:gd name="T86" fmla="*/ 2147483647 w 1894"/>
              <a:gd name="T87" fmla="*/ 2147483647 h 1904"/>
              <a:gd name="T88" fmla="*/ 2147483647 w 1894"/>
              <a:gd name="T89" fmla="*/ 2147483647 h 1904"/>
              <a:gd name="T90" fmla="*/ 2147483647 w 1894"/>
              <a:gd name="T91" fmla="*/ 2147483647 h 1904"/>
              <a:gd name="T92" fmla="*/ 2147483647 w 1894"/>
              <a:gd name="T93" fmla="*/ 2147483647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894"/>
              <a:gd name="T142" fmla="*/ 0 h 1904"/>
              <a:gd name="T143" fmla="*/ 1894 w 1894"/>
              <a:gd name="T144" fmla="*/ 1904 h 190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45" name="Freeform 286"/>
          <p:cNvSpPr>
            <a:spLocks/>
          </p:cNvSpPr>
          <p:nvPr/>
        </p:nvSpPr>
        <p:spPr bwMode="auto">
          <a:xfrm>
            <a:off x="5915025" y="2189163"/>
            <a:ext cx="134938" cy="42862"/>
          </a:xfrm>
          <a:custGeom>
            <a:avLst/>
            <a:gdLst>
              <a:gd name="T0" fmla="*/ 2147483647 w 1106"/>
              <a:gd name="T1" fmla="*/ 0 h 331"/>
              <a:gd name="T2" fmla="*/ 2147483647 w 1106"/>
              <a:gd name="T3" fmla="*/ 2147483647 h 331"/>
              <a:gd name="T4" fmla="*/ 2147483647 w 1106"/>
              <a:gd name="T5" fmla="*/ 2147483647 h 331"/>
              <a:gd name="T6" fmla="*/ 0 w 1106"/>
              <a:gd name="T7" fmla="*/ 2147483647 h 331"/>
              <a:gd name="T8" fmla="*/ 2147483647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6"/>
              <a:gd name="T16" fmla="*/ 0 h 331"/>
              <a:gd name="T17" fmla="*/ 1106 w 1106"/>
              <a:gd name="T18" fmla="*/ 331 h 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46" name="Freeform 287"/>
          <p:cNvSpPr>
            <a:spLocks/>
          </p:cNvSpPr>
          <p:nvPr/>
        </p:nvSpPr>
        <p:spPr bwMode="auto">
          <a:xfrm>
            <a:off x="5892800" y="2208213"/>
            <a:ext cx="157163" cy="66675"/>
          </a:xfrm>
          <a:custGeom>
            <a:avLst/>
            <a:gdLst>
              <a:gd name="T0" fmla="*/ 2147483647 w 1285"/>
              <a:gd name="T1" fmla="*/ 2147483647 h 505"/>
              <a:gd name="T2" fmla="*/ 2147483647 w 1285"/>
              <a:gd name="T3" fmla="*/ 2147483647 h 505"/>
              <a:gd name="T4" fmla="*/ 2147483647 w 1285"/>
              <a:gd name="T5" fmla="*/ 2147483647 h 505"/>
              <a:gd name="T6" fmla="*/ 2147483647 w 1285"/>
              <a:gd name="T7" fmla="*/ 2147483647 h 505"/>
              <a:gd name="T8" fmla="*/ 2147483647 w 1285"/>
              <a:gd name="T9" fmla="*/ 2147483647 h 505"/>
              <a:gd name="T10" fmla="*/ 2147483647 w 1285"/>
              <a:gd name="T11" fmla="*/ 2147483647 h 505"/>
              <a:gd name="T12" fmla="*/ 2147483647 w 1285"/>
              <a:gd name="T13" fmla="*/ 2147483647 h 505"/>
              <a:gd name="T14" fmla="*/ 2147483647 w 1285"/>
              <a:gd name="T15" fmla="*/ 2147483647 h 505"/>
              <a:gd name="T16" fmla="*/ 2147483647 w 1285"/>
              <a:gd name="T17" fmla="*/ 2147483647 h 505"/>
              <a:gd name="T18" fmla="*/ 2147483647 w 1285"/>
              <a:gd name="T19" fmla="*/ 2147483647 h 505"/>
              <a:gd name="T20" fmla="*/ 2147483647 w 1285"/>
              <a:gd name="T21" fmla="*/ 2147483647 h 505"/>
              <a:gd name="T22" fmla="*/ 2147483647 w 1285"/>
              <a:gd name="T23" fmla="*/ 2147483647 h 505"/>
              <a:gd name="T24" fmla="*/ 2147483647 w 1285"/>
              <a:gd name="T25" fmla="*/ 2147483647 h 505"/>
              <a:gd name="T26" fmla="*/ 2147483647 w 1285"/>
              <a:gd name="T27" fmla="*/ 2147483647 h 505"/>
              <a:gd name="T28" fmla="*/ 2147483647 w 1285"/>
              <a:gd name="T29" fmla="*/ 2147483647 h 505"/>
              <a:gd name="T30" fmla="*/ 2147483647 w 1285"/>
              <a:gd name="T31" fmla="*/ 2147483647 h 505"/>
              <a:gd name="T32" fmla="*/ 2147483647 w 1285"/>
              <a:gd name="T33" fmla="*/ 2147483647 h 505"/>
              <a:gd name="T34" fmla="*/ 2147483647 w 1285"/>
              <a:gd name="T35" fmla="*/ 2147483647 h 505"/>
              <a:gd name="T36" fmla="*/ 0 w 1285"/>
              <a:gd name="T37" fmla="*/ 2147483647 h 505"/>
              <a:gd name="T38" fmla="*/ 2147483647 w 1285"/>
              <a:gd name="T39" fmla="*/ 2147483647 h 505"/>
              <a:gd name="T40" fmla="*/ 2147483647 w 1285"/>
              <a:gd name="T41" fmla="*/ 2147483647 h 505"/>
              <a:gd name="T42" fmla="*/ 2147483647 w 1285"/>
              <a:gd name="T43" fmla="*/ 2147483647 h 505"/>
              <a:gd name="T44" fmla="*/ 2147483647 w 1285"/>
              <a:gd name="T45" fmla="*/ 2147483647 h 505"/>
              <a:gd name="T46" fmla="*/ 2147483647 w 1285"/>
              <a:gd name="T47" fmla="*/ 2147483647 h 505"/>
              <a:gd name="T48" fmla="*/ 2147483647 w 1285"/>
              <a:gd name="T49" fmla="*/ 2147483647 h 505"/>
              <a:gd name="T50" fmla="*/ 2147483647 w 1285"/>
              <a:gd name="T51" fmla="*/ 2147483647 h 505"/>
              <a:gd name="T52" fmla="*/ 2147483647 w 1285"/>
              <a:gd name="T53" fmla="*/ 2147483647 h 505"/>
              <a:gd name="T54" fmla="*/ 2147483647 w 1285"/>
              <a:gd name="T55" fmla="*/ 2147483647 h 505"/>
              <a:gd name="T56" fmla="*/ 2147483647 w 1285"/>
              <a:gd name="T57" fmla="*/ 2147483647 h 505"/>
              <a:gd name="T58" fmla="*/ 2147483647 w 1285"/>
              <a:gd name="T59" fmla="*/ 2147483647 h 505"/>
              <a:gd name="T60" fmla="*/ 2147483647 w 1285"/>
              <a:gd name="T61" fmla="*/ 2147483647 h 505"/>
              <a:gd name="T62" fmla="*/ 2147483647 w 1285"/>
              <a:gd name="T63" fmla="*/ 2147483647 h 505"/>
              <a:gd name="T64" fmla="*/ 2147483647 w 1285"/>
              <a:gd name="T65" fmla="*/ 2147483647 h 505"/>
              <a:gd name="T66" fmla="*/ 2147483647 w 1285"/>
              <a:gd name="T67" fmla="*/ 2147483647 h 505"/>
              <a:gd name="T68" fmla="*/ 2147483647 w 1285"/>
              <a:gd name="T69" fmla="*/ 2147483647 h 505"/>
              <a:gd name="T70" fmla="*/ 2147483647 w 1285"/>
              <a:gd name="T71" fmla="*/ 2147483647 h 505"/>
              <a:gd name="T72" fmla="*/ 2147483647 w 1285"/>
              <a:gd name="T73" fmla="*/ 2147483647 h 505"/>
              <a:gd name="T74" fmla="*/ 2147483647 w 1285"/>
              <a:gd name="T75" fmla="*/ 2147483647 h 505"/>
              <a:gd name="T76" fmla="*/ 2147483647 w 1285"/>
              <a:gd name="T77" fmla="*/ 2147483647 h 505"/>
              <a:gd name="T78" fmla="*/ 2147483647 w 1285"/>
              <a:gd name="T79" fmla="*/ 2147483647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285"/>
              <a:gd name="T121" fmla="*/ 0 h 505"/>
              <a:gd name="T122" fmla="*/ 1285 w 1285"/>
              <a:gd name="T123" fmla="*/ 505 h 50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47" name="AutoShape 288"/>
          <p:cNvSpPr>
            <a:spLocks noChangeAspect="1" noChangeArrowheads="1" noTextEdit="1"/>
          </p:cNvSpPr>
          <p:nvPr/>
        </p:nvSpPr>
        <p:spPr bwMode="auto">
          <a:xfrm>
            <a:off x="5845175" y="19399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48" name="Freeform 289"/>
          <p:cNvSpPr>
            <a:spLocks/>
          </p:cNvSpPr>
          <p:nvPr/>
        </p:nvSpPr>
        <p:spPr bwMode="auto">
          <a:xfrm>
            <a:off x="5897563" y="1958975"/>
            <a:ext cx="36512" cy="49213"/>
          </a:xfrm>
          <a:custGeom>
            <a:avLst/>
            <a:gdLst>
              <a:gd name="T0" fmla="*/ 2147483647 w 179"/>
              <a:gd name="T1" fmla="*/ 2147483647 h 216"/>
              <a:gd name="T2" fmla="*/ 2147483647 w 179"/>
              <a:gd name="T3" fmla="*/ 2147483647 h 216"/>
              <a:gd name="T4" fmla="*/ 2147483647 w 179"/>
              <a:gd name="T5" fmla="*/ 2147483647 h 216"/>
              <a:gd name="T6" fmla="*/ 2147483647 w 179"/>
              <a:gd name="T7" fmla="*/ 2147483647 h 216"/>
              <a:gd name="T8" fmla="*/ 2147483647 w 179"/>
              <a:gd name="T9" fmla="*/ 2147483647 h 216"/>
              <a:gd name="T10" fmla="*/ 2147483647 w 179"/>
              <a:gd name="T11" fmla="*/ 2147483647 h 216"/>
              <a:gd name="T12" fmla="*/ 2147483647 w 179"/>
              <a:gd name="T13" fmla="*/ 2147483647 h 216"/>
              <a:gd name="T14" fmla="*/ 2147483647 w 179"/>
              <a:gd name="T15" fmla="*/ 2147483647 h 216"/>
              <a:gd name="T16" fmla="*/ 0 w 179"/>
              <a:gd name="T17" fmla="*/ 2147483647 h 216"/>
              <a:gd name="T18" fmla="*/ 2147483647 w 179"/>
              <a:gd name="T19" fmla="*/ 2147483647 h 216"/>
              <a:gd name="T20" fmla="*/ 2147483647 w 179"/>
              <a:gd name="T21" fmla="*/ 2147483647 h 216"/>
              <a:gd name="T22" fmla="*/ 2147483647 w 179"/>
              <a:gd name="T23" fmla="*/ 2147483647 h 216"/>
              <a:gd name="T24" fmla="*/ 2147483647 w 179"/>
              <a:gd name="T25" fmla="*/ 2147483647 h 216"/>
              <a:gd name="T26" fmla="*/ 2147483647 w 179"/>
              <a:gd name="T27" fmla="*/ 2147483647 h 216"/>
              <a:gd name="T28" fmla="*/ 2147483647 w 179"/>
              <a:gd name="T29" fmla="*/ 2147483647 h 216"/>
              <a:gd name="T30" fmla="*/ 2147483647 w 179"/>
              <a:gd name="T31" fmla="*/ 2147483647 h 216"/>
              <a:gd name="T32" fmla="*/ 2147483647 w 179"/>
              <a:gd name="T33" fmla="*/ 2147483647 h 216"/>
              <a:gd name="T34" fmla="*/ 2147483647 w 179"/>
              <a:gd name="T35" fmla="*/ 2147483647 h 216"/>
              <a:gd name="T36" fmla="*/ 2147483647 w 179"/>
              <a:gd name="T37" fmla="*/ 2147483647 h 216"/>
              <a:gd name="T38" fmla="*/ 2147483647 w 179"/>
              <a:gd name="T39" fmla="*/ 2147483647 h 216"/>
              <a:gd name="T40" fmla="*/ 2147483647 w 179"/>
              <a:gd name="T41" fmla="*/ 2147483647 h 216"/>
              <a:gd name="T42" fmla="*/ 2147483647 w 179"/>
              <a:gd name="T43" fmla="*/ 2147483647 h 216"/>
              <a:gd name="T44" fmla="*/ 2147483647 w 179"/>
              <a:gd name="T45" fmla="*/ 2147483647 h 216"/>
              <a:gd name="T46" fmla="*/ 2147483647 w 179"/>
              <a:gd name="T47" fmla="*/ 2147483647 h 216"/>
              <a:gd name="T48" fmla="*/ 2147483647 w 179"/>
              <a:gd name="T49" fmla="*/ 2147483647 h 216"/>
              <a:gd name="T50" fmla="*/ 2147483647 w 179"/>
              <a:gd name="T51" fmla="*/ 2147483647 h 216"/>
              <a:gd name="T52" fmla="*/ 2147483647 w 179"/>
              <a:gd name="T53" fmla="*/ 2147483647 h 216"/>
              <a:gd name="T54" fmla="*/ 2147483647 w 179"/>
              <a:gd name="T55" fmla="*/ 2147483647 h 216"/>
              <a:gd name="T56" fmla="*/ 2147483647 w 179"/>
              <a:gd name="T57" fmla="*/ 2147483647 h 216"/>
              <a:gd name="T58" fmla="*/ 2147483647 w 179"/>
              <a:gd name="T59" fmla="*/ 2147483647 h 216"/>
              <a:gd name="T60" fmla="*/ 2147483647 w 179"/>
              <a:gd name="T61" fmla="*/ 2147483647 h 216"/>
              <a:gd name="T62" fmla="*/ 2147483647 w 179"/>
              <a:gd name="T63" fmla="*/ 2147483647 h 216"/>
              <a:gd name="T64" fmla="*/ 2147483647 w 179"/>
              <a:gd name="T65" fmla="*/ 2147483647 h 216"/>
              <a:gd name="T66" fmla="*/ 2147483647 w 179"/>
              <a:gd name="T67" fmla="*/ 2147483647 h 216"/>
              <a:gd name="T68" fmla="*/ 2147483647 w 179"/>
              <a:gd name="T69" fmla="*/ 2147483647 h 216"/>
              <a:gd name="T70" fmla="*/ 2147483647 w 179"/>
              <a:gd name="T71" fmla="*/ 2147483647 h 216"/>
              <a:gd name="T72" fmla="*/ 2147483647 w 179"/>
              <a:gd name="T73" fmla="*/ 2147483647 h 216"/>
              <a:gd name="T74" fmla="*/ 2147483647 w 179"/>
              <a:gd name="T75" fmla="*/ 2147483647 h 216"/>
              <a:gd name="T76" fmla="*/ 2147483647 w 179"/>
              <a:gd name="T77" fmla="*/ 2147483647 h 216"/>
              <a:gd name="T78" fmla="*/ 2147483647 w 179"/>
              <a:gd name="T79" fmla="*/ 2147483647 h 216"/>
              <a:gd name="T80" fmla="*/ 2147483647 w 179"/>
              <a:gd name="T81" fmla="*/ 2147483647 h 216"/>
              <a:gd name="T82" fmla="*/ 2147483647 w 179"/>
              <a:gd name="T83" fmla="*/ 2147483647 h 216"/>
              <a:gd name="T84" fmla="*/ 2147483647 w 179"/>
              <a:gd name="T85" fmla="*/ 0 h 216"/>
              <a:gd name="T86" fmla="*/ 2147483647 w 179"/>
              <a:gd name="T87" fmla="*/ 2147483647 h 216"/>
              <a:gd name="T88" fmla="*/ 2147483647 w 179"/>
              <a:gd name="T89" fmla="*/ 2147483647 h 216"/>
              <a:gd name="T90" fmla="*/ 2147483647 w 179"/>
              <a:gd name="T91" fmla="*/ 2147483647 h 216"/>
              <a:gd name="T92" fmla="*/ 2147483647 w 179"/>
              <a:gd name="T93" fmla="*/ 2147483647 h 216"/>
              <a:gd name="T94" fmla="*/ 2147483647 w 179"/>
              <a:gd name="T95" fmla="*/ 2147483647 h 216"/>
              <a:gd name="T96" fmla="*/ 2147483647 w 179"/>
              <a:gd name="T97" fmla="*/ 2147483647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9"/>
              <a:gd name="T148" fmla="*/ 0 h 216"/>
              <a:gd name="T149" fmla="*/ 179 w 179"/>
              <a:gd name="T150" fmla="*/ 216 h 21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49" name="Freeform 290"/>
          <p:cNvSpPr>
            <a:spLocks/>
          </p:cNvSpPr>
          <p:nvPr/>
        </p:nvSpPr>
        <p:spPr bwMode="auto">
          <a:xfrm>
            <a:off x="5959475" y="1957388"/>
            <a:ext cx="22225" cy="38100"/>
          </a:xfrm>
          <a:custGeom>
            <a:avLst/>
            <a:gdLst>
              <a:gd name="T0" fmla="*/ 2147483647 w 114"/>
              <a:gd name="T1" fmla="*/ 2147483647 h 168"/>
              <a:gd name="T2" fmla="*/ 2147483647 w 114"/>
              <a:gd name="T3" fmla="*/ 2147483647 h 168"/>
              <a:gd name="T4" fmla="*/ 2147483647 w 114"/>
              <a:gd name="T5" fmla="*/ 2147483647 h 168"/>
              <a:gd name="T6" fmla="*/ 2147483647 w 114"/>
              <a:gd name="T7" fmla="*/ 2147483647 h 168"/>
              <a:gd name="T8" fmla="*/ 2147483647 w 114"/>
              <a:gd name="T9" fmla="*/ 2147483647 h 168"/>
              <a:gd name="T10" fmla="*/ 2147483647 w 114"/>
              <a:gd name="T11" fmla="*/ 2147483647 h 168"/>
              <a:gd name="T12" fmla="*/ 2147483647 w 114"/>
              <a:gd name="T13" fmla="*/ 2147483647 h 168"/>
              <a:gd name="T14" fmla="*/ 2147483647 w 114"/>
              <a:gd name="T15" fmla="*/ 2147483647 h 168"/>
              <a:gd name="T16" fmla="*/ 2147483647 w 114"/>
              <a:gd name="T17" fmla="*/ 2147483647 h 168"/>
              <a:gd name="T18" fmla="*/ 2147483647 w 114"/>
              <a:gd name="T19" fmla="*/ 2147483647 h 168"/>
              <a:gd name="T20" fmla="*/ 2147483647 w 114"/>
              <a:gd name="T21" fmla="*/ 2147483647 h 168"/>
              <a:gd name="T22" fmla="*/ 2147483647 w 114"/>
              <a:gd name="T23" fmla="*/ 2147483647 h 168"/>
              <a:gd name="T24" fmla="*/ 2147483647 w 114"/>
              <a:gd name="T25" fmla="*/ 2147483647 h 168"/>
              <a:gd name="T26" fmla="*/ 2147483647 w 114"/>
              <a:gd name="T27" fmla="*/ 2147483647 h 168"/>
              <a:gd name="T28" fmla="*/ 2147483647 w 114"/>
              <a:gd name="T29" fmla="*/ 2147483647 h 168"/>
              <a:gd name="T30" fmla="*/ 2147483647 w 114"/>
              <a:gd name="T31" fmla="*/ 2147483647 h 168"/>
              <a:gd name="T32" fmla="*/ 2147483647 w 114"/>
              <a:gd name="T33" fmla="*/ 2147483647 h 168"/>
              <a:gd name="T34" fmla="*/ 2147483647 w 114"/>
              <a:gd name="T35" fmla="*/ 2147483647 h 168"/>
              <a:gd name="T36" fmla="*/ 2147483647 w 114"/>
              <a:gd name="T37" fmla="*/ 2147483647 h 168"/>
              <a:gd name="T38" fmla="*/ 2147483647 w 114"/>
              <a:gd name="T39" fmla="*/ 2147483647 h 168"/>
              <a:gd name="T40" fmla="*/ 2147483647 w 114"/>
              <a:gd name="T41" fmla="*/ 2147483647 h 168"/>
              <a:gd name="T42" fmla="*/ 2147483647 w 114"/>
              <a:gd name="T43" fmla="*/ 2147483647 h 168"/>
              <a:gd name="T44" fmla="*/ 2147483647 w 114"/>
              <a:gd name="T45" fmla="*/ 2147483647 h 168"/>
              <a:gd name="T46" fmla="*/ 2147483647 w 114"/>
              <a:gd name="T47" fmla="*/ 2147483647 h 168"/>
              <a:gd name="T48" fmla="*/ 2147483647 w 114"/>
              <a:gd name="T49" fmla="*/ 2147483647 h 168"/>
              <a:gd name="T50" fmla="*/ 2147483647 w 114"/>
              <a:gd name="T51" fmla="*/ 2147483647 h 168"/>
              <a:gd name="T52" fmla="*/ 2147483647 w 114"/>
              <a:gd name="T53" fmla="*/ 2147483647 h 168"/>
              <a:gd name="T54" fmla="*/ 2147483647 w 114"/>
              <a:gd name="T55" fmla="*/ 2147483647 h 168"/>
              <a:gd name="T56" fmla="*/ 2147483647 w 114"/>
              <a:gd name="T57" fmla="*/ 2147483647 h 168"/>
              <a:gd name="T58" fmla="*/ 2147483647 w 114"/>
              <a:gd name="T59" fmla="*/ 2147483647 h 168"/>
              <a:gd name="T60" fmla="*/ 2147483647 w 114"/>
              <a:gd name="T61" fmla="*/ 0 h 168"/>
              <a:gd name="T62" fmla="*/ 2147483647 w 114"/>
              <a:gd name="T63" fmla="*/ 0 h 168"/>
              <a:gd name="T64" fmla="*/ 0 w 114"/>
              <a:gd name="T65" fmla="*/ 2147483647 h 168"/>
              <a:gd name="T66" fmla="*/ 2147483647 w 114"/>
              <a:gd name="T67" fmla="*/ 2147483647 h 168"/>
              <a:gd name="T68" fmla="*/ 2147483647 w 114"/>
              <a:gd name="T69" fmla="*/ 2147483647 h 168"/>
              <a:gd name="T70" fmla="*/ 2147483647 w 114"/>
              <a:gd name="T71" fmla="*/ 2147483647 h 168"/>
              <a:gd name="T72" fmla="*/ 2147483647 w 114"/>
              <a:gd name="T73" fmla="*/ 2147483647 h 168"/>
              <a:gd name="T74" fmla="*/ 2147483647 w 114"/>
              <a:gd name="T75" fmla="*/ 2147483647 h 168"/>
              <a:gd name="T76" fmla="*/ 2147483647 w 114"/>
              <a:gd name="T77" fmla="*/ 2147483647 h 168"/>
              <a:gd name="T78" fmla="*/ 2147483647 w 114"/>
              <a:gd name="T79" fmla="*/ 2147483647 h 168"/>
              <a:gd name="T80" fmla="*/ 2147483647 w 114"/>
              <a:gd name="T81" fmla="*/ 2147483647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4"/>
              <a:gd name="T124" fmla="*/ 0 h 168"/>
              <a:gd name="T125" fmla="*/ 114 w 114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0" name="Freeform 291"/>
          <p:cNvSpPr>
            <a:spLocks/>
          </p:cNvSpPr>
          <p:nvPr/>
        </p:nvSpPr>
        <p:spPr bwMode="auto">
          <a:xfrm>
            <a:off x="5875338" y="1949450"/>
            <a:ext cx="58737" cy="79375"/>
          </a:xfrm>
          <a:custGeom>
            <a:avLst/>
            <a:gdLst>
              <a:gd name="T0" fmla="*/ 2147483647 w 289"/>
              <a:gd name="T1" fmla="*/ 2147483647 h 351"/>
              <a:gd name="T2" fmla="*/ 2147483647 w 289"/>
              <a:gd name="T3" fmla="*/ 2147483647 h 351"/>
              <a:gd name="T4" fmla="*/ 2147483647 w 289"/>
              <a:gd name="T5" fmla="*/ 2147483647 h 351"/>
              <a:gd name="T6" fmla="*/ 0 w 289"/>
              <a:gd name="T7" fmla="*/ 2147483647 h 351"/>
              <a:gd name="T8" fmla="*/ 2147483647 w 289"/>
              <a:gd name="T9" fmla="*/ 2147483647 h 351"/>
              <a:gd name="T10" fmla="*/ 2147483647 w 289"/>
              <a:gd name="T11" fmla="*/ 2147483647 h 351"/>
              <a:gd name="T12" fmla="*/ 2147483647 w 289"/>
              <a:gd name="T13" fmla="*/ 2147483647 h 351"/>
              <a:gd name="T14" fmla="*/ 2147483647 w 289"/>
              <a:gd name="T15" fmla="*/ 2147483647 h 351"/>
              <a:gd name="T16" fmla="*/ 2147483647 w 289"/>
              <a:gd name="T17" fmla="*/ 2147483647 h 351"/>
              <a:gd name="T18" fmla="*/ 2147483647 w 289"/>
              <a:gd name="T19" fmla="*/ 2147483647 h 351"/>
              <a:gd name="T20" fmla="*/ 2147483647 w 289"/>
              <a:gd name="T21" fmla="*/ 2147483647 h 351"/>
              <a:gd name="T22" fmla="*/ 2147483647 w 289"/>
              <a:gd name="T23" fmla="*/ 2147483647 h 351"/>
              <a:gd name="T24" fmla="*/ 2147483647 w 289"/>
              <a:gd name="T25" fmla="*/ 2147483647 h 351"/>
              <a:gd name="T26" fmla="*/ 2147483647 w 289"/>
              <a:gd name="T27" fmla="*/ 2147483647 h 351"/>
              <a:gd name="T28" fmla="*/ 2147483647 w 289"/>
              <a:gd name="T29" fmla="*/ 2147483647 h 351"/>
              <a:gd name="T30" fmla="*/ 2147483647 w 289"/>
              <a:gd name="T31" fmla="*/ 2147483647 h 351"/>
              <a:gd name="T32" fmla="*/ 2147483647 w 289"/>
              <a:gd name="T33" fmla="*/ 2147483647 h 351"/>
              <a:gd name="T34" fmla="*/ 2147483647 w 289"/>
              <a:gd name="T35" fmla="*/ 2147483647 h 351"/>
              <a:gd name="T36" fmla="*/ 2147483647 w 289"/>
              <a:gd name="T37" fmla="*/ 2147483647 h 351"/>
              <a:gd name="T38" fmla="*/ 2147483647 w 289"/>
              <a:gd name="T39" fmla="*/ 2147483647 h 351"/>
              <a:gd name="T40" fmla="*/ 2147483647 w 289"/>
              <a:gd name="T41" fmla="*/ 2147483647 h 351"/>
              <a:gd name="T42" fmla="*/ 2147483647 w 289"/>
              <a:gd name="T43" fmla="*/ 2147483647 h 351"/>
              <a:gd name="T44" fmla="*/ 2147483647 w 289"/>
              <a:gd name="T45" fmla="*/ 2147483647 h 351"/>
              <a:gd name="T46" fmla="*/ 2147483647 w 289"/>
              <a:gd name="T47" fmla="*/ 2147483647 h 351"/>
              <a:gd name="T48" fmla="*/ 2147483647 w 289"/>
              <a:gd name="T49" fmla="*/ 2147483647 h 351"/>
              <a:gd name="T50" fmla="*/ 2147483647 w 289"/>
              <a:gd name="T51" fmla="*/ 2147483647 h 351"/>
              <a:gd name="T52" fmla="*/ 2147483647 w 289"/>
              <a:gd name="T53" fmla="*/ 2147483647 h 351"/>
              <a:gd name="T54" fmla="*/ 2147483647 w 289"/>
              <a:gd name="T55" fmla="*/ 2147483647 h 351"/>
              <a:gd name="T56" fmla="*/ 2147483647 w 289"/>
              <a:gd name="T57" fmla="*/ 2147483647 h 351"/>
              <a:gd name="T58" fmla="*/ 2147483647 w 289"/>
              <a:gd name="T59" fmla="*/ 2147483647 h 351"/>
              <a:gd name="T60" fmla="*/ 2147483647 w 289"/>
              <a:gd name="T61" fmla="*/ 2147483647 h 351"/>
              <a:gd name="T62" fmla="*/ 2147483647 w 289"/>
              <a:gd name="T63" fmla="*/ 2147483647 h 351"/>
              <a:gd name="T64" fmla="*/ 2147483647 w 289"/>
              <a:gd name="T65" fmla="*/ 2147483647 h 351"/>
              <a:gd name="T66" fmla="*/ 2147483647 w 289"/>
              <a:gd name="T67" fmla="*/ 2147483647 h 351"/>
              <a:gd name="T68" fmla="*/ 2147483647 w 289"/>
              <a:gd name="T69" fmla="*/ 2147483647 h 351"/>
              <a:gd name="T70" fmla="*/ 2147483647 w 289"/>
              <a:gd name="T71" fmla="*/ 2147483647 h 351"/>
              <a:gd name="T72" fmla="*/ 2147483647 w 289"/>
              <a:gd name="T73" fmla="*/ 2147483647 h 351"/>
              <a:gd name="T74" fmla="*/ 2147483647 w 289"/>
              <a:gd name="T75" fmla="*/ 2147483647 h 351"/>
              <a:gd name="T76" fmla="*/ 2147483647 w 289"/>
              <a:gd name="T77" fmla="*/ 2147483647 h 351"/>
              <a:gd name="T78" fmla="*/ 2147483647 w 289"/>
              <a:gd name="T79" fmla="*/ 2147483647 h 351"/>
              <a:gd name="T80" fmla="*/ 2147483647 w 289"/>
              <a:gd name="T81" fmla="*/ 0 h 351"/>
              <a:gd name="T82" fmla="*/ 2147483647 w 289"/>
              <a:gd name="T83" fmla="*/ 2147483647 h 351"/>
              <a:gd name="T84" fmla="*/ 2147483647 w 289"/>
              <a:gd name="T85" fmla="*/ 2147483647 h 351"/>
              <a:gd name="T86" fmla="*/ 2147483647 w 289"/>
              <a:gd name="T87" fmla="*/ 2147483647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89"/>
              <a:gd name="T133" fmla="*/ 0 h 351"/>
              <a:gd name="T134" fmla="*/ 289 w 289"/>
              <a:gd name="T135" fmla="*/ 351 h 35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1" name="Freeform 292"/>
          <p:cNvSpPr>
            <a:spLocks/>
          </p:cNvSpPr>
          <p:nvPr/>
        </p:nvSpPr>
        <p:spPr bwMode="auto">
          <a:xfrm>
            <a:off x="5956300" y="1946275"/>
            <a:ext cx="50800" cy="53975"/>
          </a:xfrm>
          <a:custGeom>
            <a:avLst/>
            <a:gdLst>
              <a:gd name="T0" fmla="*/ 2147483647 w 254"/>
              <a:gd name="T1" fmla="*/ 2147483647 h 234"/>
              <a:gd name="T2" fmla="*/ 2147483647 w 254"/>
              <a:gd name="T3" fmla="*/ 2147483647 h 234"/>
              <a:gd name="T4" fmla="*/ 2147483647 w 254"/>
              <a:gd name="T5" fmla="*/ 2147483647 h 234"/>
              <a:gd name="T6" fmla="*/ 2147483647 w 254"/>
              <a:gd name="T7" fmla="*/ 2147483647 h 234"/>
              <a:gd name="T8" fmla="*/ 2147483647 w 254"/>
              <a:gd name="T9" fmla="*/ 2147483647 h 234"/>
              <a:gd name="T10" fmla="*/ 2147483647 w 254"/>
              <a:gd name="T11" fmla="*/ 2147483647 h 234"/>
              <a:gd name="T12" fmla="*/ 2147483647 w 254"/>
              <a:gd name="T13" fmla="*/ 2147483647 h 234"/>
              <a:gd name="T14" fmla="*/ 2147483647 w 254"/>
              <a:gd name="T15" fmla="*/ 2147483647 h 234"/>
              <a:gd name="T16" fmla="*/ 2147483647 w 254"/>
              <a:gd name="T17" fmla="*/ 2147483647 h 234"/>
              <a:gd name="T18" fmla="*/ 2147483647 w 254"/>
              <a:gd name="T19" fmla="*/ 2147483647 h 234"/>
              <a:gd name="T20" fmla="*/ 2147483647 w 254"/>
              <a:gd name="T21" fmla="*/ 2147483647 h 234"/>
              <a:gd name="T22" fmla="*/ 2147483647 w 254"/>
              <a:gd name="T23" fmla="*/ 2147483647 h 234"/>
              <a:gd name="T24" fmla="*/ 2147483647 w 254"/>
              <a:gd name="T25" fmla="*/ 2147483647 h 234"/>
              <a:gd name="T26" fmla="*/ 2147483647 w 254"/>
              <a:gd name="T27" fmla="*/ 2147483647 h 234"/>
              <a:gd name="T28" fmla="*/ 2147483647 w 254"/>
              <a:gd name="T29" fmla="*/ 2147483647 h 234"/>
              <a:gd name="T30" fmla="*/ 2147483647 w 254"/>
              <a:gd name="T31" fmla="*/ 2147483647 h 234"/>
              <a:gd name="T32" fmla="*/ 2147483647 w 254"/>
              <a:gd name="T33" fmla="*/ 2147483647 h 234"/>
              <a:gd name="T34" fmla="*/ 2147483647 w 254"/>
              <a:gd name="T35" fmla="*/ 2147483647 h 234"/>
              <a:gd name="T36" fmla="*/ 2147483647 w 254"/>
              <a:gd name="T37" fmla="*/ 2147483647 h 234"/>
              <a:gd name="T38" fmla="*/ 2147483647 w 254"/>
              <a:gd name="T39" fmla="*/ 2147483647 h 234"/>
              <a:gd name="T40" fmla="*/ 2147483647 w 254"/>
              <a:gd name="T41" fmla="*/ 2147483647 h 234"/>
              <a:gd name="T42" fmla="*/ 2147483647 w 254"/>
              <a:gd name="T43" fmla="*/ 2147483647 h 234"/>
              <a:gd name="T44" fmla="*/ 2147483647 w 254"/>
              <a:gd name="T45" fmla="*/ 2147483647 h 234"/>
              <a:gd name="T46" fmla="*/ 2147483647 w 254"/>
              <a:gd name="T47" fmla="*/ 2147483647 h 234"/>
              <a:gd name="T48" fmla="*/ 2147483647 w 254"/>
              <a:gd name="T49" fmla="*/ 2147483647 h 234"/>
              <a:gd name="T50" fmla="*/ 2147483647 w 254"/>
              <a:gd name="T51" fmla="*/ 2147483647 h 234"/>
              <a:gd name="T52" fmla="*/ 2147483647 w 254"/>
              <a:gd name="T53" fmla="*/ 2147483647 h 234"/>
              <a:gd name="T54" fmla="*/ 2147483647 w 254"/>
              <a:gd name="T55" fmla="*/ 2147483647 h 234"/>
              <a:gd name="T56" fmla="*/ 2147483647 w 254"/>
              <a:gd name="T57" fmla="*/ 2147483647 h 234"/>
              <a:gd name="T58" fmla="*/ 2147483647 w 254"/>
              <a:gd name="T59" fmla="*/ 2147483647 h 234"/>
              <a:gd name="T60" fmla="*/ 2147483647 w 254"/>
              <a:gd name="T61" fmla="*/ 2147483647 h 234"/>
              <a:gd name="T62" fmla="*/ 2147483647 w 254"/>
              <a:gd name="T63" fmla="*/ 2147483647 h 234"/>
              <a:gd name="T64" fmla="*/ 2147483647 w 254"/>
              <a:gd name="T65" fmla="*/ 2147483647 h 234"/>
              <a:gd name="T66" fmla="*/ 2147483647 w 254"/>
              <a:gd name="T67" fmla="*/ 2147483647 h 234"/>
              <a:gd name="T68" fmla="*/ 2147483647 w 254"/>
              <a:gd name="T69" fmla="*/ 2147483647 h 234"/>
              <a:gd name="T70" fmla="*/ 2147483647 w 254"/>
              <a:gd name="T71" fmla="*/ 2147483647 h 234"/>
              <a:gd name="T72" fmla="*/ 2147483647 w 254"/>
              <a:gd name="T73" fmla="*/ 2147483647 h 234"/>
              <a:gd name="T74" fmla="*/ 2147483647 w 254"/>
              <a:gd name="T75" fmla="*/ 2147483647 h 234"/>
              <a:gd name="T76" fmla="*/ 2147483647 w 254"/>
              <a:gd name="T77" fmla="*/ 2147483647 h 234"/>
              <a:gd name="T78" fmla="*/ 2147483647 w 254"/>
              <a:gd name="T79" fmla="*/ 0 h 234"/>
              <a:gd name="T80" fmla="*/ 2147483647 w 254"/>
              <a:gd name="T81" fmla="*/ 0 h 234"/>
              <a:gd name="T82" fmla="*/ 2147483647 w 254"/>
              <a:gd name="T83" fmla="*/ 0 h 234"/>
              <a:gd name="T84" fmla="*/ 2147483647 w 254"/>
              <a:gd name="T85" fmla="*/ 0 h 234"/>
              <a:gd name="T86" fmla="*/ 2147483647 w 254"/>
              <a:gd name="T87" fmla="*/ 2147483647 h 234"/>
              <a:gd name="T88" fmla="*/ 0 w 254"/>
              <a:gd name="T89" fmla="*/ 2147483647 h 234"/>
              <a:gd name="T90" fmla="*/ 2147483647 w 254"/>
              <a:gd name="T91" fmla="*/ 2147483647 h 234"/>
              <a:gd name="T92" fmla="*/ 2147483647 w 254"/>
              <a:gd name="T93" fmla="*/ 2147483647 h 234"/>
              <a:gd name="T94" fmla="*/ 2147483647 w 254"/>
              <a:gd name="T95" fmla="*/ 2147483647 h 234"/>
              <a:gd name="T96" fmla="*/ 2147483647 w 254"/>
              <a:gd name="T97" fmla="*/ 2147483647 h 234"/>
              <a:gd name="T98" fmla="*/ 2147483647 w 254"/>
              <a:gd name="T99" fmla="*/ 2147483647 h 234"/>
              <a:gd name="T100" fmla="*/ 2147483647 w 254"/>
              <a:gd name="T101" fmla="*/ 2147483647 h 234"/>
              <a:gd name="T102" fmla="*/ 2147483647 w 254"/>
              <a:gd name="T103" fmla="*/ 2147483647 h 234"/>
              <a:gd name="T104" fmla="*/ 2147483647 w 254"/>
              <a:gd name="T105" fmla="*/ 2147483647 h 234"/>
              <a:gd name="T106" fmla="*/ 2147483647 w 254"/>
              <a:gd name="T107" fmla="*/ 2147483647 h 234"/>
              <a:gd name="T108" fmla="*/ 2147483647 w 254"/>
              <a:gd name="T109" fmla="*/ 2147483647 h 234"/>
              <a:gd name="T110" fmla="*/ 2147483647 w 254"/>
              <a:gd name="T111" fmla="*/ 2147483647 h 234"/>
              <a:gd name="T112" fmla="*/ 2147483647 w 254"/>
              <a:gd name="T113" fmla="*/ 2147483647 h 234"/>
              <a:gd name="T114" fmla="*/ 2147483647 w 254"/>
              <a:gd name="T115" fmla="*/ 2147483647 h 234"/>
              <a:gd name="T116" fmla="*/ 2147483647 w 254"/>
              <a:gd name="T117" fmla="*/ 2147483647 h 234"/>
              <a:gd name="T118" fmla="*/ 2147483647 w 254"/>
              <a:gd name="T119" fmla="*/ 2147483647 h 234"/>
              <a:gd name="T120" fmla="*/ 2147483647 w 254"/>
              <a:gd name="T121" fmla="*/ 2147483647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54"/>
              <a:gd name="T184" fmla="*/ 0 h 234"/>
              <a:gd name="T185" fmla="*/ 254 w 254"/>
              <a:gd name="T186" fmla="*/ 234 h 23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2" name="Freeform 293"/>
          <p:cNvSpPr>
            <a:spLocks/>
          </p:cNvSpPr>
          <p:nvPr/>
        </p:nvSpPr>
        <p:spPr bwMode="auto">
          <a:xfrm>
            <a:off x="5854700" y="1971675"/>
            <a:ext cx="20638" cy="49213"/>
          </a:xfrm>
          <a:custGeom>
            <a:avLst/>
            <a:gdLst>
              <a:gd name="T0" fmla="*/ 0 w 103"/>
              <a:gd name="T1" fmla="*/ 2147483647 h 221"/>
              <a:gd name="T2" fmla="*/ 0 w 103"/>
              <a:gd name="T3" fmla="*/ 2147483647 h 221"/>
              <a:gd name="T4" fmla="*/ 2147483647 w 103"/>
              <a:gd name="T5" fmla="*/ 2147483647 h 221"/>
              <a:gd name="T6" fmla="*/ 2147483647 w 103"/>
              <a:gd name="T7" fmla="*/ 2147483647 h 221"/>
              <a:gd name="T8" fmla="*/ 2147483647 w 103"/>
              <a:gd name="T9" fmla="*/ 2147483647 h 221"/>
              <a:gd name="T10" fmla="*/ 2147483647 w 103"/>
              <a:gd name="T11" fmla="*/ 2147483647 h 221"/>
              <a:gd name="T12" fmla="*/ 2147483647 w 103"/>
              <a:gd name="T13" fmla="*/ 2147483647 h 221"/>
              <a:gd name="T14" fmla="*/ 2147483647 w 103"/>
              <a:gd name="T15" fmla="*/ 2147483647 h 221"/>
              <a:gd name="T16" fmla="*/ 2147483647 w 103"/>
              <a:gd name="T17" fmla="*/ 2147483647 h 221"/>
              <a:gd name="T18" fmla="*/ 2147483647 w 103"/>
              <a:gd name="T19" fmla="*/ 2147483647 h 221"/>
              <a:gd name="T20" fmla="*/ 2147483647 w 103"/>
              <a:gd name="T21" fmla="*/ 2147483647 h 221"/>
              <a:gd name="T22" fmla="*/ 2147483647 w 103"/>
              <a:gd name="T23" fmla="*/ 2147483647 h 221"/>
              <a:gd name="T24" fmla="*/ 2147483647 w 103"/>
              <a:gd name="T25" fmla="*/ 2147483647 h 221"/>
              <a:gd name="T26" fmla="*/ 2147483647 w 103"/>
              <a:gd name="T27" fmla="*/ 2147483647 h 221"/>
              <a:gd name="T28" fmla="*/ 2147483647 w 103"/>
              <a:gd name="T29" fmla="*/ 2147483647 h 221"/>
              <a:gd name="T30" fmla="*/ 2147483647 w 103"/>
              <a:gd name="T31" fmla="*/ 2147483647 h 221"/>
              <a:gd name="T32" fmla="*/ 2147483647 w 103"/>
              <a:gd name="T33" fmla="*/ 2147483647 h 221"/>
              <a:gd name="T34" fmla="*/ 2147483647 w 103"/>
              <a:gd name="T35" fmla="*/ 2147483647 h 221"/>
              <a:gd name="T36" fmla="*/ 2147483647 w 103"/>
              <a:gd name="T37" fmla="*/ 2147483647 h 221"/>
              <a:gd name="T38" fmla="*/ 2147483647 w 103"/>
              <a:gd name="T39" fmla="*/ 2147483647 h 221"/>
              <a:gd name="T40" fmla="*/ 2147483647 w 103"/>
              <a:gd name="T41" fmla="*/ 2147483647 h 221"/>
              <a:gd name="T42" fmla="*/ 2147483647 w 103"/>
              <a:gd name="T43" fmla="*/ 2147483647 h 221"/>
              <a:gd name="T44" fmla="*/ 2147483647 w 103"/>
              <a:gd name="T45" fmla="*/ 2147483647 h 221"/>
              <a:gd name="T46" fmla="*/ 2147483647 w 103"/>
              <a:gd name="T47" fmla="*/ 2147483647 h 221"/>
              <a:gd name="T48" fmla="*/ 2147483647 w 103"/>
              <a:gd name="T49" fmla="*/ 2147483647 h 221"/>
              <a:gd name="T50" fmla="*/ 2147483647 w 103"/>
              <a:gd name="T51" fmla="*/ 2147483647 h 221"/>
              <a:gd name="T52" fmla="*/ 2147483647 w 103"/>
              <a:gd name="T53" fmla="*/ 2147483647 h 221"/>
              <a:gd name="T54" fmla="*/ 2147483647 w 103"/>
              <a:gd name="T55" fmla="*/ 2147483647 h 221"/>
              <a:gd name="T56" fmla="*/ 2147483647 w 103"/>
              <a:gd name="T57" fmla="*/ 2147483647 h 221"/>
              <a:gd name="T58" fmla="*/ 2147483647 w 103"/>
              <a:gd name="T59" fmla="*/ 2147483647 h 221"/>
              <a:gd name="T60" fmla="*/ 2147483647 w 103"/>
              <a:gd name="T61" fmla="*/ 2147483647 h 221"/>
              <a:gd name="T62" fmla="*/ 2147483647 w 103"/>
              <a:gd name="T63" fmla="*/ 2147483647 h 221"/>
              <a:gd name="T64" fmla="*/ 2147483647 w 103"/>
              <a:gd name="T65" fmla="*/ 2147483647 h 221"/>
              <a:gd name="T66" fmla="*/ 2147483647 w 103"/>
              <a:gd name="T67" fmla="*/ 0 h 221"/>
              <a:gd name="T68" fmla="*/ 2147483647 w 103"/>
              <a:gd name="T69" fmla="*/ 2147483647 h 221"/>
              <a:gd name="T70" fmla="*/ 2147483647 w 103"/>
              <a:gd name="T71" fmla="*/ 2147483647 h 221"/>
              <a:gd name="T72" fmla="*/ 2147483647 w 103"/>
              <a:gd name="T73" fmla="*/ 2147483647 h 221"/>
              <a:gd name="T74" fmla="*/ 2147483647 w 103"/>
              <a:gd name="T75" fmla="*/ 2147483647 h 221"/>
              <a:gd name="T76" fmla="*/ 2147483647 w 103"/>
              <a:gd name="T77" fmla="*/ 2147483647 h 221"/>
              <a:gd name="T78" fmla="*/ 2147483647 w 103"/>
              <a:gd name="T79" fmla="*/ 2147483647 h 221"/>
              <a:gd name="T80" fmla="*/ 0 w 103"/>
              <a:gd name="T81" fmla="*/ 2147483647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03"/>
              <a:gd name="T124" fmla="*/ 0 h 221"/>
              <a:gd name="T125" fmla="*/ 103 w 103"/>
              <a:gd name="T126" fmla="*/ 221 h 22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3" name="Freeform 294"/>
          <p:cNvSpPr>
            <a:spLocks/>
          </p:cNvSpPr>
          <p:nvPr/>
        </p:nvSpPr>
        <p:spPr bwMode="auto">
          <a:xfrm>
            <a:off x="5997575" y="1943100"/>
            <a:ext cx="44450" cy="65088"/>
          </a:xfrm>
          <a:custGeom>
            <a:avLst/>
            <a:gdLst>
              <a:gd name="T0" fmla="*/ 2147483647 w 221"/>
              <a:gd name="T1" fmla="*/ 2147483647 h 288"/>
              <a:gd name="T2" fmla="*/ 2147483647 w 221"/>
              <a:gd name="T3" fmla="*/ 2147483647 h 288"/>
              <a:gd name="T4" fmla="*/ 2147483647 w 221"/>
              <a:gd name="T5" fmla="*/ 2147483647 h 288"/>
              <a:gd name="T6" fmla="*/ 2147483647 w 221"/>
              <a:gd name="T7" fmla="*/ 2147483647 h 288"/>
              <a:gd name="T8" fmla="*/ 2147483647 w 221"/>
              <a:gd name="T9" fmla="*/ 2147483647 h 288"/>
              <a:gd name="T10" fmla="*/ 2147483647 w 221"/>
              <a:gd name="T11" fmla="*/ 2147483647 h 288"/>
              <a:gd name="T12" fmla="*/ 2147483647 w 221"/>
              <a:gd name="T13" fmla="*/ 2147483647 h 288"/>
              <a:gd name="T14" fmla="*/ 2147483647 w 221"/>
              <a:gd name="T15" fmla="*/ 2147483647 h 288"/>
              <a:gd name="T16" fmla="*/ 2147483647 w 221"/>
              <a:gd name="T17" fmla="*/ 2147483647 h 288"/>
              <a:gd name="T18" fmla="*/ 2147483647 w 221"/>
              <a:gd name="T19" fmla="*/ 2147483647 h 288"/>
              <a:gd name="T20" fmla="*/ 2147483647 w 221"/>
              <a:gd name="T21" fmla="*/ 2147483647 h 288"/>
              <a:gd name="T22" fmla="*/ 2147483647 w 221"/>
              <a:gd name="T23" fmla="*/ 2147483647 h 288"/>
              <a:gd name="T24" fmla="*/ 2147483647 w 221"/>
              <a:gd name="T25" fmla="*/ 2147483647 h 288"/>
              <a:gd name="T26" fmla="*/ 2147483647 w 221"/>
              <a:gd name="T27" fmla="*/ 2147483647 h 288"/>
              <a:gd name="T28" fmla="*/ 2147483647 w 221"/>
              <a:gd name="T29" fmla="*/ 2147483647 h 288"/>
              <a:gd name="T30" fmla="*/ 2147483647 w 221"/>
              <a:gd name="T31" fmla="*/ 2147483647 h 288"/>
              <a:gd name="T32" fmla="*/ 2147483647 w 221"/>
              <a:gd name="T33" fmla="*/ 2147483647 h 288"/>
              <a:gd name="T34" fmla="*/ 2147483647 w 221"/>
              <a:gd name="T35" fmla="*/ 2147483647 h 288"/>
              <a:gd name="T36" fmla="*/ 2147483647 w 221"/>
              <a:gd name="T37" fmla="*/ 2147483647 h 288"/>
              <a:gd name="T38" fmla="*/ 2147483647 w 221"/>
              <a:gd name="T39" fmla="*/ 2147483647 h 288"/>
              <a:gd name="T40" fmla="*/ 2147483647 w 221"/>
              <a:gd name="T41" fmla="*/ 2147483647 h 288"/>
              <a:gd name="T42" fmla="*/ 2147483647 w 221"/>
              <a:gd name="T43" fmla="*/ 2147483647 h 288"/>
              <a:gd name="T44" fmla="*/ 2147483647 w 221"/>
              <a:gd name="T45" fmla="*/ 2147483647 h 288"/>
              <a:gd name="T46" fmla="*/ 2147483647 w 221"/>
              <a:gd name="T47" fmla="*/ 2147483647 h 288"/>
              <a:gd name="T48" fmla="*/ 2147483647 w 221"/>
              <a:gd name="T49" fmla="*/ 2147483647 h 288"/>
              <a:gd name="T50" fmla="*/ 2147483647 w 221"/>
              <a:gd name="T51" fmla="*/ 2147483647 h 288"/>
              <a:gd name="T52" fmla="*/ 2147483647 w 221"/>
              <a:gd name="T53" fmla="*/ 2147483647 h 288"/>
              <a:gd name="T54" fmla="*/ 2147483647 w 221"/>
              <a:gd name="T55" fmla="*/ 2147483647 h 288"/>
              <a:gd name="T56" fmla="*/ 2147483647 w 221"/>
              <a:gd name="T57" fmla="*/ 2147483647 h 288"/>
              <a:gd name="T58" fmla="*/ 2147483647 w 221"/>
              <a:gd name="T59" fmla="*/ 2147483647 h 288"/>
              <a:gd name="T60" fmla="*/ 2147483647 w 221"/>
              <a:gd name="T61" fmla="*/ 2147483647 h 288"/>
              <a:gd name="T62" fmla="*/ 2147483647 w 221"/>
              <a:gd name="T63" fmla="*/ 2147483647 h 288"/>
              <a:gd name="T64" fmla="*/ 2147483647 w 221"/>
              <a:gd name="T65" fmla="*/ 2147483647 h 288"/>
              <a:gd name="T66" fmla="*/ 2147483647 w 221"/>
              <a:gd name="T67" fmla="*/ 2147483647 h 288"/>
              <a:gd name="T68" fmla="*/ 2147483647 w 221"/>
              <a:gd name="T69" fmla="*/ 2147483647 h 288"/>
              <a:gd name="T70" fmla="*/ 2147483647 w 221"/>
              <a:gd name="T71" fmla="*/ 2147483647 h 288"/>
              <a:gd name="T72" fmla="*/ 2147483647 w 221"/>
              <a:gd name="T73" fmla="*/ 2147483647 h 288"/>
              <a:gd name="T74" fmla="*/ 2147483647 w 221"/>
              <a:gd name="T75" fmla="*/ 2147483647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1"/>
              <a:gd name="T115" fmla="*/ 0 h 288"/>
              <a:gd name="T116" fmla="*/ 221 w 221"/>
              <a:gd name="T117" fmla="*/ 288 h 28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4" name="Freeform 295"/>
          <p:cNvSpPr>
            <a:spLocks/>
          </p:cNvSpPr>
          <p:nvPr/>
        </p:nvSpPr>
        <p:spPr bwMode="auto">
          <a:xfrm>
            <a:off x="5935663" y="1976438"/>
            <a:ext cx="14287" cy="39687"/>
          </a:xfrm>
          <a:custGeom>
            <a:avLst/>
            <a:gdLst>
              <a:gd name="T0" fmla="*/ 2147483647 w 74"/>
              <a:gd name="T1" fmla="*/ 2147483647 h 174"/>
              <a:gd name="T2" fmla="*/ 2147483647 w 74"/>
              <a:gd name="T3" fmla="*/ 2147483647 h 174"/>
              <a:gd name="T4" fmla="*/ 2147483647 w 74"/>
              <a:gd name="T5" fmla="*/ 2147483647 h 174"/>
              <a:gd name="T6" fmla="*/ 2147483647 w 74"/>
              <a:gd name="T7" fmla="*/ 2147483647 h 174"/>
              <a:gd name="T8" fmla="*/ 2147483647 w 74"/>
              <a:gd name="T9" fmla="*/ 0 h 174"/>
              <a:gd name="T10" fmla="*/ 2147483647 w 74"/>
              <a:gd name="T11" fmla="*/ 2147483647 h 174"/>
              <a:gd name="T12" fmla="*/ 2147483647 w 74"/>
              <a:gd name="T13" fmla="*/ 2147483647 h 174"/>
              <a:gd name="T14" fmla="*/ 0 w 74"/>
              <a:gd name="T15" fmla="*/ 2147483647 h 174"/>
              <a:gd name="T16" fmla="*/ 0 w 74"/>
              <a:gd name="T17" fmla="*/ 2147483647 h 174"/>
              <a:gd name="T18" fmla="*/ 2147483647 w 74"/>
              <a:gd name="T19" fmla="*/ 2147483647 h 174"/>
              <a:gd name="T20" fmla="*/ 2147483647 w 74"/>
              <a:gd name="T21" fmla="*/ 2147483647 h 174"/>
              <a:gd name="T22" fmla="*/ 2147483647 w 74"/>
              <a:gd name="T23" fmla="*/ 2147483647 h 174"/>
              <a:gd name="T24" fmla="*/ 2147483647 w 74"/>
              <a:gd name="T25" fmla="*/ 2147483647 h 174"/>
              <a:gd name="T26" fmla="*/ 2147483647 w 74"/>
              <a:gd name="T27" fmla="*/ 2147483647 h 174"/>
              <a:gd name="T28" fmla="*/ 2147483647 w 74"/>
              <a:gd name="T29" fmla="*/ 2147483647 h 174"/>
              <a:gd name="T30" fmla="*/ 2147483647 w 74"/>
              <a:gd name="T31" fmla="*/ 2147483647 h 174"/>
              <a:gd name="T32" fmla="*/ 2147483647 w 74"/>
              <a:gd name="T33" fmla="*/ 2147483647 h 174"/>
              <a:gd name="T34" fmla="*/ 2147483647 w 74"/>
              <a:gd name="T35" fmla="*/ 2147483647 h 174"/>
              <a:gd name="T36" fmla="*/ 2147483647 w 74"/>
              <a:gd name="T37" fmla="*/ 2147483647 h 174"/>
              <a:gd name="T38" fmla="*/ 2147483647 w 74"/>
              <a:gd name="T39" fmla="*/ 2147483647 h 174"/>
              <a:gd name="T40" fmla="*/ 2147483647 w 74"/>
              <a:gd name="T41" fmla="*/ 2147483647 h 174"/>
              <a:gd name="T42" fmla="*/ 2147483647 w 74"/>
              <a:gd name="T43" fmla="*/ 2147483647 h 174"/>
              <a:gd name="T44" fmla="*/ 2147483647 w 74"/>
              <a:gd name="T45" fmla="*/ 2147483647 h 174"/>
              <a:gd name="T46" fmla="*/ 2147483647 w 74"/>
              <a:gd name="T47" fmla="*/ 2147483647 h 174"/>
              <a:gd name="T48" fmla="*/ 2147483647 w 74"/>
              <a:gd name="T49" fmla="*/ 2147483647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4"/>
              <a:gd name="T76" fmla="*/ 0 h 174"/>
              <a:gd name="T77" fmla="*/ 74 w 74"/>
              <a:gd name="T78" fmla="*/ 174 h 1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5" name="Freeform 296"/>
          <p:cNvSpPr>
            <a:spLocks/>
          </p:cNvSpPr>
          <p:nvPr/>
        </p:nvSpPr>
        <p:spPr bwMode="auto">
          <a:xfrm>
            <a:off x="5943600" y="1998663"/>
            <a:ext cx="7938" cy="19050"/>
          </a:xfrm>
          <a:custGeom>
            <a:avLst/>
            <a:gdLst>
              <a:gd name="T0" fmla="*/ 2147483647 w 39"/>
              <a:gd name="T1" fmla="*/ 2147483647 h 87"/>
              <a:gd name="T2" fmla="*/ 2147483647 w 39"/>
              <a:gd name="T3" fmla="*/ 2147483647 h 87"/>
              <a:gd name="T4" fmla="*/ 2147483647 w 39"/>
              <a:gd name="T5" fmla="*/ 2147483647 h 87"/>
              <a:gd name="T6" fmla="*/ 2147483647 w 39"/>
              <a:gd name="T7" fmla="*/ 0 h 87"/>
              <a:gd name="T8" fmla="*/ 2147483647 w 39"/>
              <a:gd name="T9" fmla="*/ 0 h 87"/>
              <a:gd name="T10" fmla="*/ 2147483647 w 39"/>
              <a:gd name="T11" fmla="*/ 2147483647 h 87"/>
              <a:gd name="T12" fmla="*/ 2147483647 w 39"/>
              <a:gd name="T13" fmla="*/ 2147483647 h 87"/>
              <a:gd name="T14" fmla="*/ 0 w 39"/>
              <a:gd name="T15" fmla="*/ 2147483647 h 87"/>
              <a:gd name="T16" fmla="*/ 0 w 39"/>
              <a:gd name="T17" fmla="*/ 2147483647 h 87"/>
              <a:gd name="T18" fmla="*/ 0 w 39"/>
              <a:gd name="T19" fmla="*/ 2147483647 h 87"/>
              <a:gd name="T20" fmla="*/ 2147483647 w 39"/>
              <a:gd name="T21" fmla="*/ 2147483647 h 87"/>
              <a:gd name="T22" fmla="*/ 2147483647 w 39"/>
              <a:gd name="T23" fmla="*/ 2147483647 h 87"/>
              <a:gd name="T24" fmla="*/ 2147483647 w 39"/>
              <a:gd name="T25" fmla="*/ 2147483647 h 87"/>
              <a:gd name="T26" fmla="*/ 2147483647 w 39"/>
              <a:gd name="T27" fmla="*/ 2147483647 h 87"/>
              <a:gd name="T28" fmla="*/ 2147483647 w 39"/>
              <a:gd name="T29" fmla="*/ 2147483647 h 87"/>
              <a:gd name="T30" fmla="*/ 2147483647 w 39"/>
              <a:gd name="T31" fmla="*/ 2147483647 h 87"/>
              <a:gd name="T32" fmla="*/ 2147483647 w 39"/>
              <a:gd name="T33" fmla="*/ 2147483647 h 87"/>
              <a:gd name="T34" fmla="*/ 2147483647 w 39"/>
              <a:gd name="T35" fmla="*/ 2147483647 h 87"/>
              <a:gd name="T36" fmla="*/ 2147483647 w 39"/>
              <a:gd name="T37" fmla="*/ 2147483647 h 87"/>
              <a:gd name="T38" fmla="*/ 2147483647 w 39"/>
              <a:gd name="T39" fmla="*/ 2147483647 h 87"/>
              <a:gd name="T40" fmla="*/ 2147483647 w 39"/>
              <a:gd name="T41" fmla="*/ 2147483647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"/>
              <a:gd name="T64" fmla="*/ 0 h 87"/>
              <a:gd name="T65" fmla="*/ 39 w 39"/>
              <a:gd name="T66" fmla="*/ 87 h 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6" name="Freeform 297"/>
          <p:cNvSpPr>
            <a:spLocks/>
          </p:cNvSpPr>
          <p:nvPr/>
        </p:nvSpPr>
        <p:spPr bwMode="auto">
          <a:xfrm>
            <a:off x="5937250" y="1984375"/>
            <a:ext cx="6350" cy="11113"/>
          </a:xfrm>
          <a:custGeom>
            <a:avLst/>
            <a:gdLst>
              <a:gd name="T0" fmla="*/ 2147483647 w 34"/>
              <a:gd name="T1" fmla="*/ 2147483647 h 51"/>
              <a:gd name="T2" fmla="*/ 2147483647 w 34"/>
              <a:gd name="T3" fmla="*/ 2147483647 h 51"/>
              <a:gd name="T4" fmla="*/ 2147483647 w 34"/>
              <a:gd name="T5" fmla="*/ 2147483647 h 51"/>
              <a:gd name="T6" fmla="*/ 2147483647 w 34"/>
              <a:gd name="T7" fmla="*/ 2147483647 h 51"/>
              <a:gd name="T8" fmla="*/ 2147483647 w 34"/>
              <a:gd name="T9" fmla="*/ 2147483647 h 51"/>
              <a:gd name="T10" fmla="*/ 2147483647 w 34"/>
              <a:gd name="T11" fmla="*/ 2147483647 h 51"/>
              <a:gd name="T12" fmla="*/ 2147483647 w 34"/>
              <a:gd name="T13" fmla="*/ 2147483647 h 51"/>
              <a:gd name="T14" fmla="*/ 2147483647 w 34"/>
              <a:gd name="T15" fmla="*/ 0 h 51"/>
              <a:gd name="T16" fmla="*/ 2147483647 w 34"/>
              <a:gd name="T17" fmla="*/ 0 h 51"/>
              <a:gd name="T18" fmla="*/ 2147483647 w 34"/>
              <a:gd name="T19" fmla="*/ 2147483647 h 51"/>
              <a:gd name="T20" fmla="*/ 2147483647 w 34"/>
              <a:gd name="T21" fmla="*/ 2147483647 h 51"/>
              <a:gd name="T22" fmla="*/ 0 w 34"/>
              <a:gd name="T23" fmla="*/ 2147483647 h 51"/>
              <a:gd name="T24" fmla="*/ 0 w 34"/>
              <a:gd name="T25" fmla="*/ 2147483647 h 51"/>
              <a:gd name="T26" fmla="*/ 2147483647 w 34"/>
              <a:gd name="T27" fmla="*/ 2147483647 h 51"/>
              <a:gd name="T28" fmla="*/ 2147483647 w 34"/>
              <a:gd name="T29" fmla="*/ 2147483647 h 51"/>
              <a:gd name="T30" fmla="*/ 2147483647 w 34"/>
              <a:gd name="T31" fmla="*/ 2147483647 h 51"/>
              <a:gd name="T32" fmla="*/ 2147483647 w 34"/>
              <a:gd name="T33" fmla="*/ 2147483647 h 51"/>
              <a:gd name="T34" fmla="*/ 2147483647 w 34"/>
              <a:gd name="T35" fmla="*/ 2147483647 h 51"/>
              <a:gd name="T36" fmla="*/ 2147483647 w 34"/>
              <a:gd name="T37" fmla="*/ 2147483647 h 51"/>
              <a:gd name="T38" fmla="*/ 2147483647 w 34"/>
              <a:gd name="T39" fmla="*/ 2147483647 h 51"/>
              <a:gd name="T40" fmla="*/ 2147483647 w 34"/>
              <a:gd name="T41" fmla="*/ 2147483647 h 51"/>
              <a:gd name="T42" fmla="*/ 2147483647 w 34"/>
              <a:gd name="T43" fmla="*/ 2147483647 h 51"/>
              <a:gd name="T44" fmla="*/ 2147483647 w 34"/>
              <a:gd name="T45" fmla="*/ 2147483647 h 51"/>
              <a:gd name="T46" fmla="*/ 2147483647 w 34"/>
              <a:gd name="T47" fmla="*/ 2147483647 h 51"/>
              <a:gd name="T48" fmla="*/ 2147483647 w 34"/>
              <a:gd name="T49" fmla="*/ 2147483647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4"/>
              <a:gd name="T76" fmla="*/ 0 h 51"/>
              <a:gd name="T77" fmla="*/ 34 w 34"/>
              <a:gd name="T78" fmla="*/ 51 h 5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7" name="Freeform 298"/>
          <p:cNvSpPr>
            <a:spLocks/>
          </p:cNvSpPr>
          <p:nvPr/>
        </p:nvSpPr>
        <p:spPr bwMode="auto">
          <a:xfrm>
            <a:off x="5930900" y="1974850"/>
            <a:ext cx="9525" cy="6350"/>
          </a:xfrm>
          <a:custGeom>
            <a:avLst/>
            <a:gdLst>
              <a:gd name="T0" fmla="*/ 2147483647 w 46"/>
              <a:gd name="T1" fmla="*/ 2147483647 h 33"/>
              <a:gd name="T2" fmla="*/ 2147483647 w 46"/>
              <a:gd name="T3" fmla="*/ 2147483647 h 33"/>
              <a:gd name="T4" fmla="*/ 2147483647 w 46"/>
              <a:gd name="T5" fmla="*/ 2147483647 h 33"/>
              <a:gd name="T6" fmla="*/ 2147483647 w 46"/>
              <a:gd name="T7" fmla="*/ 2147483647 h 33"/>
              <a:gd name="T8" fmla="*/ 2147483647 w 46"/>
              <a:gd name="T9" fmla="*/ 2147483647 h 33"/>
              <a:gd name="T10" fmla="*/ 2147483647 w 46"/>
              <a:gd name="T11" fmla="*/ 2147483647 h 33"/>
              <a:gd name="T12" fmla="*/ 2147483647 w 46"/>
              <a:gd name="T13" fmla="*/ 2147483647 h 33"/>
              <a:gd name="T14" fmla="*/ 2147483647 w 46"/>
              <a:gd name="T15" fmla="*/ 0 h 33"/>
              <a:gd name="T16" fmla="*/ 2147483647 w 46"/>
              <a:gd name="T17" fmla="*/ 0 h 33"/>
              <a:gd name="T18" fmla="*/ 2147483647 w 46"/>
              <a:gd name="T19" fmla="*/ 0 h 33"/>
              <a:gd name="T20" fmla="*/ 2147483647 w 46"/>
              <a:gd name="T21" fmla="*/ 2147483647 h 33"/>
              <a:gd name="T22" fmla="*/ 2147483647 w 46"/>
              <a:gd name="T23" fmla="*/ 2147483647 h 33"/>
              <a:gd name="T24" fmla="*/ 2147483647 w 46"/>
              <a:gd name="T25" fmla="*/ 2147483647 h 33"/>
              <a:gd name="T26" fmla="*/ 2147483647 w 46"/>
              <a:gd name="T27" fmla="*/ 2147483647 h 33"/>
              <a:gd name="T28" fmla="*/ 2147483647 w 46"/>
              <a:gd name="T29" fmla="*/ 2147483647 h 33"/>
              <a:gd name="T30" fmla="*/ 0 w 46"/>
              <a:gd name="T31" fmla="*/ 2147483647 h 33"/>
              <a:gd name="T32" fmla="*/ 0 w 46"/>
              <a:gd name="T33" fmla="*/ 2147483647 h 33"/>
              <a:gd name="T34" fmla="*/ 2147483647 w 46"/>
              <a:gd name="T35" fmla="*/ 2147483647 h 33"/>
              <a:gd name="T36" fmla="*/ 2147483647 w 46"/>
              <a:gd name="T37" fmla="*/ 2147483647 h 33"/>
              <a:gd name="T38" fmla="*/ 2147483647 w 46"/>
              <a:gd name="T39" fmla="*/ 2147483647 h 33"/>
              <a:gd name="T40" fmla="*/ 2147483647 w 46"/>
              <a:gd name="T41" fmla="*/ 2147483647 h 33"/>
              <a:gd name="T42" fmla="*/ 2147483647 w 46"/>
              <a:gd name="T43" fmla="*/ 2147483647 h 33"/>
              <a:gd name="T44" fmla="*/ 2147483647 w 46"/>
              <a:gd name="T45" fmla="*/ 2147483647 h 33"/>
              <a:gd name="T46" fmla="*/ 2147483647 w 46"/>
              <a:gd name="T47" fmla="*/ 2147483647 h 33"/>
              <a:gd name="T48" fmla="*/ 2147483647 w 46"/>
              <a:gd name="T49" fmla="*/ 2147483647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6"/>
              <a:gd name="T76" fmla="*/ 0 h 33"/>
              <a:gd name="T77" fmla="*/ 46 w 46"/>
              <a:gd name="T78" fmla="*/ 33 h 3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8" name="Freeform 299"/>
          <p:cNvSpPr>
            <a:spLocks/>
          </p:cNvSpPr>
          <p:nvPr/>
        </p:nvSpPr>
        <p:spPr bwMode="auto">
          <a:xfrm>
            <a:off x="5888038" y="1962150"/>
            <a:ext cx="36512" cy="49213"/>
          </a:xfrm>
          <a:custGeom>
            <a:avLst/>
            <a:gdLst>
              <a:gd name="T0" fmla="*/ 2147483647 w 177"/>
              <a:gd name="T1" fmla="*/ 2147483647 h 219"/>
              <a:gd name="T2" fmla="*/ 2147483647 w 177"/>
              <a:gd name="T3" fmla="*/ 2147483647 h 219"/>
              <a:gd name="T4" fmla="*/ 2147483647 w 177"/>
              <a:gd name="T5" fmla="*/ 2147483647 h 219"/>
              <a:gd name="T6" fmla="*/ 2147483647 w 177"/>
              <a:gd name="T7" fmla="*/ 2147483647 h 219"/>
              <a:gd name="T8" fmla="*/ 2147483647 w 177"/>
              <a:gd name="T9" fmla="*/ 2147483647 h 219"/>
              <a:gd name="T10" fmla="*/ 2147483647 w 177"/>
              <a:gd name="T11" fmla="*/ 2147483647 h 219"/>
              <a:gd name="T12" fmla="*/ 2147483647 w 177"/>
              <a:gd name="T13" fmla="*/ 2147483647 h 219"/>
              <a:gd name="T14" fmla="*/ 2147483647 w 177"/>
              <a:gd name="T15" fmla="*/ 2147483647 h 219"/>
              <a:gd name="T16" fmla="*/ 0 w 177"/>
              <a:gd name="T17" fmla="*/ 2147483647 h 219"/>
              <a:gd name="T18" fmla="*/ 2147483647 w 177"/>
              <a:gd name="T19" fmla="*/ 2147483647 h 219"/>
              <a:gd name="T20" fmla="*/ 2147483647 w 177"/>
              <a:gd name="T21" fmla="*/ 2147483647 h 219"/>
              <a:gd name="T22" fmla="*/ 2147483647 w 177"/>
              <a:gd name="T23" fmla="*/ 2147483647 h 219"/>
              <a:gd name="T24" fmla="*/ 2147483647 w 177"/>
              <a:gd name="T25" fmla="*/ 2147483647 h 219"/>
              <a:gd name="T26" fmla="*/ 2147483647 w 177"/>
              <a:gd name="T27" fmla="*/ 2147483647 h 219"/>
              <a:gd name="T28" fmla="*/ 2147483647 w 177"/>
              <a:gd name="T29" fmla="*/ 2147483647 h 219"/>
              <a:gd name="T30" fmla="*/ 2147483647 w 177"/>
              <a:gd name="T31" fmla="*/ 2147483647 h 219"/>
              <a:gd name="T32" fmla="*/ 2147483647 w 177"/>
              <a:gd name="T33" fmla="*/ 2147483647 h 219"/>
              <a:gd name="T34" fmla="*/ 2147483647 w 177"/>
              <a:gd name="T35" fmla="*/ 2147483647 h 219"/>
              <a:gd name="T36" fmla="*/ 2147483647 w 177"/>
              <a:gd name="T37" fmla="*/ 2147483647 h 219"/>
              <a:gd name="T38" fmla="*/ 2147483647 w 177"/>
              <a:gd name="T39" fmla="*/ 2147483647 h 219"/>
              <a:gd name="T40" fmla="*/ 2147483647 w 177"/>
              <a:gd name="T41" fmla="*/ 2147483647 h 219"/>
              <a:gd name="T42" fmla="*/ 2147483647 w 177"/>
              <a:gd name="T43" fmla="*/ 2147483647 h 219"/>
              <a:gd name="T44" fmla="*/ 2147483647 w 177"/>
              <a:gd name="T45" fmla="*/ 2147483647 h 219"/>
              <a:gd name="T46" fmla="*/ 2147483647 w 177"/>
              <a:gd name="T47" fmla="*/ 2147483647 h 219"/>
              <a:gd name="T48" fmla="*/ 2147483647 w 177"/>
              <a:gd name="T49" fmla="*/ 2147483647 h 219"/>
              <a:gd name="T50" fmla="*/ 2147483647 w 177"/>
              <a:gd name="T51" fmla="*/ 2147483647 h 219"/>
              <a:gd name="T52" fmla="*/ 2147483647 w 177"/>
              <a:gd name="T53" fmla="*/ 2147483647 h 219"/>
              <a:gd name="T54" fmla="*/ 2147483647 w 177"/>
              <a:gd name="T55" fmla="*/ 2147483647 h 219"/>
              <a:gd name="T56" fmla="*/ 2147483647 w 177"/>
              <a:gd name="T57" fmla="*/ 2147483647 h 219"/>
              <a:gd name="T58" fmla="*/ 2147483647 w 177"/>
              <a:gd name="T59" fmla="*/ 2147483647 h 219"/>
              <a:gd name="T60" fmla="*/ 2147483647 w 177"/>
              <a:gd name="T61" fmla="*/ 2147483647 h 219"/>
              <a:gd name="T62" fmla="*/ 2147483647 w 177"/>
              <a:gd name="T63" fmla="*/ 2147483647 h 219"/>
              <a:gd name="T64" fmla="*/ 2147483647 w 177"/>
              <a:gd name="T65" fmla="*/ 2147483647 h 219"/>
              <a:gd name="T66" fmla="*/ 2147483647 w 177"/>
              <a:gd name="T67" fmla="*/ 2147483647 h 219"/>
              <a:gd name="T68" fmla="*/ 2147483647 w 177"/>
              <a:gd name="T69" fmla="*/ 2147483647 h 219"/>
              <a:gd name="T70" fmla="*/ 2147483647 w 177"/>
              <a:gd name="T71" fmla="*/ 2147483647 h 219"/>
              <a:gd name="T72" fmla="*/ 2147483647 w 177"/>
              <a:gd name="T73" fmla="*/ 2147483647 h 219"/>
              <a:gd name="T74" fmla="*/ 2147483647 w 177"/>
              <a:gd name="T75" fmla="*/ 2147483647 h 219"/>
              <a:gd name="T76" fmla="*/ 2147483647 w 177"/>
              <a:gd name="T77" fmla="*/ 2147483647 h 219"/>
              <a:gd name="T78" fmla="*/ 2147483647 w 177"/>
              <a:gd name="T79" fmla="*/ 2147483647 h 219"/>
              <a:gd name="T80" fmla="*/ 2147483647 w 177"/>
              <a:gd name="T81" fmla="*/ 2147483647 h 219"/>
              <a:gd name="T82" fmla="*/ 2147483647 w 177"/>
              <a:gd name="T83" fmla="*/ 2147483647 h 219"/>
              <a:gd name="T84" fmla="*/ 2147483647 w 177"/>
              <a:gd name="T85" fmla="*/ 2147483647 h 219"/>
              <a:gd name="T86" fmla="*/ 2147483647 w 177"/>
              <a:gd name="T87" fmla="*/ 2147483647 h 219"/>
              <a:gd name="T88" fmla="*/ 2147483647 w 177"/>
              <a:gd name="T89" fmla="*/ 2147483647 h 219"/>
              <a:gd name="T90" fmla="*/ 2147483647 w 177"/>
              <a:gd name="T91" fmla="*/ 2147483647 h 219"/>
              <a:gd name="T92" fmla="*/ 2147483647 w 177"/>
              <a:gd name="T93" fmla="*/ 2147483647 h 219"/>
              <a:gd name="T94" fmla="*/ 2147483647 w 177"/>
              <a:gd name="T95" fmla="*/ 2147483647 h 219"/>
              <a:gd name="T96" fmla="*/ 2147483647 w 177"/>
              <a:gd name="T97" fmla="*/ 2147483647 h 219"/>
              <a:gd name="T98" fmla="*/ 2147483647 w 177"/>
              <a:gd name="T99" fmla="*/ 2147483647 h 219"/>
              <a:gd name="T100" fmla="*/ 2147483647 w 177"/>
              <a:gd name="T101" fmla="*/ 2147483647 h 219"/>
              <a:gd name="T102" fmla="*/ 2147483647 w 177"/>
              <a:gd name="T103" fmla="*/ 2147483647 h 219"/>
              <a:gd name="T104" fmla="*/ 2147483647 w 177"/>
              <a:gd name="T105" fmla="*/ 2147483647 h 219"/>
              <a:gd name="T106" fmla="*/ 2147483647 w 177"/>
              <a:gd name="T107" fmla="*/ 2147483647 h 219"/>
              <a:gd name="T108" fmla="*/ 2147483647 w 177"/>
              <a:gd name="T109" fmla="*/ 0 h 219"/>
              <a:gd name="T110" fmla="*/ 2147483647 w 177"/>
              <a:gd name="T111" fmla="*/ 2147483647 h 219"/>
              <a:gd name="T112" fmla="*/ 2147483647 w 177"/>
              <a:gd name="T113" fmla="*/ 2147483647 h 219"/>
              <a:gd name="T114" fmla="*/ 2147483647 w 177"/>
              <a:gd name="T115" fmla="*/ 2147483647 h 219"/>
              <a:gd name="T116" fmla="*/ 2147483647 w 177"/>
              <a:gd name="T117" fmla="*/ 2147483647 h 219"/>
              <a:gd name="T118" fmla="*/ 2147483647 w 177"/>
              <a:gd name="T119" fmla="*/ 2147483647 h 219"/>
              <a:gd name="T120" fmla="*/ 2147483647 w 177"/>
              <a:gd name="T121" fmla="*/ 2147483647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77"/>
              <a:gd name="T184" fmla="*/ 0 h 219"/>
              <a:gd name="T185" fmla="*/ 177 w 177"/>
              <a:gd name="T186" fmla="*/ 219 h 21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59" name="Freeform 300"/>
          <p:cNvSpPr>
            <a:spLocks/>
          </p:cNvSpPr>
          <p:nvPr/>
        </p:nvSpPr>
        <p:spPr bwMode="auto">
          <a:xfrm>
            <a:off x="5948363" y="1960563"/>
            <a:ext cx="23812" cy="39687"/>
          </a:xfrm>
          <a:custGeom>
            <a:avLst/>
            <a:gdLst>
              <a:gd name="T0" fmla="*/ 2147483647 w 115"/>
              <a:gd name="T1" fmla="*/ 2147483647 h 170"/>
              <a:gd name="T2" fmla="*/ 2147483647 w 115"/>
              <a:gd name="T3" fmla="*/ 2147483647 h 170"/>
              <a:gd name="T4" fmla="*/ 2147483647 w 115"/>
              <a:gd name="T5" fmla="*/ 2147483647 h 170"/>
              <a:gd name="T6" fmla="*/ 2147483647 w 115"/>
              <a:gd name="T7" fmla="*/ 2147483647 h 170"/>
              <a:gd name="T8" fmla="*/ 2147483647 w 115"/>
              <a:gd name="T9" fmla="*/ 2147483647 h 170"/>
              <a:gd name="T10" fmla="*/ 2147483647 w 115"/>
              <a:gd name="T11" fmla="*/ 2147483647 h 170"/>
              <a:gd name="T12" fmla="*/ 2147483647 w 115"/>
              <a:gd name="T13" fmla="*/ 2147483647 h 170"/>
              <a:gd name="T14" fmla="*/ 2147483647 w 115"/>
              <a:gd name="T15" fmla="*/ 2147483647 h 170"/>
              <a:gd name="T16" fmla="*/ 2147483647 w 115"/>
              <a:gd name="T17" fmla="*/ 2147483647 h 170"/>
              <a:gd name="T18" fmla="*/ 2147483647 w 115"/>
              <a:gd name="T19" fmla="*/ 2147483647 h 170"/>
              <a:gd name="T20" fmla="*/ 2147483647 w 115"/>
              <a:gd name="T21" fmla="*/ 2147483647 h 170"/>
              <a:gd name="T22" fmla="*/ 2147483647 w 115"/>
              <a:gd name="T23" fmla="*/ 2147483647 h 170"/>
              <a:gd name="T24" fmla="*/ 2147483647 w 115"/>
              <a:gd name="T25" fmla="*/ 2147483647 h 170"/>
              <a:gd name="T26" fmla="*/ 2147483647 w 115"/>
              <a:gd name="T27" fmla="*/ 2147483647 h 170"/>
              <a:gd name="T28" fmla="*/ 2147483647 w 115"/>
              <a:gd name="T29" fmla="*/ 2147483647 h 170"/>
              <a:gd name="T30" fmla="*/ 2147483647 w 115"/>
              <a:gd name="T31" fmla="*/ 2147483647 h 170"/>
              <a:gd name="T32" fmla="*/ 2147483647 w 115"/>
              <a:gd name="T33" fmla="*/ 2147483647 h 170"/>
              <a:gd name="T34" fmla="*/ 2147483647 w 115"/>
              <a:gd name="T35" fmla="*/ 2147483647 h 170"/>
              <a:gd name="T36" fmla="*/ 2147483647 w 115"/>
              <a:gd name="T37" fmla="*/ 2147483647 h 170"/>
              <a:gd name="T38" fmla="*/ 2147483647 w 115"/>
              <a:gd name="T39" fmla="*/ 2147483647 h 170"/>
              <a:gd name="T40" fmla="*/ 2147483647 w 115"/>
              <a:gd name="T41" fmla="*/ 2147483647 h 170"/>
              <a:gd name="T42" fmla="*/ 2147483647 w 115"/>
              <a:gd name="T43" fmla="*/ 2147483647 h 170"/>
              <a:gd name="T44" fmla="*/ 2147483647 w 115"/>
              <a:gd name="T45" fmla="*/ 2147483647 h 170"/>
              <a:gd name="T46" fmla="*/ 2147483647 w 115"/>
              <a:gd name="T47" fmla="*/ 2147483647 h 170"/>
              <a:gd name="T48" fmla="*/ 2147483647 w 115"/>
              <a:gd name="T49" fmla="*/ 2147483647 h 170"/>
              <a:gd name="T50" fmla="*/ 2147483647 w 115"/>
              <a:gd name="T51" fmla="*/ 2147483647 h 170"/>
              <a:gd name="T52" fmla="*/ 2147483647 w 115"/>
              <a:gd name="T53" fmla="*/ 2147483647 h 170"/>
              <a:gd name="T54" fmla="*/ 2147483647 w 115"/>
              <a:gd name="T55" fmla="*/ 2147483647 h 170"/>
              <a:gd name="T56" fmla="*/ 2147483647 w 115"/>
              <a:gd name="T57" fmla="*/ 2147483647 h 170"/>
              <a:gd name="T58" fmla="*/ 2147483647 w 115"/>
              <a:gd name="T59" fmla="*/ 2147483647 h 170"/>
              <a:gd name="T60" fmla="*/ 2147483647 w 115"/>
              <a:gd name="T61" fmla="*/ 0 h 170"/>
              <a:gd name="T62" fmla="*/ 2147483647 w 115"/>
              <a:gd name="T63" fmla="*/ 2147483647 h 170"/>
              <a:gd name="T64" fmla="*/ 0 w 115"/>
              <a:gd name="T65" fmla="*/ 2147483647 h 170"/>
              <a:gd name="T66" fmla="*/ 2147483647 w 115"/>
              <a:gd name="T67" fmla="*/ 2147483647 h 170"/>
              <a:gd name="T68" fmla="*/ 2147483647 w 115"/>
              <a:gd name="T69" fmla="*/ 2147483647 h 170"/>
              <a:gd name="T70" fmla="*/ 2147483647 w 115"/>
              <a:gd name="T71" fmla="*/ 2147483647 h 170"/>
              <a:gd name="T72" fmla="*/ 2147483647 w 115"/>
              <a:gd name="T73" fmla="*/ 2147483647 h 170"/>
              <a:gd name="T74" fmla="*/ 2147483647 w 115"/>
              <a:gd name="T75" fmla="*/ 2147483647 h 170"/>
              <a:gd name="T76" fmla="*/ 2147483647 w 115"/>
              <a:gd name="T77" fmla="*/ 2147483647 h 170"/>
              <a:gd name="T78" fmla="*/ 2147483647 w 115"/>
              <a:gd name="T79" fmla="*/ 2147483647 h 170"/>
              <a:gd name="T80" fmla="*/ 2147483647 w 115"/>
              <a:gd name="T81" fmla="*/ 2147483647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5"/>
              <a:gd name="T124" fmla="*/ 0 h 170"/>
              <a:gd name="T125" fmla="*/ 115 w 115"/>
              <a:gd name="T126" fmla="*/ 170 h 17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60" name="Freeform 301"/>
          <p:cNvSpPr>
            <a:spLocks/>
          </p:cNvSpPr>
          <p:nvPr/>
        </p:nvSpPr>
        <p:spPr bwMode="auto">
          <a:xfrm>
            <a:off x="5865813" y="1952625"/>
            <a:ext cx="57150" cy="79375"/>
          </a:xfrm>
          <a:custGeom>
            <a:avLst/>
            <a:gdLst>
              <a:gd name="T0" fmla="*/ 2147483647 w 289"/>
              <a:gd name="T1" fmla="*/ 2147483647 h 352"/>
              <a:gd name="T2" fmla="*/ 2147483647 w 289"/>
              <a:gd name="T3" fmla="*/ 2147483647 h 352"/>
              <a:gd name="T4" fmla="*/ 2147483647 w 289"/>
              <a:gd name="T5" fmla="*/ 2147483647 h 352"/>
              <a:gd name="T6" fmla="*/ 0 w 289"/>
              <a:gd name="T7" fmla="*/ 2147483647 h 352"/>
              <a:gd name="T8" fmla="*/ 2147483647 w 289"/>
              <a:gd name="T9" fmla="*/ 2147483647 h 352"/>
              <a:gd name="T10" fmla="*/ 2147483647 w 289"/>
              <a:gd name="T11" fmla="*/ 2147483647 h 352"/>
              <a:gd name="T12" fmla="*/ 2147483647 w 289"/>
              <a:gd name="T13" fmla="*/ 2147483647 h 352"/>
              <a:gd name="T14" fmla="*/ 2147483647 w 289"/>
              <a:gd name="T15" fmla="*/ 2147483647 h 352"/>
              <a:gd name="T16" fmla="*/ 2147483647 w 289"/>
              <a:gd name="T17" fmla="*/ 2147483647 h 352"/>
              <a:gd name="T18" fmla="*/ 2147483647 w 289"/>
              <a:gd name="T19" fmla="*/ 2147483647 h 352"/>
              <a:gd name="T20" fmla="*/ 2147483647 w 289"/>
              <a:gd name="T21" fmla="*/ 2147483647 h 352"/>
              <a:gd name="T22" fmla="*/ 2147483647 w 289"/>
              <a:gd name="T23" fmla="*/ 2147483647 h 352"/>
              <a:gd name="T24" fmla="*/ 2147483647 w 289"/>
              <a:gd name="T25" fmla="*/ 2147483647 h 352"/>
              <a:gd name="T26" fmla="*/ 2147483647 w 289"/>
              <a:gd name="T27" fmla="*/ 2147483647 h 352"/>
              <a:gd name="T28" fmla="*/ 2147483647 w 289"/>
              <a:gd name="T29" fmla="*/ 2147483647 h 352"/>
              <a:gd name="T30" fmla="*/ 2147483647 w 289"/>
              <a:gd name="T31" fmla="*/ 2147483647 h 352"/>
              <a:gd name="T32" fmla="*/ 2147483647 w 289"/>
              <a:gd name="T33" fmla="*/ 2147483647 h 352"/>
              <a:gd name="T34" fmla="*/ 2147483647 w 289"/>
              <a:gd name="T35" fmla="*/ 2147483647 h 352"/>
              <a:gd name="T36" fmla="*/ 2147483647 w 289"/>
              <a:gd name="T37" fmla="*/ 2147483647 h 352"/>
              <a:gd name="T38" fmla="*/ 2147483647 w 289"/>
              <a:gd name="T39" fmla="*/ 2147483647 h 352"/>
              <a:gd name="T40" fmla="*/ 2147483647 w 289"/>
              <a:gd name="T41" fmla="*/ 2147483647 h 352"/>
              <a:gd name="T42" fmla="*/ 2147483647 w 289"/>
              <a:gd name="T43" fmla="*/ 2147483647 h 352"/>
              <a:gd name="T44" fmla="*/ 2147483647 w 289"/>
              <a:gd name="T45" fmla="*/ 2147483647 h 352"/>
              <a:gd name="T46" fmla="*/ 2147483647 w 289"/>
              <a:gd name="T47" fmla="*/ 2147483647 h 352"/>
              <a:gd name="T48" fmla="*/ 2147483647 w 289"/>
              <a:gd name="T49" fmla="*/ 2147483647 h 352"/>
              <a:gd name="T50" fmla="*/ 2147483647 w 289"/>
              <a:gd name="T51" fmla="*/ 2147483647 h 352"/>
              <a:gd name="T52" fmla="*/ 2147483647 w 289"/>
              <a:gd name="T53" fmla="*/ 2147483647 h 352"/>
              <a:gd name="T54" fmla="*/ 2147483647 w 289"/>
              <a:gd name="T55" fmla="*/ 2147483647 h 352"/>
              <a:gd name="T56" fmla="*/ 2147483647 w 289"/>
              <a:gd name="T57" fmla="*/ 2147483647 h 352"/>
              <a:gd name="T58" fmla="*/ 2147483647 w 289"/>
              <a:gd name="T59" fmla="*/ 2147483647 h 352"/>
              <a:gd name="T60" fmla="*/ 2147483647 w 289"/>
              <a:gd name="T61" fmla="*/ 2147483647 h 352"/>
              <a:gd name="T62" fmla="*/ 2147483647 w 289"/>
              <a:gd name="T63" fmla="*/ 2147483647 h 352"/>
              <a:gd name="T64" fmla="*/ 2147483647 w 289"/>
              <a:gd name="T65" fmla="*/ 2147483647 h 352"/>
              <a:gd name="T66" fmla="*/ 2147483647 w 289"/>
              <a:gd name="T67" fmla="*/ 2147483647 h 352"/>
              <a:gd name="T68" fmla="*/ 2147483647 w 289"/>
              <a:gd name="T69" fmla="*/ 2147483647 h 352"/>
              <a:gd name="T70" fmla="*/ 2147483647 w 289"/>
              <a:gd name="T71" fmla="*/ 2147483647 h 352"/>
              <a:gd name="T72" fmla="*/ 2147483647 w 289"/>
              <a:gd name="T73" fmla="*/ 2147483647 h 352"/>
              <a:gd name="T74" fmla="*/ 2147483647 w 289"/>
              <a:gd name="T75" fmla="*/ 2147483647 h 352"/>
              <a:gd name="T76" fmla="*/ 2147483647 w 289"/>
              <a:gd name="T77" fmla="*/ 2147483647 h 352"/>
              <a:gd name="T78" fmla="*/ 2147483647 w 289"/>
              <a:gd name="T79" fmla="*/ 2147483647 h 352"/>
              <a:gd name="T80" fmla="*/ 2147483647 w 289"/>
              <a:gd name="T81" fmla="*/ 0 h 352"/>
              <a:gd name="T82" fmla="*/ 2147483647 w 289"/>
              <a:gd name="T83" fmla="*/ 2147483647 h 352"/>
              <a:gd name="T84" fmla="*/ 2147483647 w 289"/>
              <a:gd name="T85" fmla="*/ 2147483647 h 352"/>
              <a:gd name="T86" fmla="*/ 2147483647 w 289"/>
              <a:gd name="T87" fmla="*/ 2147483647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89"/>
              <a:gd name="T133" fmla="*/ 0 h 352"/>
              <a:gd name="T134" fmla="*/ 289 w 289"/>
              <a:gd name="T135" fmla="*/ 352 h 35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61" name="Freeform 302"/>
          <p:cNvSpPr>
            <a:spLocks/>
          </p:cNvSpPr>
          <p:nvPr/>
        </p:nvSpPr>
        <p:spPr bwMode="auto">
          <a:xfrm>
            <a:off x="5946775" y="1949450"/>
            <a:ext cx="50800" cy="53975"/>
          </a:xfrm>
          <a:custGeom>
            <a:avLst/>
            <a:gdLst>
              <a:gd name="T0" fmla="*/ 2147483647 w 252"/>
              <a:gd name="T1" fmla="*/ 2147483647 h 235"/>
              <a:gd name="T2" fmla="*/ 2147483647 w 252"/>
              <a:gd name="T3" fmla="*/ 2147483647 h 235"/>
              <a:gd name="T4" fmla="*/ 2147483647 w 252"/>
              <a:gd name="T5" fmla="*/ 2147483647 h 235"/>
              <a:gd name="T6" fmla="*/ 2147483647 w 252"/>
              <a:gd name="T7" fmla="*/ 2147483647 h 235"/>
              <a:gd name="T8" fmla="*/ 2147483647 w 252"/>
              <a:gd name="T9" fmla="*/ 2147483647 h 235"/>
              <a:gd name="T10" fmla="*/ 2147483647 w 252"/>
              <a:gd name="T11" fmla="*/ 2147483647 h 235"/>
              <a:gd name="T12" fmla="*/ 2147483647 w 252"/>
              <a:gd name="T13" fmla="*/ 2147483647 h 235"/>
              <a:gd name="T14" fmla="*/ 2147483647 w 252"/>
              <a:gd name="T15" fmla="*/ 2147483647 h 235"/>
              <a:gd name="T16" fmla="*/ 2147483647 w 252"/>
              <a:gd name="T17" fmla="*/ 2147483647 h 235"/>
              <a:gd name="T18" fmla="*/ 2147483647 w 252"/>
              <a:gd name="T19" fmla="*/ 2147483647 h 235"/>
              <a:gd name="T20" fmla="*/ 2147483647 w 252"/>
              <a:gd name="T21" fmla="*/ 2147483647 h 235"/>
              <a:gd name="T22" fmla="*/ 2147483647 w 252"/>
              <a:gd name="T23" fmla="*/ 2147483647 h 235"/>
              <a:gd name="T24" fmla="*/ 2147483647 w 252"/>
              <a:gd name="T25" fmla="*/ 2147483647 h 235"/>
              <a:gd name="T26" fmla="*/ 2147483647 w 252"/>
              <a:gd name="T27" fmla="*/ 2147483647 h 235"/>
              <a:gd name="T28" fmla="*/ 2147483647 w 252"/>
              <a:gd name="T29" fmla="*/ 2147483647 h 235"/>
              <a:gd name="T30" fmla="*/ 2147483647 w 252"/>
              <a:gd name="T31" fmla="*/ 2147483647 h 235"/>
              <a:gd name="T32" fmla="*/ 2147483647 w 252"/>
              <a:gd name="T33" fmla="*/ 2147483647 h 235"/>
              <a:gd name="T34" fmla="*/ 2147483647 w 252"/>
              <a:gd name="T35" fmla="*/ 2147483647 h 235"/>
              <a:gd name="T36" fmla="*/ 2147483647 w 252"/>
              <a:gd name="T37" fmla="*/ 2147483647 h 235"/>
              <a:gd name="T38" fmla="*/ 2147483647 w 252"/>
              <a:gd name="T39" fmla="*/ 2147483647 h 235"/>
              <a:gd name="T40" fmla="*/ 2147483647 w 252"/>
              <a:gd name="T41" fmla="*/ 2147483647 h 235"/>
              <a:gd name="T42" fmla="*/ 2147483647 w 252"/>
              <a:gd name="T43" fmla="*/ 2147483647 h 235"/>
              <a:gd name="T44" fmla="*/ 2147483647 w 252"/>
              <a:gd name="T45" fmla="*/ 2147483647 h 235"/>
              <a:gd name="T46" fmla="*/ 2147483647 w 252"/>
              <a:gd name="T47" fmla="*/ 2147483647 h 235"/>
              <a:gd name="T48" fmla="*/ 2147483647 w 252"/>
              <a:gd name="T49" fmla="*/ 2147483647 h 235"/>
              <a:gd name="T50" fmla="*/ 2147483647 w 252"/>
              <a:gd name="T51" fmla="*/ 2147483647 h 235"/>
              <a:gd name="T52" fmla="*/ 2147483647 w 252"/>
              <a:gd name="T53" fmla="*/ 2147483647 h 235"/>
              <a:gd name="T54" fmla="*/ 2147483647 w 252"/>
              <a:gd name="T55" fmla="*/ 2147483647 h 235"/>
              <a:gd name="T56" fmla="*/ 2147483647 w 252"/>
              <a:gd name="T57" fmla="*/ 2147483647 h 235"/>
              <a:gd name="T58" fmla="*/ 2147483647 w 252"/>
              <a:gd name="T59" fmla="*/ 2147483647 h 235"/>
              <a:gd name="T60" fmla="*/ 2147483647 w 252"/>
              <a:gd name="T61" fmla="*/ 2147483647 h 235"/>
              <a:gd name="T62" fmla="*/ 2147483647 w 252"/>
              <a:gd name="T63" fmla="*/ 2147483647 h 235"/>
              <a:gd name="T64" fmla="*/ 2147483647 w 252"/>
              <a:gd name="T65" fmla="*/ 2147483647 h 235"/>
              <a:gd name="T66" fmla="*/ 2147483647 w 252"/>
              <a:gd name="T67" fmla="*/ 2147483647 h 235"/>
              <a:gd name="T68" fmla="*/ 2147483647 w 252"/>
              <a:gd name="T69" fmla="*/ 2147483647 h 235"/>
              <a:gd name="T70" fmla="*/ 2147483647 w 252"/>
              <a:gd name="T71" fmla="*/ 2147483647 h 235"/>
              <a:gd name="T72" fmla="*/ 2147483647 w 252"/>
              <a:gd name="T73" fmla="*/ 2147483647 h 235"/>
              <a:gd name="T74" fmla="*/ 2147483647 w 252"/>
              <a:gd name="T75" fmla="*/ 2147483647 h 235"/>
              <a:gd name="T76" fmla="*/ 2147483647 w 252"/>
              <a:gd name="T77" fmla="*/ 2147483647 h 235"/>
              <a:gd name="T78" fmla="*/ 2147483647 w 252"/>
              <a:gd name="T79" fmla="*/ 0 h 235"/>
              <a:gd name="T80" fmla="*/ 2147483647 w 252"/>
              <a:gd name="T81" fmla="*/ 0 h 235"/>
              <a:gd name="T82" fmla="*/ 2147483647 w 252"/>
              <a:gd name="T83" fmla="*/ 0 h 235"/>
              <a:gd name="T84" fmla="*/ 2147483647 w 252"/>
              <a:gd name="T85" fmla="*/ 2147483647 h 235"/>
              <a:gd name="T86" fmla="*/ 2147483647 w 252"/>
              <a:gd name="T87" fmla="*/ 2147483647 h 235"/>
              <a:gd name="T88" fmla="*/ 0 w 252"/>
              <a:gd name="T89" fmla="*/ 2147483647 h 235"/>
              <a:gd name="T90" fmla="*/ 2147483647 w 252"/>
              <a:gd name="T91" fmla="*/ 2147483647 h 235"/>
              <a:gd name="T92" fmla="*/ 2147483647 w 252"/>
              <a:gd name="T93" fmla="*/ 2147483647 h 235"/>
              <a:gd name="T94" fmla="*/ 2147483647 w 252"/>
              <a:gd name="T95" fmla="*/ 2147483647 h 235"/>
              <a:gd name="T96" fmla="*/ 2147483647 w 252"/>
              <a:gd name="T97" fmla="*/ 2147483647 h 235"/>
              <a:gd name="T98" fmla="*/ 2147483647 w 252"/>
              <a:gd name="T99" fmla="*/ 2147483647 h 235"/>
              <a:gd name="T100" fmla="*/ 2147483647 w 252"/>
              <a:gd name="T101" fmla="*/ 2147483647 h 235"/>
              <a:gd name="T102" fmla="*/ 2147483647 w 252"/>
              <a:gd name="T103" fmla="*/ 2147483647 h 235"/>
              <a:gd name="T104" fmla="*/ 2147483647 w 252"/>
              <a:gd name="T105" fmla="*/ 2147483647 h 235"/>
              <a:gd name="T106" fmla="*/ 2147483647 w 252"/>
              <a:gd name="T107" fmla="*/ 2147483647 h 235"/>
              <a:gd name="T108" fmla="*/ 2147483647 w 252"/>
              <a:gd name="T109" fmla="*/ 2147483647 h 235"/>
              <a:gd name="T110" fmla="*/ 2147483647 w 252"/>
              <a:gd name="T111" fmla="*/ 2147483647 h 235"/>
              <a:gd name="T112" fmla="*/ 2147483647 w 252"/>
              <a:gd name="T113" fmla="*/ 2147483647 h 235"/>
              <a:gd name="T114" fmla="*/ 2147483647 w 252"/>
              <a:gd name="T115" fmla="*/ 2147483647 h 235"/>
              <a:gd name="T116" fmla="*/ 2147483647 w 252"/>
              <a:gd name="T117" fmla="*/ 2147483647 h 235"/>
              <a:gd name="T118" fmla="*/ 2147483647 w 252"/>
              <a:gd name="T119" fmla="*/ 2147483647 h 235"/>
              <a:gd name="T120" fmla="*/ 2147483647 w 252"/>
              <a:gd name="T121" fmla="*/ 2147483647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52"/>
              <a:gd name="T184" fmla="*/ 0 h 235"/>
              <a:gd name="T185" fmla="*/ 252 w 252"/>
              <a:gd name="T186" fmla="*/ 235 h 23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62" name="Freeform 303"/>
          <p:cNvSpPr>
            <a:spLocks/>
          </p:cNvSpPr>
          <p:nvPr/>
        </p:nvSpPr>
        <p:spPr bwMode="auto">
          <a:xfrm>
            <a:off x="5846763" y="1978025"/>
            <a:ext cx="20637" cy="50800"/>
          </a:xfrm>
          <a:custGeom>
            <a:avLst/>
            <a:gdLst>
              <a:gd name="T0" fmla="*/ 0 w 103"/>
              <a:gd name="T1" fmla="*/ 2147483647 h 220"/>
              <a:gd name="T2" fmla="*/ 0 w 103"/>
              <a:gd name="T3" fmla="*/ 2147483647 h 220"/>
              <a:gd name="T4" fmla="*/ 2147483647 w 103"/>
              <a:gd name="T5" fmla="*/ 2147483647 h 220"/>
              <a:gd name="T6" fmla="*/ 2147483647 w 103"/>
              <a:gd name="T7" fmla="*/ 2147483647 h 220"/>
              <a:gd name="T8" fmla="*/ 2147483647 w 103"/>
              <a:gd name="T9" fmla="*/ 2147483647 h 220"/>
              <a:gd name="T10" fmla="*/ 2147483647 w 103"/>
              <a:gd name="T11" fmla="*/ 2147483647 h 220"/>
              <a:gd name="T12" fmla="*/ 2147483647 w 103"/>
              <a:gd name="T13" fmla="*/ 2147483647 h 220"/>
              <a:gd name="T14" fmla="*/ 2147483647 w 103"/>
              <a:gd name="T15" fmla="*/ 2147483647 h 220"/>
              <a:gd name="T16" fmla="*/ 2147483647 w 103"/>
              <a:gd name="T17" fmla="*/ 2147483647 h 220"/>
              <a:gd name="T18" fmla="*/ 2147483647 w 103"/>
              <a:gd name="T19" fmla="*/ 2147483647 h 220"/>
              <a:gd name="T20" fmla="*/ 2147483647 w 103"/>
              <a:gd name="T21" fmla="*/ 2147483647 h 220"/>
              <a:gd name="T22" fmla="*/ 2147483647 w 103"/>
              <a:gd name="T23" fmla="*/ 2147483647 h 220"/>
              <a:gd name="T24" fmla="*/ 2147483647 w 103"/>
              <a:gd name="T25" fmla="*/ 2147483647 h 220"/>
              <a:gd name="T26" fmla="*/ 2147483647 w 103"/>
              <a:gd name="T27" fmla="*/ 2147483647 h 220"/>
              <a:gd name="T28" fmla="*/ 2147483647 w 103"/>
              <a:gd name="T29" fmla="*/ 2147483647 h 220"/>
              <a:gd name="T30" fmla="*/ 2147483647 w 103"/>
              <a:gd name="T31" fmla="*/ 2147483647 h 220"/>
              <a:gd name="T32" fmla="*/ 2147483647 w 103"/>
              <a:gd name="T33" fmla="*/ 2147483647 h 220"/>
              <a:gd name="T34" fmla="*/ 2147483647 w 103"/>
              <a:gd name="T35" fmla="*/ 2147483647 h 220"/>
              <a:gd name="T36" fmla="*/ 2147483647 w 103"/>
              <a:gd name="T37" fmla="*/ 2147483647 h 220"/>
              <a:gd name="T38" fmla="*/ 2147483647 w 103"/>
              <a:gd name="T39" fmla="*/ 2147483647 h 220"/>
              <a:gd name="T40" fmla="*/ 2147483647 w 103"/>
              <a:gd name="T41" fmla="*/ 2147483647 h 220"/>
              <a:gd name="T42" fmla="*/ 2147483647 w 103"/>
              <a:gd name="T43" fmla="*/ 2147483647 h 220"/>
              <a:gd name="T44" fmla="*/ 2147483647 w 103"/>
              <a:gd name="T45" fmla="*/ 2147483647 h 220"/>
              <a:gd name="T46" fmla="*/ 2147483647 w 103"/>
              <a:gd name="T47" fmla="*/ 2147483647 h 220"/>
              <a:gd name="T48" fmla="*/ 2147483647 w 103"/>
              <a:gd name="T49" fmla="*/ 2147483647 h 220"/>
              <a:gd name="T50" fmla="*/ 2147483647 w 103"/>
              <a:gd name="T51" fmla="*/ 2147483647 h 220"/>
              <a:gd name="T52" fmla="*/ 2147483647 w 103"/>
              <a:gd name="T53" fmla="*/ 2147483647 h 220"/>
              <a:gd name="T54" fmla="*/ 2147483647 w 103"/>
              <a:gd name="T55" fmla="*/ 2147483647 h 220"/>
              <a:gd name="T56" fmla="*/ 2147483647 w 103"/>
              <a:gd name="T57" fmla="*/ 2147483647 h 220"/>
              <a:gd name="T58" fmla="*/ 2147483647 w 103"/>
              <a:gd name="T59" fmla="*/ 2147483647 h 220"/>
              <a:gd name="T60" fmla="*/ 2147483647 w 103"/>
              <a:gd name="T61" fmla="*/ 2147483647 h 220"/>
              <a:gd name="T62" fmla="*/ 2147483647 w 103"/>
              <a:gd name="T63" fmla="*/ 2147483647 h 220"/>
              <a:gd name="T64" fmla="*/ 2147483647 w 103"/>
              <a:gd name="T65" fmla="*/ 0 h 220"/>
              <a:gd name="T66" fmla="*/ 2147483647 w 103"/>
              <a:gd name="T67" fmla="*/ 2147483647 h 220"/>
              <a:gd name="T68" fmla="*/ 2147483647 w 103"/>
              <a:gd name="T69" fmla="*/ 2147483647 h 220"/>
              <a:gd name="T70" fmla="*/ 2147483647 w 103"/>
              <a:gd name="T71" fmla="*/ 2147483647 h 220"/>
              <a:gd name="T72" fmla="*/ 2147483647 w 103"/>
              <a:gd name="T73" fmla="*/ 2147483647 h 220"/>
              <a:gd name="T74" fmla="*/ 2147483647 w 103"/>
              <a:gd name="T75" fmla="*/ 2147483647 h 220"/>
              <a:gd name="T76" fmla="*/ 2147483647 w 103"/>
              <a:gd name="T77" fmla="*/ 2147483647 h 220"/>
              <a:gd name="T78" fmla="*/ 2147483647 w 103"/>
              <a:gd name="T79" fmla="*/ 2147483647 h 220"/>
              <a:gd name="T80" fmla="*/ 0 w 103"/>
              <a:gd name="T81" fmla="*/ 2147483647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03"/>
              <a:gd name="T124" fmla="*/ 0 h 220"/>
              <a:gd name="T125" fmla="*/ 103 w 103"/>
              <a:gd name="T126" fmla="*/ 220 h 22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63" name="Freeform 304"/>
          <p:cNvSpPr>
            <a:spLocks/>
          </p:cNvSpPr>
          <p:nvPr/>
        </p:nvSpPr>
        <p:spPr bwMode="auto">
          <a:xfrm>
            <a:off x="5988050" y="1946275"/>
            <a:ext cx="44450" cy="65088"/>
          </a:xfrm>
          <a:custGeom>
            <a:avLst/>
            <a:gdLst>
              <a:gd name="T0" fmla="*/ 2147483647 w 220"/>
              <a:gd name="T1" fmla="*/ 2147483647 h 288"/>
              <a:gd name="T2" fmla="*/ 2147483647 w 220"/>
              <a:gd name="T3" fmla="*/ 2147483647 h 288"/>
              <a:gd name="T4" fmla="*/ 2147483647 w 220"/>
              <a:gd name="T5" fmla="*/ 2147483647 h 288"/>
              <a:gd name="T6" fmla="*/ 2147483647 w 220"/>
              <a:gd name="T7" fmla="*/ 2147483647 h 288"/>
              <a:gd name="T8" fmla="*/ 2147483647 w 220"/>
              <a:gd name="T9" fmla="*/ 2147483647 h 288"/>
              <a:gd name="T10" fmla="*/ 2147483647 w 220"/>
              <a:gd name="T11" fmla="*/ 2147483647 h 288"/>
              <a:gd name="T12" fmla="*/ 2147483647 w 220"/>
              <a:gd name="T13" fmla="*/ 2147483647 h 288"/>
              <a:gd name="T14" fmla="*/ 2147483647 w 220"/>
              <a:gd name="T15" fmla="*/ 2147483647 h 288"/>
              <a:gd name="T16" fmla="*/ 2147483647 w 220"/>
              <a:gd name="T17" fmla="*/ 2147483647 h 288"/>
              <a:gd name="T18" fmla="*/ 2147483647 w 220"/>
              <a:gd name="T19" fmla="*/ 2147483647 h 288"/>
              <a:gd name="T20" fmla="*/ 2147483647 w 220"/>
              <a:gd name="T21" fmla="*/ 2147483647 h 288"/>
              <a:gd name="T22" fmla="*/ 2147483647 w 220"/>
              <a:gd name="T23" fmla="*/ 2147483647 h 288"/>
              <a:gd name="T24" fmla="*/ 2147483647 w 220"/>
              <a:gd name="T25" fmla="*/ 2147483647 h 288"/>
              <a:gd name="T26" fmla="*/ 2147483647 w 220"/>
              <a:gd name="T27" fmla="*/ 2147483647 h 288"/>
              <a:gd name="T28" fmla="*/ 2147483647 w 220"/>
              <a:gd name="T29" fmla="*/ 2147483647 h 288"/>
              <a:gd name="T30" fmla="*/ 2147483647 w 220"/>
              <a:gd name="T31" fmla="*/ 2147483647 h 288"/>
              <a:gd name="T32" fmla="*/ 2147483647 w 220"/>
              <a:gd name="T33" fmla="*/ 2147483647 h 288"/>
              <a:gd name="T34" fmla="*/ 2147483647 w 220"/>
              <a:gd name="T35" fmla="*/ 2147483647 h 288"/>
              <a:gd name="T36" fmla="*/ 2147483647 w 220"/>
              <a:gd name="T37" fmla="*/ 2147483647 h 288"/>
              <a:gd name="T38" fmla="*/ 2147483647 w 220"/>
              <a:gd name="T39" fmla="*/ 2147483647 h 288"/>
              <a:gd name="T40" fmla="*/ 2147483647 w 220"/>
              <a:gd name="T41" fmla="*/ 2147483647 h 288"/>
              <a:gd name="T42" fmla="*/ 2147483647 w 220"/>
              <a:gd name="T43" fmla="*/ 2147483647 h 288"/>
              <a:gd name="T44" fmla="*/ 2147483647 w 220"/>
              <a:gd name="T45" fmla="*/ 2147483647 h 288"/>
              <a:gd name="T46" fmla="*/ 2147483647 w 220"/>
              <a:gd name="T47" fmla="*/ 2147483647 h 288"/>
              <a:gd name="T48" fmla="*/ 2147483647 w 220"/>
              <a:gd name="T49" fmla="*/ 2147483647 h 288"/>
              <a:gd name="T50" fmla="*/ 2147483647 w 220"/>
              <a:gd name="T51" fmla="*/ 2147483647 h 288"/>
              <a:gd name="T52" fmla="*/ 2147483647 w 220"/>
              <a:gd name="T53" fmla="*/ 2147483647 h 288"/>
              <a:gd name="T54" fmla="*/ 2147483647 w 220"/>
              <a:gd name="T55" fmla="*/ 2147483647 h 288"/>
              <a:gd name="T56" fmla="*/ 2147483647 w 220"/>
              <a:gd name="T57" fmla="*/ 2147483647 h 288"/>
              <a:gd name="T58" fmla="*/ 2147483647 w 220"/>
              <a:gd name="T59" fmla="*/ 0 h 288"/>
              <a:gd name="T60" fmla="*/ 2147483647 w 220"/>
              <a:gd name="T61" fmla="*/ 2147483647 h 288"/>
              <a:gd name="T62" fmla="*/ 2147483647 w 220"/>
              <a:gd name="T63" fmla="*/ 2147483647 h 288"/>
              <a:gd name="T64" fmla="*/ 2147483647 w 220"/>
              <a:gd name="T65" fmla="*/ 2147483647 h 288"/>
              <a:gd name="T66" fmla="*/ 2147483647 w 220"/>
              <a:gd name="T67" fmla="*/ 2147483647 h 288"/>
              <a:gd name="T68" fmla="*/ 2147483647 w 220"/>
              <a:gd name="T69" fmla="*/ 2147483647 h 288"/>
              <a:gd name="T70" fmla="*/ 2147483647 w 220"/>
              <a:gd name="T71" fmla="*/ 2147483647 h 288"/>
              <a:gd name="T72" fmla="*/ 2147483647 w 220"/>
              <a:gd name="T73" fmla="*/ 2147483647 h 288"/>
              <a:gd name="T74" fmla="*/ 2147483647 w 220"/>
              <a:gd name="T75" fmla="*/ 2147483647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0"/>
              <a:gd name="T115" fmla="*/ 0 h 288"/>
              <a:gd name="T116" fmla="*/ 220 w 220"/>
              <a:gd name="T117" fmla="*/ 288 h 28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64" name="Freeform 305"/>
          <p:cNvSpPr>
            <a:spLocks/>
          </p:cNvSpPr>
          <p:nvPr/>
        </p:nvSpPr>
        <p:spPr bwMode="auto">
          <a:xfrm>
            <a:off x="5945188" y="2046288"/>
            <a:ext cx="169862" cy="112712"/>
          </a:xfrm>
          <a:custGeom>
            <a:avLst/>
            <a:gdLst>
              <a:gd name="T0" fmla="*/ 2147483647 w 1070"/>
              <a:gd name="T1" fmla="*/ 0 h 844"/>
              <a:gd name="T2" fmla="*/ 2147483647 w 1070"/>
              <a:gd name="T3" fmla="*/ 2147483647 h 844"/>
              <a:gd name="T4" fmla="*/ 2147483647 w 1070"/>
              <a:gd name="T5" fmla="*/ 2147483647 h 844"/>
              <a:gd name="T6" fmla="*/ 0 w 1070"/>
              <a:gd name="T7" fmla="*/ 2147483647 h 844"/>
              <a:gd name="T8" fmla="*/ 2147483647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0"/>
              <a:gd name="T16" fmla="*/ 0 h 844"/>
              <a:gd name="T17" fmla="*/ 1070 w 1070"/>
              <a:gd name="T18" fmla="*/ 844 h 8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65" name="Freeform 306"/>
          <p:cNvSpPr>
            <a:spLocks/>
          </p:cNvSpPr>
          <p:nvPr/>
        </p:nvSpPr>
        <p:spPr bwMode="auto">
          <a:xfrm>
            <a:off x="5959475" y="2049463"/>
            <a:ext cx="130175" cy="44450"/>
          </a:xfrm>
          <a:custGeom>
            <a:avLst/>
            <a:gdLst>
              <a:gd name="T0" fmla="*/ 2147483647 w 819"/>
              <a:gd name="T1" fmla="*/ 0 h 333"/>
              <a:gd name="T2" fmla="*/ 2147483647 w 819"/>
              <a:gd name="T3" fmla="*/ 2147483647 h 333"/>
              <a:gd name="T4" fmla="*/ 2147483647 w 819"/>
              <a:gd name="T5" fmla="*/ 2147483647 h 333"/>
              <a:gd name="T6" fmla="*/ 0 w 819"/>
              <a:gd name="T7" fmla="*/ 2147483647 h 333"/>
              <a:gd name="T8" fmla="*/ 2147483647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"/>
              <a:gd name="T16" fmla="*/ 0 h 333"/>
              <a:gd name="T17" fmla="*/ 819 w 819"/>
              <a:gd name="T18" fmla="*/ 333 h 3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66" name="Freeform 307"/>
          <p:cNvSpPr>
            <a:spLocks/>
          </p:cNvSpPr>
          <p:nvPr/>
        </p:nvSpPr>
        <p:spPr bwMode="auto">
          <a:xfrm>
            <a:off x="5927725" y="2181225"/>
            <a:ext cx="171450" cy="41275"/>
          </a:xfrm>
          <a:custGeom>
            <a:avLst/>
            <a:gdLst>
              <a:gd name="T0" fmla="*/ 2147483647 w 1083"/>
              <a:gd name="T1" fmla="*/ 0 h 306"/>
              <a:gd name="T2" fmla="*/ 2147483647 w 1083"/>
              <a:gd name="T3" fmla="*/ 2147483647 h 306"/>
              <a:gd name="T4" fmla="*/ 2147483647 w 1083"/>
              <a:gd name="T5" fmla="*/ 2147483647 h 306"/>
              <a:gd name="T6" fmla="*/ 0 w 1083"/>
              <a:gd name="T7" fmla="*/ 2147483647 h 306"/>
              <a:gd name="T8" fmla="*/ 2147483647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3"/>
              <a:gd name="T16" fmla="*/ 0 h 306"/>
              <a:gd name="T17" fmla="*/ 1083 w 1083"/>
              <a:gd name="T18" fmla="*/ 306 h 3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67" name="Freeform 308"/>
          <p:cNvSpPr>
            <a:spLocks/>
          </p:cNvSpPr>
          <p:nvPr/>
        </p:nvSpPr>
        <p:spPr bwMode="auto">
          <a:xfrm>
            <a:off x="5911850" y="2193925"/>
            <a:ext cx="173038" cy="41275"/>
          </a:xfrm>
          <a:custGeom>
            <a:avLst/>
            <a:gdLst>
              <a:gd name="T0" fmla="*/ 2147483647 w 1088"/>
              <a:gd name="T1" fmla="*/ 0 h 311"/>
              <a:gd name="T2" fmla="*/ 2147483647 w 1088"/>
              <a:gd name="T3" fmla="*/ 2147483647 h 311"/>
              <a:gd name="T4" fmla="*/ 2147483647 w 1088"/>
              <a:gd name="T5" fmla="*/ 2147483647 h 311"/>
              <a:gd name="T6" fmla="*/ 0 w 1088"/>
              <a:gd name="T7" fmla="*/ 2147483647 h 311"/>
              <a:gd name="T8" fmla="*/ 2147483647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311"/>
              <a:gd name="T17" fmla="*/ 1088 w 1088"/>
              <a:gd name="T18" fmla="*/ 311 h 3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68" name="Freeform 309"/>
          <p:cNvSpPr>
            <a:spLocks/>
          </p:cNvSpPr>
          <p:nvPr/>
        </p:nvSpPr>
        <p:spPr bwMode="auto">
          <a:xfrm>
            <a:off x="5938838" y="2232025"/>
            <a:ext cx="25400" cy="9525"/>
          </a:xfrm>
          <a:custGeom>
            <a:avLst/>
            <a:gdLst>
              <a:gd name="T0" fmla="*/ 2147483647 w 164"/>
              <a:gd name="T1" fmla="*/ 2147483647 h 72"/>
              <a:gd name="T2" fmla="*/ 2147483647 w 164"/>
              <a:gd name="T3" fmla="*/ 2147483647 h 72"/>
              <a:gd name="T4" fmla="*/ 2147483647 w 164"/>
              <a:gd name="T5" fmla="*/ 0 h 72"/>
              <a:gd name="T6" fmla="*/ 2147483647 w 164"/>
              <a:gd name="T7" fmla="*/ 0 h 72"/>
              <a:gd name="T8" fmla="*/ 2147483647 w 164"/>
              <a:gd name="T9" fmla="*/ 2147483647 h 72"/>
              <a:gd name="T10" fmla="*/ 2147483647 w 164"/>
              <a:gd name="T11" fmla="*/ 2147483647 h 72"/>
              <a:gd name="T12" fmla="*/ 2147483647 w 164"/>
              <a:gd name="T13" fmla="*/ 2147483647 h 72"/>
              <a:gd name="T14" fmla="*/ 2147483647 w 164"/>
              <a:gd name="T15" fmla="*/ 2147483647 h 72"/>
              <a:gd name="T16" fmla="*/ 2147483647 w 164"/>
              <a:gd name="T17" fmla="*/ 2147483647 h 72"/>
              <a:gd name="T18" fmla="*/ 2147483647 w 164"/>
              <a:gd name="T19" fmla="*/ 2147483647 h 72"/>
              <a:gd name="T20" fmla="*/ 2147483647 w 164"/>
              <a:gd name="T21" fmla="*/ 2147483647 h 72"/>
              <a:gd name="T22" fmla="*/ 2147483647 w 164"/>
              <a:gd name="T23" fmla="*/ 2147483647 h 72"/>
              <a:gd name="T24" fmla="*/ 2147483647 w 164"/>
              <a:gd name="T25" fmla="*/ 2147483647 h 72"/>
              <a:gd name="T26" fmla="*/ 2147483647 w 164"/>
              <a:gd name="T27" fmla="*/ 2147483647 h 72"/>
              <a:gd name="T28" fmla="*/ 2147483647 w 164"/>
              <a:gd name="T29" fmla="*/ 2147483647 h 72"/>
              <a:gd name="T30" fmla="*/ 2147483647 w 164"/>
              <a:gd name="T31" fmla="*/ 2147483647 h 72"/>
              <a:gd name="T32" fmla="*/ 2147483647 w 164"/>
              <a:gd name="T33" fmla="*/ 2147483647 h 72"/>
              <a:gd name="T34" fmla="*/ 2147483647 w 164"/>
              <a:gd name="T35" fmla="*/ 2147483647 h 72"/>
              <a:gd name="T36" fmla="*/ 2147483647 w 164"/>
              <a:gd name="T37" fmla="*/ 2147483647 h 72"/>
              <a:gd name="T38" fmla="*/ 2147483647 w 164"/>
              <a:gd name="T39" fmla="*/ 2147483647 h 72"/>
              <a:gd name="T40" fmla="*/ 2147483647 w 164"/>
              <a:gd name="T41" fmla="*/ 2147483647 h 72"/>
              <a:gd name="T42" fmla="*/ 2147483647 w 164"/>
              <a:gd name="T43" fmla="*/ 2147483647 h 72"/>
              <a:gd name="T44" fmla="*/ 2147483647 w 164"/>
              <a:gd name="T45" fmla="*/ 2147483647 h 72"/>
              <a:gd name="T46" fmla="*/ 2147483647 w 164"/>
              <a:gd name="T47" fmla="*/ 2147483647 h 72"/>
              <a:gd name="T48" fmla="*/ 2147483647 w 164"/>
              <a:gd name="T49" fmla="*/ 2147483647 h 72"/>
              <a:gd name="T50" fmla="*/ 2147483647 w 164"/>
              <a:gd name="T51" fmla="*/ 2147483647 h 72"/>
              <a:gd name="T52" fmla="*/ 2147483647 w 164"/>
              <a:gd name="T53" fmla="*/ 2147483647 h 72"/>
              <a:gd name="T54" fmla="*/ 2147483647 w 164"/>
              <a:gd name="T55" fmla="*/ 2147483647 h 72"/>
              <a:gd name="T56" fmla="*/ 2147483647 w 164"/>
              <a:gd name="T57" fmla="*/ 2147483647 h 72"/>
              <a:gd name="T58" fmla="*/ 0 w 164"/>
              <a:gd name="T59" fmla="*/ 2147483647 h 72"/>
              <a:gd name="T60" fmla="*/ 0 w 164"/>
              <a:gd name="T61" fmla="*/ 2147483647 h 72"/>
              <a:gd name="T62" fmla="*/ 2147483647 w 164"/>
              <a:gd name="T63" fmla="*/ 2147483647 h 72"/>
              <a:gd name="T64" fmla="*/ 2147483647 w 164"/>
              <a:gd name="T65" fmla="*/ 2147483647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4"/>
              <a:gd name="T100" fmla="*/ 0 h 72"/>
              <a:gd name="T101" fmla="*/ 164 w 164"/>
              <a:gd name="T102" fmla="*/ 72 h 7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69" name="Freeform 310"/>
          <p:cNvSpPr>
            <a:spLocks/>
          </p:cNvSpPr>
          <p:nvPr/>
        </p:nvSpPr>
        <p:spPr bwMode="auto">
          <a:xfrm>
            <a:off x="5943600" y="2163763"/>
            <a:ext cx="23813" cy="14287"/>
          </a:xfrm>
          <a:custGeom>
            <a:avLst/>
            <a:gdLst>
              <a:gd name="T0" fmla="*/ 2147483647 w 146"/>
              <a:gd name="T1" fmla="*/ 0 h 109"/>
              <a:gd name="T2" fmla="*/ 2147483647 w 146"/>
              <a:gd name="T3" fmla="*/ 0 h 109"/>
              <a:gd name="T4" fmla="*/ 2147483647 w 146"/>
              <a:gd name="T5" fmla="*/ 2147483647 h 109"/>
              <a:gd name="T6" fmla="*/ 2147483647 w 146"/>
              <a:gd name="T7" fmla="*/ 2147483647 h 109"/>
              <a:gd name="T8" fmla="*/ 2147483647 w 146"/>
              <a:gd name="T9" fmla="*/ 2147483647 h 109"/>
              <a:gd name="T10" fmla="*/ 2147483647 w 146"/>
              <a:gd name="T11" fmla="*/ 2147483647 h 109"/>
              <a:gd name="T12" fmla="*/ 2147483647 w 146"/>
              <a:gd name="T13" fmla="*/ 2147483647 h 109"/>
              <a:gd name="T14" fmla="*/ 0 w 146"/>
              <a:gd name="T15" fmla="*/ 2147483647 h 109"/>
              <a:gd name="T16" fmla="*/ 2147483647 w 146"/>
              <a:gd name="T17" fmla="*/ 2147483647 h 109"/>
              <a:gd name="T18" fmla="*/ 2147483647 w 146"/>
              <a:gd name="T19" fmla="*/ 2147483647 h 109"/>
              <a:gd name="T20" fmla="*/ 2147483647 w 146"/>
              <a:gd name="T21" fmla="*/ 2147483647 h 109"/>
              <a:gd name="T22" fmla="*/ 2147483647 w 146"/>
              <a:gd name="T23" fmla="*/ 2147483647 h 109"/>
              <a:gd name="T24" fmla="*/ 2147483647 w 146"/>
              <a:gd name="T25" fmla="*/ 2147483647 h 109"/>
              <a:gd name="T26" fmla="*/ 2147483647 w 146"/>
              <a:gd name="T27" fmla="*/ 2147483647 h 109"/>
              <a:gd name="T28" fmla="*/ 2147483647 w 146"/>
              <a:gd name="T29" fmla="*/ 2147483647 h 109"/>
              <a:gd name="T30" fmla="*/ 2147483647 w 146"/>
              <a:gd name="T31" fmla="*/ 2147483647 h 109"/>
              <a:gd name="T32" fmla="*/ 2147483647 w 146"/>
              <a:gd name="T33" fmla="*/ 2147483647 h 109"/>
              <a:gd name="T34" fmla="*/ 2147483647 w 146"/>
              <a:gd name="T35" fmla="*/ 2147483647 h 109"/>
              <a:gd name="T36" fmla="*/ 2147483647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6"/>
              <a:gd name="T58" fmla="*/ 0 h 109"/>
              <a:gd name="T59" fmla="*/ 146 w 146"/>
              <a:gd name="T60" fmla="*/ 109 h 10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0" name="Freeform 311"/>
          <p:cNvSpPr>
            <a:spLocks/>
          </p:cNvSpPr>
          <p:nvPr/>
        </p:nvSpPr>
        <p:spPr bwMode="auto">
          <a:xfrm>
            <a:off x="6075363" y="2189163"/>
            <a:ext cx="23812" cy="14287"/>
          </a:xfrm>
          <a:custGeom>
            <a:avLst/>
            <a:gdLst>
              <a:gd name="T0" fmla="*/ 2147483647 w 146"/>
              <a:gd name="T1" fmla="*/ 0 h 107"/>
              <a:gd name="T2" fmla="*/ 2147483647 w 146"/>
              <a:gd name="T3" fmla="*/ 0 h 107"/>
              <a:gd name="T4" fmla="*/ 2147483647 w 146"/>
              <a:gd name="T5" fmla="*/ 2147483647 h 107"/>
              <a:gd name="T6" fmla="*/ 2147483647 w 146"/>
              <a:gd name="T7" fmla="*/ 2147483647 h 107"/>
              <a:gd name="T8" fmla="*/ 2147483647 w 146"/>
              <a:gd name="T9" fmla="*/ 2147483647 h 107"/>
              <a:gd name="T10" fmla="*/ 2147483647 w 146"/>
              <a:gd name="T11" fmla="*/ 2147483647 h 107"/>
              <a:gd name="T12" fmla="*/ 0 w 146"/>
              <a:gd name="T13" fmla="*/ 2147483647 h 107"/>
              <a:gd name="T14" fmla="*/ 0 w 146"/>
              <a:gd name="T15" fmla="*/ 2147483647 h 107"/>
              <a:gd name="T16" fmla="*/ 2147483647 w 146"/>
              <a:gd name="T17" fmla="*/ 2147483647 h 107"/>
              <a:gd name="T18" fmla="*/ 2147483647 w 146"/>
              <a:gd name="T19" fmla="*/ 2147483647 h 107"/>
              <a:gd name="T20" fmla="*/ 2147483647 w 146"/>
              <a:gd name="T21" fmla="*/ 2147483647 h 107"/>
              <a:gd name="T22" fmla="*/ 2147483647 w 146"/>
              <a:gd name="T23" fmla="*/ 2147483647 h 107"/>
              <a:gd name="T24" fmla="*/ 2147483647 w 146"/>
              <a:gd name="T25" fmla="*/ 2147483647 h 107"/>
              <a:gd name="T26" fmla="*/ 2147483647 w 146"/>
              <a:gd name="T27" fmla="*/ 2147483647 h 107"/>
              <a:gd name="T28" fmla="*/ 2147483647 w 146"/>
              <a:gd name="T29" fmla="*/ 2147483647 h 107"/>
              <a:gd name="T30" fmla="*/ 2147483647 w 146"/>
              <a:gd name="T31" fmla="*/ 2147483647 h 107"/>
              <a:gd name="T32" fmla="*/ 2147483647 w 146"/>
              <a:gd name="T33" fmla="*/ 2147483647 h 107"/>
              <a:gd name="T34" fmla="*/ 2147483647 w 146"/>
              <a:gd name="T35" fmla="*/ 2147483647 h 107"/>
              <a:gd name="T36" fmla="*/ 2147483647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6"/>
              <a:gd name="T58" fmla="*/ 0 h 107"/>
              <a:gd name="T59" fmla="*/ 146 w 146"/>
              <a:gd name="T60" fmla="*/ 107 h 10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1" name="Freeform 312"/>
          <p:cNvSpPr>
            <a:spLocks/>
          </p:cNvSpPr>
          <p:nvPr/>
        </p:nvSpPr>
        <p:spPr bwMode="auto">
          <a:xfrm>
            <a:off x="5969000" y="2166938"/>
            <a:ext cx="100013" cy="25400"/>
          </a:xfrm>
          <a:custGeom>
            <a:avLst/>
            <a:gdLst>
              <a:gd name="T0" fmla="*/ 0 w 629"/>
              <a:gd name="T1" fmla="*/ 2147483647 h 182"/>
              <a:gd name="T2" fmla="*/ 2147483647 w 629"/>
              <a:gd name="T3" fmla="*/ 2147483647 h 182"/>
              <a:gd name="T4" fmla="*/ 2147483647 w 629"/>
              <a:gd name="T5" fmla="*/ 2147483647 h 182"/>
              <a:gd name="T6" fmla="*/ 2147483647 w 629"/>
              <a:gd name="T7" fmla="*/ 0 h 182"/>
              <a:gd name="T8" fmla="*/ 0 w 629"/>
              <a:gd name="T9" fmla="*/ 2147483647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9"/>
              <a:gd name="T16" fmla="*/ 0 h 182"/>
              <a:gd name="T17" fmla="*/ 629 w 629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2" name="Freeform 313"/>
          <p:cNvSpPr>
            <a:spLocks/>
          </p:cNvSpPr>
          <p:nvPr/>
        </p:nvSpPr>
        <p:spPr bwMode="auto">
          <a:xfrm>
            <a:off x="5969000" y="2178050"/>
            <a:ext cx="95250" cy="22225"/>
          </a:xfrm>
          <a:custGeom>
            <a:avLst/>
            <a:gdLst>
              <a:gd name="T0" fmla="*/ 0 w 606"/>
              <a:gd name="T1" fmla="*/ 2147483647 h 170"/>
              <a:gd name="T2" fmla="*/ 2147483647 w 606"/>
              <a:gd name="T3" fmla="*/ 2147483647 h 170"/>
              <a:gd name="T4" fmla="*/ 2147483647 w 606"/>
              <a:gd name="T5" fmla="*/ 2147483647 h 170"/>
              <a:gd name="T6" fmla="*/ 2147483647 w 606"/>
              <a:gd name="T7" fmla="*/ 0 h 170"/>
              <a:gd name="T8" fmla="*/ 0 w 606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170"/>
              <a:gd name="T17" fmla="*/ 606 w 606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3" name="AutoShape 315"/>
          <p:cNvSpPr>
            <a:spLocks noChangeAspect="1" noChangeArrowheads="1" noTextEdit="1"/>
          </p:cNvSpPr>
          <p:nvPr/>
        </p:nvSpPr>
        <p:spPr bwMode="auto">
          <a:xfrm>
            <a:off x="5427663" y="2046288"/>
            <a:ext cx="2333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4" name="Freeform 316"/>
          <p:cNvSpPr>
            <a:spLocks/>
          </p:cNvSpPr>
          <p:nvPr/>
        </p:nvSpPr>
        <p:spPr bwMode="auto">
          <a:xfrm>
            <a:off x="5429250" y="2046288"/>
            <a:ext cx="231775" cy="252412"/>
          </a:xfrm>
          <a:custGeom>
            <a:avLst/>
            <a:gdLst>
              <a:gd name="T0" fmla="*/ 2147483647 w 1894"/>
              <a:gd name="T1" fmla="*/ 0 h 1904"/>
              <a:gd name="T2" fmla="*/ 2147483647 w 1894"/>
              <a:gd name="T3" fmla="*/ 0 h 1904"/>
              <a:gd name="T4" fmla="*/ 2147483647 w 1894"/>
              <a:gd name="T5" fmla="*/ 2147483647 h 1904"/>
              <a:gd name="T6" fmla="*/ 2147483647 w 1894"/>
              <a:gd name="T7" fmla="*/ 2147483647 h 1904"/>
              <a:gd name="T8" fmla="*/ 2147483647 w 1894"/>
              <a:gd name="T9" fmla="*/ 2147483647 h 1904"/>
              <a:gd name="T10" fmla="*/ 2147483647 w 1894"/>
              <a:gd name="T11" fmla="*/ 2147483647 h 1904"/>
              <a:gd name="T12" fmla="*/ 2147483647 w 1894"/>
              <a:gd name="T13" fmla="*/ 2147483647 h 1904"/>
              <a:gd name="T14" fmla="*/ 2147483647 w 1894"/>
              <a:gd name="T15" fmla="*/ 2147483647 h 1904"/>
              <a:gd name="T16" fmla="*/ 2147483647 w 1894"/>
              <a:gd name="T17" fmla="*/ 2147483647 h 1904"/>
              <a:gd name="T18" fmla="*/ 2147483647 w 1894"/>
              <a:gd name="T19" fmla="*/ 2147483647 h 1904"/>
              <a:gd name="T20" fmla="*/ 2147483647 w 1894"/>
              <a:gd name="T21" fmla="*/ 2147483647 h 1904"/>
              <a:gd name="T22" fmla="*/ 2147483647 w 1894"/>
              <a:gd name="T23" fmla="*/ 2147483647 h 1904"/>
              <a:gd name="T24" fmla="*/ 2147483647 w 1894"/>
              <a:gd name="T25" fmla="*/ 2147483647 h 1904"/>
              <a:gd name="T26" fmla="*/ 2147483647 w 1894"/>
              <a:gd name="T27" fmla="*/ 2147483647 h 1904"/>
              <a:gd name="T28" fmla="*/ 2147483647 w 1894"/>
              <a:gd name="T29" fmla="*/ 2147483647 h 1904"/>
              <a:gd name="T30" fmla="*/ 2147483647 w 1894"/>
              <a:gd name="T31" fmla="*/ 2147483647 h 1904"/>
              <a:gd name="T32" fmla="*/ 2147483647 w 1894"/>
              <a:gd name="T33" fmla="*/ 2147483647 h 1904"/>
              <a:gd name="T34" fmla="*/ 2147483647 w 1894"/>
              <a:gd name="T35" fmla="*/ 2147483647 h 1904"/>
              <a:gd name="T36" fmla="*/ 2147483647 w 1894"/>
              <a:gd name="T37" fmla="*/ 2147483647 h 1904"/>
              <a:gd name="T38" fmla="*/ 2147483647 w 1894"/>
              <a:gd name="T39" fmla="*/ 2147483647 h 1904"/>
              <a:gd name="T40" fmla="*/ 2147483647 w 1894"/>
              <a:gd name="T41" fmla="*/ 2147483647 h 1904"/>
              <a:gd name="T42" fmla="*/ 2147483647 w 1894"/>
              <a:gd name="T43" fmla="*/ 2147483647 h 1904"/>
              <a:gd name="T44" fmla="*/ 2147483647 w 1894"/>
              <a:gd name="T45" fmla="*/ 2147483647 h 1904"/>
              <a:gd name="T46" fmla="*/ 2147483647 w 1894"/>
              <a:gd name="T47" fmla="*/ 2147483647 h 1904"/>
              <a:gd name="T48" fmla="*/ 2147483647 w 1894"/>
              <a:gd name="T49" fmla="*/ 2147483647 h 1904"/>
              <a:gd name="T50" fmla="*/ 2147483647 w 1894"/>
              <a:gd name="T51" fmla="*/ 2147483647 h 1904"/>
              <a:gd name="T52" fmla="*/ 2147483647 w 1894"/>
              <a:gd name="T53" fmla="*/ 2147483647 h 1904"/>
              <a:gd name="T54" fmla="*/ 2147483647 w 1894"/>
              <a:gd name="T55" fmla="*/ 2147483647 h 1904"/>
              <a:gd name="T56" fmla="*/ 2147483647 w 1894"/>
              <a:gd name="T57" fmla="*/ 2147483647 h 1904"/>
              <a:gd name="T58" fmla="*/ 2147483647 w 1894"/>
              <a:gd name="T59" fmla="*/ 2147483647 h 1904"/>
              <a:gd name="T60" fmla="*/ 2147483647 w 1894"/>
              <a:gd name="T61" fmla="*/ 2147483647 h 1904"/>
              <a:gd name="T62" fmla="*/ 2147483647 w 1894"/>
              <a:gd name="T63" fmla="*/ 2147483647 h 1904"/>
              <a:gd name="T64" fmla="*/ 2147483647 w 1894"/>
              <a:gd name="T65" fmla="*/ 2147483647 h 1904"/>
              <a:gd name="T66" fmla="*/ 2147483647 w 1894"/>
              <a:gd name="T67" fmla="*/ 2147483647 h 1904"/>
              <a:gd name="T68" fmla="*/ 2147483647 w 1894"/>
              <a:gd name="T69" fmla="*/ 2147483647 h 1904"/>
              <a:gd name="T70" fmla="*/ 2147483647 w 1894"/>
              <a:gd name="T71" fmla="*/ 2147483647 h 1904"/>
              <a:gd name="T72" fmla="*/ 2147483647 w 1894"/>
              <a:gd name="T73" fmla="*/ 2147483647 h 1904"/>
              <a:gd name="T74" fmla="*/ 2147483647 w 1894"/>
              <a:gd name="T75" fmla="*/ 2147483647 h 1904"/>
              <a:gd name="T76" fmla="*/ 2147483647 w 1894"/>
              <a:gd name="T77" fmla="*/ 2147483647 h 1904"/>
              <a:gd name="T78" fmla="*/ 2147483647 w 1894"/>
              <a:gd name="T79" fmla="*/ 2147483647 h 1904"/>
              <a:gd name="T80" fmla="*/ 0 w 1894"/>
              <a:gd name="T81" fmla="*/ 2147483647 h 1904"/>
              <a:gd name="T82" fmla="*/ 2147483647 w 1894"/>
              <a:gd name="T83" fmla="*/ 2147483647 h 1904"/>
              <a:gd name="T84" fmla="*/ 2147483647 w 1894"/>
              <a:gd name="T85" fmla="*/ 2147483647 h 1904"/>
              <a:gd name="T86" fmla="*/ 2147483647 w 1894"/>
              <a:gd name="T87" fmla="*/ 2147483647 h 1904"/>
              <a:gd name="T88" fmla="*/ 2147483647 w 1894"/>
              <a:gd name="T89" fmla="*/ 2147483647 h 1904"/>
              <a:gd name="T90" fmla="*/ 2147483647 w 1894"/>
              <a:gd name="T91" fmla="*/ 2147483647 h 1904"/>
              <a:gd name="T92" fmla="*/ 2147483647 w 1894"/>
              <a:gd name="T93" fmla="*/ 2147483647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894"/>
              <a:gd name="T142" fmla="*/ 0 h 1904"/>
              <a:gd name="T143" fmla="*/ 1894 w 1894"/>
              <a:gd name="T144" fmla="*/ 1904 h 190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75" name="Freeform 317"/>
          <p:cNvSpPr>
            <a:spLocks/>
          </p:cNvSpPr>
          <p:nvPr/>
        </p:nvSpPr>
        <p:spPr bwMode="auto">
          <a:xfrm>
            <a:off x="5457825" y="2206625"/>
            <a:ext cx="134938" cy="42863"/>
          </a:xfrm>
          <a:custGeom>
            <a:avLst/>
            <a:gdLst>
              <a:gd name="T0" fmla="*/ 2147483647 w 1106"/>
              <a:gd name="T1" fmla="*/ 0 h 331"/>
              <a:gd name="T2" fmla="*/ 2147483647 w 1106"/>
              <a:gd name="T3" fmla="*/ 2147483647 h 331"/>
              <a:gd name="T4" fmla="*/ 2147483647 w 1106"/>
              <a:gd name="T5" fmla="*/ 2147483647 h 331"/>
              <a:gd name="T6" fmla="*/ 0 w 1106"/>
              <a:gd name="T7" fmla="*/ 2147483647 h 331"/>
              <a:gd name="T8" fmla="*/ 2147483647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6"/>
              <a:gd name="T16" fmla="*/ 0 h 331"/>
              <a:gd name="T17" fmla="*/ 1106 w 1106"/>
              <a:gd name="T18" fmla="*/ 331 h 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6" name="Freeform 318"/>
          <p:cNvSpPr>
            <a:spLocks/>
          </p:cNvSpPr>
          <p:nvPr/>
        </p:nvSpPr>
        <p:spPr bwMode="auto">
          <a:xfrm>
            <a:off x="5435600" y="2225675"/>
            <a:ext cx="157163" cy="66675"/>
          </a:xfrm>
          <a:custGeom>
            <a:avLst/>
            <a:gdLst>
              <a:gd name="T0" fmla="*/ 2147483647 w 1285"/>
              <a:gd name="T1" fmla="*/ 2147483647 h 505"/>
              <a:gd name="T2" fmla="*/ 2147483647 w 1285"/>
              <a:gd name="T3" fmla="*/ 2147483647 h 505"/>
              <a:gd name="T4" fmla="*/ 2147483647 w 1285"/>
              <a:gd name="T5" fmla="*/ 2147483647 h 505"/>
              <a:gd name="T6" fmla="*/ 2147483647 w 1285"/>
              <a:gd name="T7" fmla="*/ 2147483647 h 505"/>
              <a:gd name="T8" fmla="*/ 2147483647 w 1285"/>
              <a:gd name="T9" fmla="*/ 2147483647 h 505"/>
              <a:gd name="T10" fmla="*/ 2147483647 w 1285"/>
              <a:gd name="T11" fmla="*/ 2147483647 h 505"/>
              <a:gd name="T12" fmla="*/ 2147483647 w 1285"/>
              <a:gd name="T13" fmla="*/ 2147483647 h 505"/>
              <a:gd name="T14" fmla="*/ 2147483647 w 1285"/>
              <a:gd name="T15" fmla="*/ 2147483647 h 505"/>
              <a:gd name="T16" fmla="*/ 2147483647 w 1285"/>
              <a:gd name="T17" fmla="*/ 2147483647 h 505"/>
              <a:gd name="T18" fmla="*/ 2147483647 w 1285"/>
              <a:gd name="T19" fmla="*/ 2147483647 h 505"/>
              <a:gd name="T20" fmla="*/ 2147483647 w 1285"/>
              <a:gd name="T21" fmla="*/ 2147483647 h 505"/>
              <a:gd name="T22" fmla="*/ 2147483647 w 1285"/>
              <a:gd name="T23" fmla="*/ 2147483647 h 505"/>
              <a:gd name="T24" fmla="*/ 2147483647 w 1285"/>
              <a:gd name="T25" fmla="*/ 2147483647 h 505"/>
              <a:gd name="T26" fmla="*/ 2147483647 w 1285"/>
              <a:gd name="T27" fmla="*/ 2147483647 h 505"/>
              <a:gd name="T28" fmla="*/ 2147483647 w 1285"/>
              <a:gd name="T29" fmla="*/ 2147483647 h 505"/>
              <a:gd name="T30" fmla="*/ 2147483647 w 1285"/>
              <a:gd name="T31" fmla="*/ 2147483647 h 505"/>
              <a:gd name="T32" fmla="*/ 2147483647 w 1285"/>
              <a:gd name="T33" fmla="*/ 2147483647 h 505"/>
              <a:gd name="T34" fmla="*/ 2147483647 w 1285"/>
              <a:gd name="T35" fmla="*/ 2147483647 h 505"/>
              <a:gd name="T36" fmla="*/ 0 w 1285"/>
              <a:gd name="T37" fmla="*/ 2147483647 h 505"/>
              <a:gd name="T38" fmla="*/ 2147483647 w 1285"/>
              <a:gd name="T39" fmla="*/ 2147483647 h 505"/>
              <a:gd name="T40" fmla="*/ 2147483647 w 1285"/>
              <a:gd name="T41" fmla="*/ 2147483647 h 505"/>
              <a:gd name="T42" fmla="*/ 2147483647 w 1285"/>
              <a:gd name="T43" fmla="*/ 2147483647 h 505"/>
              <a:gd name="T44" fmla="*/ 2147483647 w 1285"/>
              <a:gd name="T45" fmla="*/ 2147483647 h 505"/>
              <a:gd name="T46" fmla="*/ 2147483647 w 1285"/>
              <a:gd name="T47" fmla="*/ 2147483647 h 505"/>
              <a:gd name="T48" fmla="*/ 2147483647 w 1285"/>
              <a:gd name="T49" fmla="*/ 2147483647 h 505"/>
              <a:gd name="T50" fmla="*/ 2147483647 w 1285"/>
              <a:gd name="T51" fmla="*/ 2147483647 h 505"/>
              <a:gd name="T52" fmla="*/ 2147483647 w 1285"/>
              <a:gd name="T53" fmla="*/ 2147483647 h 505"/>
              <a:gd name="T54" fmla="*/ 2147483647 w 1285"/>
              <a:gd name="T55" fmla="*/ 2147483647 h 505"/>
              <a:gd name="T56" fmla="*/ 2147483647 w 1285"/>
              <a:gd name="T57" fmla="*/ 2147483647 h 505"/>
              <a:gd name="T58" fmla="*/ 2147483647 w 1285"/>
              <a:gd name="T59" fmla="*/ 2147483647 h 505"/>
              <a:gd name="T60" fmla="*/ 2147483647 w 1285"/>
              <a:gd name="T61" fmla="*/ 2147483647 h 505"/>
              <a:gd name="T62" fmla="*/ 2147483647 w 1285"/>
              <a:gd name="T63" fmla="*/ 2147483647 h 505"/>
              <a:gd name="T64" fmla="*/ 2147483647 w 1285"/>
              <a:gd name="T65" fmla="*/ 2147483647 h 505"/>
              <a:gd name="T66" fmla="*/ 2147483647 w 1285"/>
              <a:gd name="T67" fmla="*/ 2147483647 h 505"/>
              <a:gd name="T68" fmla="*/ 2147483647 w 1285"/>
              <a:gd name="T69" fmla="*/ 2147483647 h 505"/>
              <a:gd name="T70" fmla="*/ 2147483647 w 1285"/>
              <a:gd name="T71" fmla="*/ 2147483647 h 505"/>
              <a:gd name="T72" fmla="*/ 2147483647 w 1285"/>
              <a:gd name="T73" fmla="*/ 2147483647 h 505"/>
              <a:gd name="T74" fmla="*/ 2147483647 w 1285"/>
              <a:gd name="T75" fmla="*/ 2147483647 h 505"/>
              <a:gd name="T76" fmla="*/ 2147483647 w 1285"/>
              <a:gd name="T77" fmla="*/ 2147483647 h 505"/>
              <a:gd name="T78" fmla="*/ 2147483647 w 1285"/>
              <a:gd name="T79" fmla="*/ 2147483647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285"/>
              <a:gd name="T121" fmla="*/ 0 h 505"/>
              <a:gd name="T122" fmla="*/ 1285 w 1285"/>
              <a:gd name="T123" fmla="*/ 505 h 50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7" name="AutoShape 319"/>
          <p:cNvSpPr>
            <a:spLocks noChangeAspect="1" noChangeArrowheads="1" noTextEdit="1"/>
          </p:cNvSpPr>
          <p:nvPr/>
        </p:nvSpPr>
        <p:spPr bwMode="auto">
          <a:xfrm>
            <a:off x="5387975" y="19573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78" name="Freeform 320"/>
          <p:cNvSpPr>
            <a:spLocks/>
          </p:cNvSpPr>
          <p:nvPr/>
        </p:nvSpPr>
        <p:spPr bwMode="auto">
          <a:xfrm>
            <a:off x="5440363" y="1976438"/>
            <a:ext cx="36512" cy="49212"/>
          </a:xfrm>
          <a:custGeom>
            <a:avLst/>
            <a:gdLst>
              <a:gd name="T0" fmla="*/ 2147483647 w 179"/>
              <a:gd name="T1" fmla="*/ 2147483647 h 216"/>
              <a:gd name="T2" fmla="*/ 2147483647 w 179"/>
              <a:gd name="T3" fmla="*/ 2147483647 h 216"/>
              <a:gd name="T4" fmla="*/ 2147483647 w 179"/>
              <a:gd name="T5" fmla="*/ 2147483647 h 216"/>
              <a:gd name="T6" fmla="*/ 2147483647 w 179"/>
              <a:gd name="T7" fmla="*/ 2147483647 h 216"/>
              <a:gd name="T8" fmla="*/ 2147483647 w 179"/>
              <a:gd name="T9" fmla="*/ 2147483647 h 216"/>
              <a:gd name="T10" fmla="*/ 2147483647 w 179"/>
              <a:gd name="T11" fmla="*/ 2147483647 h 216"/>
              <a:gd name="T12" fmla="*/ 2147483647 w 179"/>
              <a:gd name="T13" fmla="*/ 2147483647 h 216"/>
              <a:gd name="T14" fmla="*/ 2147483647 w 179"/>
              <a:gd name="T15" fmla="*/ 2147483647 h 216"/>
              <a:gd name="T16" fmla="*/ 0 w 179"/>
              <a:gd name="T17" fmla="*/ 2147483647 h 216"/>
              <a:gd name="T18" fmla="*/ 2147483647 w 179"/>
              <a:gd name="T19" fmla="*/ 2147483647 h 216"/>
              <a:gd name="T20" fmla="*/ 2147483647 w 179"/>
              <a:gd name="T21" fmla="*/ 2147483647 h 216"/>
              <a:gd name="T22" fmla="*/ 2147483647 w 179"/>
              <a:gd name="T23" fmla="*/ 2147483647 h 216"/>
              <a:gd name="T24" fmla="*/ 2147483647 w 179"/>
              <a:gd name="T25" fmla="*/ 2147483647 h 216"/>
              <a:gd name="T26" fmla="*/ 2147483647 w 179"/>
              <a:gd name="T27" fmla="*/ 2147483647 h 216"/>
              <a:gd name="T28" fmla="*/ 2147483647 w 179"/>
              <a:gd name="T29" fmla="*/ 2147483647 h 216"/>
              <a:gd name="T30" fmla="*/ 2147483647 w 179"/>
              <a:gd name="T31" fmla="*/ 2147483647 h 216"/>
              <a:gd name="T32" fmla="*/ 2147483647 w 179"/>
              <a:gd name="T33" fmla="*/ 2147483647 h 216"/>
              <a:gd name="T34" fmla="*/ 2147483647 w 179"/>
              <a:gd name="T35" fmla="*/ 2147483647 h 216"/>
              <a:gd name="T36" fmla="*/ 2147483647 w 179"/>
              <a:gd name="T37" fmla="*/ 2147483647 h 216"/>
              <a:gd name="T38" fmla="*/ 2147483647 w 179"/>
              <a:gd name="T39" fmla="*/ 2147483647 h 216"/>
              <a:gd name="T40" fmla="*/ 2147483647 w 179"/>
              <a:gd name="T41" fmla="*/ 2147483647 h 216"/>
              <a:gd name="T42" fmla="*/ 2147483647 w 179"/>
              <a:gd name="T43" fmla="*/ 2147483647 h 216"/>
              <a:gd name="T44" fmla="*/ 2147483647 w 179"/>
              <a:gd name="T45" fmla="*/ 2147483647 h 216"/>
              <a:gd name="T46" fmla="*/ 2147483647 w 179"/>
              <a:gd name="T47" fmla="*/ 2147483647 h 216"/>
              <a:gd name="T48" fmla="*/ 2147483647 w 179"/>
              <a:gd name="T49" fmla="*/ 2147483647 h 216"/>
              <a:gd name="T50" fmla="*/ 2147483647 w 179"/>
              <a:gd name="T51" fmla="*/ 2147483647 h 216"/>
              <a:gd name="T52" fmla="*/ 2147483647 w 179"/>
              <a:gd name="T53" fmla="*/ 2147483647 h 216"/>
              <a:gd name="T54" fmla="*/ 2147483647 w 179"/>
              <a:gd name="T55" fmla="*/ 2147483647 h 216"/>
              <a:gd name="T56" fmla="*/ 2147483647 w 179"/>
              <a:gd name="T57" fmla="*/ 2147483647 h 216"/>
              <a:gd name="T58" fmla="*/ 2147483647 w 179"/>
              <a:gd name="T59" fmla="*/ 2147483647 h 216"/>
              <a:gd name="T60" fmla="*/ 2147483647 w 179"/>
              <a:gd name="T61" fmla="*/ 2147483647 h 216"/>
              <a:gd name="T62" fmla="*/ 2147483647 w 179"/>
              <a:gd name="T63" fmla="*/ 2147483647 h 216"/>
              <a:gd name="T64" fmla="*/ 2147483647 w 179"/>
              <a:gd name="T65" fmla="*/ 2147483647 h 216"/>
              <a:gd name="T66" fmla="*/ 2147483647 w 179"/>
              <a:gd name="T67" fmla="*/ 2147483647 h 216"/>
              <a:gd name="T68" fmla="*/ 2147483647 w 179"/>
              <a:gd name="T69" fmla="*/ 2147483647 h 216"/>
              <a:gd name="T70" fmla="*/ 2147483647 w 179"/>
              <a:gd name="T71" fmla="*/ 2147483647 h 216"/>
              <a:gd name="T72" fmla="*/ 2147483647 w 179"/>
              <a:gd name="T73" fmla="*/ 2147483647 h 216"/>
              <a:gd name="T74" fmla="*/ 2147483647 w 179"/>
              <a:gd name="T75" fmla="*/ 2147483647 h 216"/>
              <a:gd name="T76" fmla="*/ 2147483647 w 179"/>
              <a:gd name="T77" fmla="*/ 2147483647 h 216"/>
              <a:gd name="T78" fmla="*/ 2147483647 w 179"/>
              <a:gd name="T79" fmla="*/ 2147483647 h 216"/>
              <a:gd name="T80" fmla="*/ 2147483647 w 179"/>
              <a:gd name="T81" fmla="*/ 2147483647 h 216"/>
              <a:gd name="T82" fmla="*/ 2147483647 w 179"/>
              <a:gd name="T83" fmla="*/ 2147483647 h 216"/>
              <a:gd name="T84" fmla="*/ 2147483647 w 179"/>
              <a:gd name="T85" fmla="*/ 0 h 216"/>
              <a:gd name="T86" fmla="*/ 2147483647 w 179"/>
              <a:gd name="T87" fmla="*/ 2147483647 h 216"/>
              <a:gd name="T88" fmla="*/ 2147483647 w 179"/>
              <a:gd name="T89" fmla="*/ 2147483647 h 216"/>
              <a:gd name="T90" fmla="*/ 2147483647 w 179"/>
              <a:gd name="T91" fmla="*/ 2147483647 h 216"/>
              <a:gd name="T92" fmla="*/ 2147483647 w 179"/>
              <a:gd name="T93" fmla="*/ 2147483647 h 216"/>
              <a:gd name="T94" fmla="*/ 2147483647 w 179"/>
              <a:gd name="T95" fmla="*/ 2147483647 h 216"/>
              <a:gd name="T96" fmla="*/ 2147483647 w 179"/>
              <a:gd name="T97" fmla="*/ 2147483647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9"/>
              <a:gd name="T148" fmla="*/ 0 h 216"/>
              <a:gd name="T149" fmla="*/ 179 w 179"/>
              <a:gd name="T150" fmla="*/ 216 h 21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79" name="Freeform 321"/>
          <p:cNvSpPr>
            <a:spLocks/>
          </p:cNvSpPr>
          <p:nvPr/>
        </p:nvSpPr>
        <p:spPr bwMode="auto">
          <a:xfrm>
            <a:off x="5502275" y="1974850"/>
            <a:ext cx="22225" cy="38100"/>
          </a:xfrm>
          <a:custGeom>
            <a:avLst/>
            <a:gdLst>
              <a:gd name="T0" fmla="*/ 2147483647 w 114"/>
              <a:gd name="T1" fmla="*/ 2147483647 h 168"/>
              <a:gd name="T2" fmla="*/ 2147483647 w 114"/>
              <a:gd name="T3" fmla="*/ 2147483647 h 168"/>
              <a:gd name="T4" fmla="*/ 2147483647 w 114"/>
              <a:gd name="T5" fmla="*/ 2147483647 h 168"/>
              <a:gd name="T6" fmla="*/ 2147483647 w 114"/>
              <a:gd name="T7" fmla="*/ 2147483647 h 168"/>
              <a:gd name="T8" fmla="*/ 2147483647 w 114"/>
              <a:gd name="T9" fmla="*/ 2147483647 h 168"/>
              <a:gd name="T10" fmla="*/ 2147483647 w 114"/>
              <a:gd name="T11" fmla="*/ 2147483647 h 168"/>
              <a:gd name="T12" fmla="*/ 2147483647 w 114"/>
              <a:gd name="T13" fmla="*/ 2147483647 h 168"/>
              <a:gd name="T14" fmla="*/ 2147483647 w 114"/>
              <a:gd name="T15" fmla="*/ 2147483647 h 168"/>
              <a:gd name="T16" fmla="*/ 2147483647 w 114"/>
              <a:gd name="T17" fmla="*/ 2147483647 h 168"/>
              <a:gd name="T18" fmla="*/ 2147483647 w 114"/>
              <a:gd name="T19" fmla="*/ 2147483647 h 168"/>
              <a:gd name="T20" fmla="*/ 2147483647 w 114"/>
              <a:gd name="T21" fmla="*/ 2147483647 h 168"/>
              <a:gd name="T22" fmla="*/ 2147483647 w 114"/>
              <a:gd name="T23" fmla="*/ 2147483647 h 168"/>
              <a:gd name="T24" fmla="*/ 2147483647 w 114"/>
              <a:gd name="T25" fmla="*/ 2147483647 h 168"/>
              <a:gd name="T26" fmla="*/ 2147483647 w 114"/>
              <a:gd name="T27" fmla="*/ 2147483647 h 168"/>
              <a:gd name="T28" fmla="*/ 2147483647 w 114"/>
              <a:gd name="T29" fmla="*/ 2147483647 h 168"/>
              <a:gd name="T30" fmla="*/ 2147483647 w 114"/>
              <a:gd name="T31" fmla="*/ 2147483647 h 168"/>
              <a:gd name="T32" fmla="*/ 2147483647 w 114"/>
              <a:gd name="T33" fmla="*/ 2147483647 h 168"/>
              <a:gd name="T34" fmla="*/ 2147483647 w 114"/>
              <a:gd name="T35" fmla="*/ 2147483647 h 168"/>
              <a:gd name="T36" fmla="*/ 2147483647 w 114"/>
              <a:gd name="T37" fmla="*/ 2147483647 h 168"/>
              <a:gd name="T38" fmla="*/ 2147483647 w 114"/>
              <a:gd name="T39" fmla="*/ 2147483647 h 168"/>
              <a:gd name="T40" fmla="*/ 2147483647 w 114"/>
              <a:gd name="T41" fmla="*/ 2147483647 h 168"/>
              <a:gd name="T42" fmla="*/ 2147483647 w 114"/>
              <a:gd name="T43" fmla="*/ 2147483647 h 168"/>
              <a:gd name="T44" fmla="*/ 2147483647 w 114"/>
              <a:gd name="T45" fmla="*/ 2147483647 h 168"/>
              <a:gd name="T46" fmla="*/ 2147483647 w 114"/>
              <a:gd name="T47" fmla="*/ 2147483647 h 168"/>
              <a:gd name="T48" fmla="*/ 2147483647 w 114"/>
              <a:gd name="T49" fmla="*/ 2147483647 h 168"/>
              <a:gd name="T50" fmla="*/ 2147483647 w 114"/>
              <a:gd name="T51" fmla="*/ 2147483647 h 168"/>
              <a:gd name="T52" fmla="*/ 2147483647 w 114"/>
              <a:gd name="T53" fmla="*/ 2147483647 h 168"/>
              <a:gd name="T54" fmla="*/ 2147483647 w 114"/>
              <a:gd name="T55" fmla="*/ 2147483647 h 168"/>
              <a:gd name="T56" fmla="*/ 2147483647 w 114"/>
              <a:gd name="T57" fmla="*/ 2147483647 h 168"/>
              <a:gd name="T58" fmla="*/ 2147483647 w 114"/>
              <a:gd name="T59" fmla="*/ 2147483647 h 168"/>
              <a:gd name="T60" fmla="*/ 2147483647 w 114"/>
              <a:gd name="T61" fmla="*/ 0 h 168"/>
              <a:gd name="T62" fmla="*/ 2147483647 w 114"/>
              <a:gd name="T63" fmla="*/ 0 h 168"/>
              <a:gd name="T64" fmla="*/ 0 w 114"/>
              <a:gd name="T65" fmla="*/ 2147483647 h 168"/>
              <a:gd name="T66" fmla="*/ 2147483647 w 114"/>
              <a:gd name="T67" fmla="*/ 2147483647 h 168"/>
              <a:gd name="T68" fmla="*/ 2147483647 w 114"/>
              <a:gd name="T69" fmla="*/ 2147483647 h 168"/>
              <a:gd name="T70" fmla="*/ 2147483647 w 114"/>
              <a:gd name="T71" fmla="*/ 2147483647 h 168"/>
              <a:gd name="T72" fmla="*/ 2147483647 w 114"/>
              <a:gd name="T73" fmla="*/ 2147483647 h 168"/>
              <a:gd name="T74" fmla="*/ 2147483647 w 114"/>
              <a:gd name="T75" fmla="*/ 2147483647 h 168"/>
              <a:gd name="T76" fmla="*/ 2147483647 w 114"/>
              <a:gd name="T77" fmla="*/ 2147483647 h 168"/>
              <a:gd name="T78" fmla="*/ 2147483647 w 114"/>
              <a:gd name="T79" fmla="*/ 2147483647 h 168"/>
              <a:gd name="T80" fmla="*/ 2147483647 w 114"/>
              <a:gd name="T81" fmla="*/ 2147483647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4"/>
              <a:gd name="T124" fmla="*/ 0 h 168"/>
              <a:gd name="T125" fmla="*/ 114 w 114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0" name="Freeform 322"/>
          <p:cNvSpPr>
            <a:spLocks/>
          </p:cNvSpPr>
          <p:nvPr/>
        </p:nvSpPr>
        <p:spPr bwMode="auto">
          <a:xfrm>
            <a:off x="5418138" y="1966913"/>
            <a:ext cx="58737" cy="79375"/>
          </a:xfrm>
          <a:custGeom>
            <a:avLst/>
            <a:gdLst>
              <a:gd name="T0" fmla="*/ 2147483647 w 289"/>
              <a:gd name="T1" fmla="*/ 2147483647 h 351"/>
              <a:gd name="T2" fmla="*/ 2147483647 w 289"/>
              <a:gd name="T3" fmla="*/ 2147483647 h 351"/>
              <a:gd name="T4" fmla="*/ 2147483647 w 289"/>
              <a:gd name="T5" fmla="*/ 2147483647 h 351"/>
              <a:gd name="T6" fmla="*/ 0 w 289"/>
              <a:gd name="T7" fmla="*/ 2147483647 h 351"/>
              <a:gd name="T8" fmla="*/ 2147483647 w 289"/>
              <a:gd name="T9" fmla="*/ 2147483647 h 351"/>
              <a:gd name="T10" fmla="*/ 2147483647 w 289"/>
              <a:gd name="T11" fmla="*/ 2147483647 h 351"/>
              <a:gd name="T12" fmla="*/ 2147483647 w 289"/>
              <a:gd name="T13" fmla="*/ 2147483647 h 351"/>
              <a:gd name="T14" fmla="*/ 2147483647 w 289"/>
              <a:gd name="T15" fmla="*/ 2147483647 h 351"/>
              <a:gd name="T16" fmla="*/ 2147483647 w 289"/>
              <a:gd name="T17" fmla="*/ 2147483647 h 351"/>
              <a:gd name="T18" fmla="*/ 2147483647 w 289"/>
              <a:gd name="T19" fmla="*/ 2147483647 h 351"/>
              <a:gd name="T20" fmla="*/ 2147483647 w 289"/>
              <a:gd name="T21" fmla="*/ 2147483647 h 351"/>
              <a:gd name="T22" fmla="*/ 2147483647 w 289"/>
              <a:gd name="T23" fmla="*/ 2147483647 h 351"/>
              <a:gd name="T24" fmla="*/ 2147483647 w 289"/>
              <a:gd name="T25" fmla="*/ 2147483647 h 351"/>
              <a:gd name="T26" fmla="*/ 2147483647 w 289"/>
              <a:gd name="T27" fmla="*/ 2147483647 h 351"/>
              <a:gd name="T28" fmla="*/ 2147483647 w 289"/>
              <a:gd name="T29" fmla="*/ 2147483647 h 351"/>
              <a:gd name="T30" fmla="*/ 2147483647 w 289"/>
              <a:gd name="T31" fmla="*/ 2147483647 h 351"/>
              <a:gd name="T32" fmla="*/ 2147483647 w 289"/>
              <a:gd name="T33" fmla="*/ 2147483647 h 351"/>
              <a:gd name="T34" fmla="*/ 2147483647 w 289"/>
              <a:gd name="T35" fmla="*/ 2147483647 h 351"/>
              <a:gd name="T36" fmla="*/ 2147483647 w 289"/>
              <a:gd name="T37" fmla="*/ 2147483647 h 351"/>
              <a:gd name="T38" fmla="*/ 2147483647 w 289"/>
              <a:gd name="T39" fmla="*/ 2147483647 h 351"/>
              <a:gd name="T40" fmla="*/ 2147483647 w 289"/>
              <a:gd name="T41" fmla="*/ 2147483647 h 351"/>
              <a:gd name="T42" fmla="*/ 2147483647 w 289"/>
              <a:gd name="T43" fmla="*/ 2147483647 h 351"/>
              <a:gd name="T44" fmla="*/ 2147483647 w 289"/>
              <a:gd name="T45" fmla="*/ 2147483647 h 351"/>
              <a:gd name="T46" fmla="*/ 2147483647 w 289"/>
              <a:gd name="T47" fmla="*/ 2147483647 h 351"/>
              <a:gd name="T48" fmla="*/ 2147483647 w 289"/>
              <a:gd name="T49" fmla="*/ 2147483647 h 351"/>
              <a:gd name="T50" fmla="*/ 2147483647 w 289"/>
              <a:gd name="T51" fmla="*/ 2147483647 h 351"/>
              <a:gd name="T52" fmla="*/ 2147483647 w 289"/>
              <a:gd name="T53" fmla="*/ 2147483647 h 351"/>
              <a:gd name="T54" fmla="*/ 2147483647 w 289"/>
              <a:gd name="T55" fmla="*/ 2147483647 h 351"/>
              <a:gd name="T56" fmla="*/ 2147483647 w 289"/>
              <a:gd name="T57" fmla="*/ 2147483647 h 351"/>
              <a:gd name="T58" fmla="*/ 2147483647 w 289"/>
              <a:gd name="T59" fmla="*/ 2147483647 h 351"/>
              <a:gd name="T60" fmla="*/ 2147483647 w 289"/>
              <a:gd name="T61" fmla="*/ 2147483647 h 351"/>
              <a:gd name="T62" fmla="*/ 2147483647 w 289"/>
              <a:gd name="T63" fmla="*/ 2147483647 h 351"/>
              <a:gd name="T64" fmla="*/ 2147483647 w 289"/>
              <a:gd name="T65" fmla="*/ 2147483647 h 351"/>
              <a:gd name="T66" fmla="*/ 2147483647 w 289"/>
              <a:gd name="T67" fmla="*/ 2147483647 h 351"/>
              <a:gd name="T68" fmla="*/ 2147483647 w 289"/>
              <a:gd name="T69" fmla="*/ 2147483647 h 351"/>
              <a:gd name="T70" fmla="*/ 2147483647 w 289"/>
              <a:gd name="T71" fmla="*/ 2147483647 h 351"/>
              <a:gd name="T72" fmla="*/ 2147483647 w 289"/>
              <a:gd name="T73" fmla="*/ 2147483647 h 351"/>
              <a:gd name="T74" fmla="*/ 2147483647 w 289"/>
              <a:gd name="T75" fmla="*/ 2147483647 h 351"/>
              <a:gd name="T76" fmla="*/ 2147483647 w 289"/>
              <a:gd name="T77" fmla="*/ 2147483647 h 351"/>
              <a:gd name="T78" fmla="*/ 2147483647 w 289"/>
              <a:gd name="T79" fmla="*/ 2147483647 h 351"/>
              <a:gd name="T80" fmla="*/ 2147483647 w 289"/>
              <a:gd name="T81" fmla="*/ 0 h 351"/>
              <a:gd name="T82" fmla="*/ 2147483647 w 289"/>
              <a:gd name="T83" fmla="*/ 2147483647 h 351"/>
              <a:gd name="T84" fmla="*/ 2147483647 w 289"/>
              <a:gd name="T85" fmla="*/ 2147483647 h 351"/>
              <a:gd name="T86" fmla="*/ 2147483647 w 289"/>
              <a:gd name="T87" fmla="*/ 2147483647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89"/>
              <a:gd name="T133" fmla="*/ 0 h 351"/>
              <a:gd name="T134" fmla="*/ 289 w 289"/>
              <a:gd name="T135" fmla="*/ 351 h 35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1" name="Freeform 323"/>
          <p:cNvSpPr>
            <a:spLocks/>
          </p:cNvSpPr>
          <p:nvPr/>
        </p:nvSpPr>
        <p:spPr bwMode="auto">
          <a:xfrm>
            <a:off x="5499100" y="1963738"/>
            <a:ext cx="50800" cy="53975"/>
          </a:xfrm>
          <a:custGeom>
            <a:avLst/>
            <a:gdLst>
              <a:gd name="T0" fmla="*/ 2147483647 w 254"/>
              <a:gd name="T1" fmla="*/ 2147483647 h 234"/>
              <a:gd name="T2" fmla="*/ 2147483647 w 254"/>
              <a:gd name="T3" fmla="*/ 2147483647 h 234"/>
              <a:gd name="T4" fmla="*/ 2147483647 w 254"/>
              <a:gd name="T5" fmla="*/ 2147483647 h 234"/>
              <a:gd name="T6" fmla="*/ 2147483647 w 254"/>
              <a:gd name="T7" fmla="*/ 2147483647 h 234"/>
              <a:gd name="T8" fmla="*/ 2147483647 w 254"/>
              <a:gd name="T9" fmla="*/ 2147483647 h 234"/>
              <a:gd name="T10" fmla="*/ 2147483647 w 254"/>
              <a:gd name="T11" fmla="*/ 2147483647 h 234"/>
              <a:gd name="T12" fmla="*/ 2147483647 w 254"/>
              <a:gd name="T13" fmla="*/ 2147483647 h 234"/>
              <a:gd name="T14" fmla="*/ 2147483647 w 254"/>
              <a:gd name="T15" fmla="*/ 2147483647 h 234"/>
              <a:gd name="T16" fmla="*/ 2147483647 w 254"/>
              <a:gd name="T17" fmla="*/ 2147483647 h 234"/>
              <a:gd name="T18" fmla="*/ 2147483647 w 254"/>
              <a:gd name="T19" fmla="*/ 2147483647 h 234"/>
              <a:gd name="T20" fmla="*/ 2147483647 w 254"/>
              <a:gd name="T21" fmla="*/ 2147483647 h 234"/>
              <a:gd name="T22" fmla="*/ 2147483647 w 254"/>
              <a:gd name="T23" fmla="*/ 2147483647 h 234"/>
              <a:gd name="T24" fmla="*/ 2147483647 w 254"/>
              <a:gd name="T25" fmla="*/ 2147483647 h 234"/>
              <a:gd name="T26" fmla="*/ 2147483647 w 254"/>
              <a:gd name="T27" fmla="*/ 2147483647 h 234"/>
              <a:gd name="T28" fmla="*/ 2147483647 w 254"/>
              <a:gd name="T29" fmla="*/ 2147483647 h 234"/>
              <a:gd name="T30" fmla="*/ 2147483647 w 254"/>
              <a:gd name="T31" fmla="*/ 2147483647 h 234"/>
              <a:gd name="T32" fmla="*/ 2147483647 w 254"/>
              <a:gd name="T33" fmla="*/ 2147483647 h 234"/>
              <a:gd name="T34" fmla="*/ 2147483647 w 254"/>
              <a:gd name="T35" fmla="*/ 2147483647 h 234"/>
              <a:gd name="T36" fmla="*/ 2147483647 w 254"/>
              <a:gd name="T37" fmla="*/ 2147483647 h 234"/>
              <a:gd name="T38" fmla="*/ 2147483647 w 254"/>
              <a:gd name="T39" fmla="*/ 2147483647 h 234"/>
              <a:gd name="T40" fmla="*/ 2147483647 w 254"/>
              <a:gd name="T41" fmla="*/ 2147483647 h 234"/>
              <a:gd name="T42" fmla="*/ 2147483647 w 254"/>
              <a:gd name="T43" fmla="*/ 2147483647 h 234"/>
              <a:gd name="T44" fmla="*/ 2147483647 w 254"/>
              <a:gd name="T45" fmla="*/ 2147483647 h 234"/>
              <a:gd name="T46" fmla="*/ 2147483647 w 254"/>
              <a:gd name="T47" fmla="*/ 2147483647 h 234"/>
              <a:gd name="T48" fmla="*/ 2147483647 w 254"/>
              <a:gd name="T49" fmla="*/ 2147483647 h 234"/>
              <a:gd name="T50" fmla="*/ 2147483647 w 254"/>
              <a:gd name="T51" fmla="*/ 2147483647 h 234"/>
              <a:gd name="T52" fmla="*/ 2147483647 w 254"/>
              <a:gd name="T53" fmla="*/ 2147483647 h 234"/>
              <a:gd name="T54" fmla="*/ 2147483647 w 254"/>
              <a:gd name="T55" fmla="*/ 2147483647 h 234"/>
              <a:gd name="T56" fmla="*/ 2147483647 w 254"/>
              <a:gd name="T57" fmla="*/ 2147483647 h 234"/>
              <a:gd name="T58" fmla="*/ 2147483647 w 254"/>
              <a:gd name="T59" fmla="*/ 2147483647 h 234"/>
              <a:gd name="T60" fmla="*/ 2147483647 w 254"/>
              <a:gd name="T61" fmla="*/ 2147483647 h 234"/>
              <a:gd name="T62" fmla="*/ 2147483647 w 254"/>
              <a:gd name="T63" fmla="*/ 2147483647 h 234"/>
              <a:gd name="T64" fmla="*/ 2147483647 w 254"/>
              <a:gd name="T65" fmla="*/ 2147483647 h 234"/>
              <a:gd name="T66" fmla="*/ 2147483647 w 254"/>
              <a:gd name="T67" fmla="*/ 2147483647 h 234"/>
              <a:gd name="T68" fmla="*/ 2147483647 w 254"/>
              <a:gd name="T69" fmla="*/ 2147483647 h 234"/>
              <a:gd name="T70" fmla="*/ 2147483647 w 254"/>
              <a:gd name="T71" fmla="*/ 2147483647 h 234"/>
              <a:gd name="T72" fmla="*/ 2147483647 w 254"/>
              <a:gd name="T73" fmla="*/ 2147483647 h 234"/>
              <a:gd name="T74" fmla="*/ 2147483647 w 254"/>
              <a:gd name="T75" fmla="*/ 2147483647 h 234"/>
              <a:gd name="T76" fmla="*/ 2147483647 w 254"/>
              <a:gd name="T77" fmla="*/ 2147483647 h 234"/>
              <a:gd name="T78" fmla="*/ 2147483647 w 254"/>
              <a:gd name="T79" fmla="*/ 0 h 234"/>
              <a:gd name="T80" fmla="*/ 2147483647 w 254"/>
              <a:gd name="T81" fmla="*/ 0 h 234"/>
              <a:gd name="T82" fmla="*/ 2147483647 w 254"/>
              <a:gd name="T83" fmla="*/ 0 h 234"/>
              <a:gd name="T84" fmla="*/ 2147483647 w 254"/>
              <a:gd name="T85" fmla="*/ 0 h 234"/>
              <a:gd name="T86" fmla="*/ 2147483647 w 254"/>
              <a:gd name="T87" fmla="*/ 2147483647 h 234"/>
              <a:gd name="T88" fmla="*/ 0 w 254"/>
              <a:gd name="T89" fmla="*/ 2147483647 h 234"/>
              <a:gd name="T90" fmla="*/ 2147483647 w 254"/>
              <a:gd name="T91" fmla="*/ 2147483647 h 234"/>
              <a:gd name="T92" fmla="*/ 2147483647 w 254"/>
              <a:gd name="T93" fmla="*/ 2147483647 h 234"/>
              <a:gd name="T94" fmla="*/ 2147483647 w 254"/>
              <a:gd name="T95" fmla="*/ 2147483647 h 234"/>
              <a:gd name="T96" fmla="*/ 2147483647 w 254"/>
              <a:gd name="T97" fmla="*/ 2147483647 h 234"/>
              <a:gd name="T98" fmla="*/ 2147483647 w 254"/>
              <a:gd name="T99" fmla="*/ 2147483647 h 234"/>
              <a:gd name="T100" fmla="*/ 2147483647 w 254"/>
              <a:gd name="T101" fmla="*/ 2147483647 h 234"/>
              <a:gd name="T102" fmla="*/ 2147483647 w 254"/>
              <a:gd name="T103" fmla="*/ 2147483647 h 234"/>
              <a:gd name="T104" fmla="*/ 2147483647 w 254"/>
              <a:gd name="T105" fmla="*/ 2147483647 h 234"/>
              <a:gd name="T106" fmla="*/ 2147483647 w 254"/>
              <a:gd name="T107" fmla="*/ 2147483647 h 234"/>
              <a:gd name="T108" fmla="*/ 2147483647 w 254"/>
              <a:gd name="T109" fmla="*/ 2147483647 h 234"/>
              <a:gd name="T110" fmla="*/ 2147483647 w 254"/>
              <a:gd name="T111" fmla="*/ 2147483647 h 234"/>
              <a:gd name="T112" fmla="*/ 2147483647 w 254"/>
              <a:gd name="T113" fmla="*/ 2147483647 h 234"/>
              <a:gd name="T114" fmla="*/ 2147483647 w 254"/>
              <a:gd name="T115" fmla="*/ 2147483647 h 234"/>
              <a:gd name="T116" fmla="*/ 2147483647 w 254"/>
              <a:gd name="T117" fmla="*/ 2147483647 h 234"/>
              <a:gd name="T118" fmla="*/ 2147483647 w 254"/>
              <a:gd name="T119" fmla="*/ 2147483647 h 234"/>
              <a:gd name="T120" fmla="*/ 2147483647 w 254"/>
              <a:gd name="T121" fmla="*/ 2147483647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54"/>
              <a:gd name="T184" fmla="*/ 0 h 234"/>
              <a:gd name="T185" fmla="*/ 254 w 254"/>
              <a:gd name="T186" fmla="*/ 234 h 23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2" name="Freeform 324"/>
          <p:cNvSpPr>
            <a:spLocks/>
          </p:cNvSpPr>
          <p:nvPr/>
        </p:nvSpPr>
        <p:spPr bwMode="auto">
          <a:xfrm>
            <a:off x="5397500" y="1989138"/>
            <a:ext cx="20638" cy="49212"/>
          </a:xfrm>
          <a:custGeom>
            <a:avLst/>
            <a:gdLst>
              <a:gd name="T0" fmla="*/ 0 w 103"/>
              <a:gd name="T1" fmla="*/ 2147483647 h 221"/>
              <a:gd name="T2" fmla="*/ 0 w 103"/>
              <a:gd name="T3" fmla="*/ 2147483647 h 221"/>
              <a:gd name="T4" fmla="*/ 2147483647 w 103"/>
              <a:gd name="T5" fmla="*/ 2147483647 h 221"/>
              <a:gd name="T6" fmla="*/ 2147483647 w 103"/>
              <a:gd name="T7" fmla="*/ 2147483647 h 221"/>
              <a:gd name="T8" fmla="*/ 2147483647 w 103"/>
              <a:gd name="T9" fmla="*/ 2147483647 h 221"/>
              <a:gd name="T10" fmla="*/ 2147483647 w 103"/>
              <a:gd name="T11" fmla="*/ 2147483647 h 221"/>
              <a:gd name="T12" fmla="*/ 2147483647 w 103"/>
              <a:gd name="T13" fmla="*/ 2147483647 h 221"/>
              <a:gd name="T14" fmla="*/ 2147483647 w 103"/>
              <a:gd name="T15" fmla="*/ 2147483647 h 221"/>
              <a:gd name="T16" fmla="*/ 2147483647 w 103"/>
              <a:gd name="T17" fmla="*/ 2147483647 h 221"/>
              <a:gd name="T18" fmla="*/ 2147483647 w 103"/>
              <a:gd name="T19" fmla="*/ 2147483647 h 221"/>
              <a:gd name="T20" fmla="*/ 2147483647 w 103"/>
              <a:gd name="T21" fmla="*/ 2147483647 h 221"/>
              <a:gd name="T22" fmla="*/ 2147483647 w 103"/>
              <a:gd name="T23" fmla="*/ 2147483647 h 221"/>
              <a:gd name="T24" fmla="*/ 2147483647 w 103"/>
              <a:gd name="T25" fmla="*/ 2147483647 h 221"/>
              <a:gd name="T26" fmla="*/ 2147483647 w 103"/>
              <a:gd name="T27" fmla="*/ 2147483647 h 221"/>
              <a:gd name="T28" fmla="*/ 2147483647 w 103"/>
              <a:gd name="T29" fmla="*/ 2147483647 h 221"/>
              <a:gd name="T30" fmla="*/ 2147483647 w 103"/>
              <a:gd name="T31" fmla="*/ 2147483647 h 221"/>
              <a:gd name="T32" fmla="*/ 2147483647 w 103"/>
              <a:gd name="T33" fmla="*/ 2147483647 h 221"/>
              <a:gd name="T34" fmla="*/ 2147483647 w 103"/>
              <a:gd name="T35" fmla="*/ 2147483647 h 221"/>
              <a:gd name="T36" fmla="*/ 2147483647 w 103"/>
              <a:gd name="T37" fmla="*/ 2147483647 h 221"/>
              <a:gd name="T38" fmla="*/ 2147483647 w 103"/>
              <a:gd name="T39" fmla="*/ 2147483647 h 221"/>
              <a:gd name="T40" fmla="*/ 2147483647 w 103"/>
              <a:gd name="T41" fmla="*/ 2147483647 h 221"/>
              <a:gd name="T42" fmla="*/ 2147483647 w 103"/>
              <a:gd name="T43" fmla="*/ 2147483647 h 221"/>
              <a:gd name="T44" fmla="*/ 2147483647 w 103"/>
              <a:gd name="T45" fmla="*/ 2147483647 h 221"/>
              <a:gd name="T46" fmla="*/ 2147483647 w 103"/>
              <a:gd name="T47" fmla="*/ 2147483647 h 221"/>
              <a:gd name="T48" fmla="*/ 2147483647 w 103"/>
              <a:gd name="T49" fmla="*/ 2147483647 h 221"/>
              <a:gd name="T50" fmla="*/ 2147483647 w 103"/>
              <a:gd name="T51" fmla="*/ 2147483647 h 221"/>
              <a:gd name="T52" fmla="*/ 2147483647 w 103"/>
              <a:gd name="T53" fmla="*/ 2147483647 h 221"/>
              <a:gd name="T54" fmla="*/ 2147483647 w 103"/>
              <a:gd name="T55" fmla="*/ 2147483647 h 221"/>
              <a:gd name="T56" fmla="*/ 2147483647 w 103"/>
              <a:gd name="T57" fmla="*/ 2147483647 h 221"/>
              <a:gd name="T58" fmla="*/ 2147483647 w 103"/>
              <a:gd name="T59" fmla="*/ 2147483647 h 221"/>
              <a:gd name="T60" fmla="*/ 2147483647 w 103"/>
              <a:gd name="T61" fmla="*/ 2147483647 h 221"/>
              <a:gd name="T62" fmla="*/ 2147483647 w 103"/>
              <a:gd name="T63" fmla="*/ 2147483647 h 221"/>
              <a:gd name="T64" fmla="*/ 2147483647 w 103"/>
              <a:gd name="T65" fmla="*/ 2147483647 h 221"/>
              <a:gd name="T66" fmla="*/ 2147483647 w 103"/>
              <a:gd name="T67" fmla="*/ 0 h 221"/>
              <a:gd name="T68" fmla="*/ 2147483647 w 103"/>
              <a:gd name="T69" fmla="*/ 2147483647 h 221"/>
              <a:gd name="T70" fmla="*/ 2147483647 w 103"/>
              <a:gd name="T71" fmla="*/ 2147483647 h 221"/>
              <a:gd name="T72" fmla="*/ 2147483647 w 103"/>
              <a:gd name="T73" fmla="*/ 2147483647 h 221"/>
              <a:gd name="T74" fmla="*/ 2147483647 w 103"/>
              <a:gd name="T75" fmla="*/ 2147483647 h 221"/>
              <a:gd name="T76" fmla="*/ 2147483647 w 103"/>
              <a:gd name="T77" fmla="*/ 2147483647 h 221"/>
              <a:gd name="T78" fmla="*/ 2147483647 w 103"/>
              <a:gd name="T79" fmla="*/ 2147483647 h 221"/>
              <a:gd name="T80" fmla="*/ 0 w 103"/>
              <a:gd name="T81" fmla="*/ 2147483647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03"/>
              <a:gd name="T124" fmla="*/ 0 h 221"/>
              <a:gd name="T125" fmla="*/ 103 w 103"/>
              <a:gd name="T126" fmla="*/ 221 h 22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3" name="Freeform 325"/>
          <p:cNvSpPr>
            <a:spLocks/>
          </p:cNvSpPr>
          <p:nvPr/>
        </p:nvSpPr>
        <p:spPr bwMode="auto">
          <a:xfrm>
            <a:off x="5540375" y="1960563"/>
            <a:ext cx="44450" cy="65087"/>
          </a:xfrm>
          <a:custGeom>
            <a:avLst/>
            <a:gdLst>
              <a:gd name="T0" fmla="*/ 2147483647 w 221"/>
              <a:gd name="T1" fmla="*/ 2147483647 h 288"/>
              <a:gd name="T2" fmla="*/ 2147483647 w 221"/>
              <a:gd name="T3" fmla="*/ 2147483647 h 288"/>
              <a:gd name="T4" fmla="*/ 2147483647 w 221"/>
              <a:gd name="T5" fmla="*/ 2147483647 h 288"/>
              <a:gd name="T6" fmla="*/ 2147483647 w 221"/>
              <a:gd name="T7" fmla="*/ 2147483647 h 288"/>
              <a:gd name="T8" fmla="*/ 2147483647 w 221"/>
              <a:gd name="T9" fmla="*/ 2147483647 h 288"/>
              <a:gd name="T10" fmla="*/ 2147483647 w 221"/>
              <a:gd name="T11" fmla="*/ 2147483647 h 288"/>
              <a:gd name="T12" fmla="*/ 2147483647 w 221"/>
              <a:gd name="T13" fmla="*/ 2147483647 h 288"/>
              <a:gd name="T14" fmla="*/ 2147483647 w 221"/>
              <a:gd name="T15" fmla="*/ 2147483647 h 288"/>
              <a:gd name="T16" fmla="*/ 2147483647 w 221"/>
              <a:gd name="T17" fmla="*/ 2147483647 h 288"/>
              <a:gd name="T18" fmla="*/ 2147483647 w 221"/>
              <a:gd name="T19" fmla="*/ 2147483647 h 288"/>
              <a:gd name="T20" fmla="*/ 2147483647 w 221"/>
              <a:gd name="T21" fmla="*/ 2147483647 h 288"/>
              <a:gd name="T22" fmla="*/ 2147483647 w 221"/>
              <a:gd name="T23" fmla="*/ 2147483647 h 288"/>
              <a:gd name="T24" fmla="*/ 2147483647 w 221"/>
              <a:gd name="T25" fmla="*/ 2147483647 h 288"/>
              <a:gd name="T26" fmla="*/ 2147483647 w 221"/>
              <a:gd name="T27" fmla="*/ 2147483647 h 288"/>
              <a:gd name="T28" fmla="*/ 2147483647 w 221"/>
              <a:gd name="T29" fmla="*/ 2147483647 h 288"/>
              <a:gd name="T30" fmla="*/ 2147483647 w 221"/>
              <a:gd name="T31" fmla="*/ 2147483647 h 288"/>
              <a:gd name="T32" fmla="*/ 2147483647 w 221"/>
              <a:gd name="T33" fmla="*/ 2147483647 h 288"/>
              <a:gd name="T34" fmla="*/ 2147483647 w 221"/>
              <a:gd name="T35" fmla="*/ 2147483647 h 288"/>
              <a:gd name="T36" fmla="*/ 2147483647 w 221"/>
              <a:gd name="T37" fmla="*/ 2147483647 h 288"/>
              <a:gd name="T38" fmla="*/ 2147483647 w 221"/>
              <a:gd name="T39" fmla="*/ 2147483647 h 288"/>
              <a:gd name="T40" fmla="*/ 2147483647 w 221"/>
              <a:gd name="T41" fmla="*/ 2147483647 h 288"/>
              <a:gd name="T42" fmla="*/ 2147483647 w 221"/>
              <a:gd name="T43" fmla="*/ 2147483647 h 288"/>
              <a:gd name="T44" fmla="*/ 2147483647 w 221"/>
              <a:gd name="T45" fmla="*/ 2147483647 h 288"/>
              <a:gd name="T46" fmla="*/ 2147483647 w 221"/>
              <a:gd name="T47" fmla="*/ 2147483647 h 288"/>
              <a:gd name="T48" fmla="*/ 2147483647 w 221"/>
              <a:gd name="T49" fmla="*/ 2147483647 h 288"/>
              <a:gd name="T50" fmla="*/ 2147483647 w 221"/>
              <a:gd name="T51" fmla="*/ 2147483647 h 288"/>
              <a:gd name="T52" fmla="*/ 2147483647 w 221"/>
              <a:gd name="T53" fmla="*/ 2147483647 h 288"/>
              <a:gd name="T54" fmla="*/ 2147483647 w 221"/>
              <a:gd name="T55" fmla="*/ 2147483647 h 288"/>
              <a:gd name="T56" fmla="*/ 2147483647 w 221"/>
              <a:gd name="T57" fmla="*/ 2147483647 h 288"/>
              <a:gd name="T58" fmla="*/ 2147483647 w 221"/>
              <a:gd name="T59" fmla="*/ 2147483647 h 288"/>
              <a:gd name="T60" fmla="*/ 2147483647 w 221"/>
              <a:gd name="T61" fmla="*/ 2147483647 h 288"/>
              <a:gd name="T62" fmla="*/ 2147483647 w 221"/>
              <a:gd name="T63" fmla="*/ 2147483647 h 288"/>
              <a:gd name="T64" fmla="*/ 2147483647 w 221"/>
              <a:gd name="T65" fmla="*/ 2147483647 h 288"/>
              <a:gd name="T66" fmla="*/ 2147483647 w 221"/>
              <a:gd name="T67" fmla="*/ 2147483647 h 288"/>
              <a:gd name="T68" fmla="*/ 2147483647 w 221"/>
              <a:gd name="T69" fmla="*/ 2147483647 h 288"/>
              <a:gd name="T70" fmla="*/ 2147483647 w 221"/>
              <a:gd name="T71" fmla="*/ 2147483647 h 288"/>
              <a:gd name="T72" fmla="*/ 2147483647 w 221"/>
              <a:gd name="T73" fmla="*/ 2147483647 h 288"/>
              <a:gd name="T74" fmla="*/ 2147483647 w 221"/>
              <a:gd name="T75" fmla="*/ 2147483647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1"/>
              <a:gd name="T115" fmla="*/ 0 h 288"/>
              <a:gd name="T116" fmla="*/ 221 w 221"/>
              <a:gd name="T117" fmla="*/ 288 h 28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4" name="Freeform 326"/>
          <p:cNvSpPr>
            <a:spLocks/>
          </p:cNvSpPr>
          <p:nvPr/>
        </p:nvSpPr>
        <p:spPr bwMode="auto">
          <a:xfrm>
            <a:off x="5492750" y="2036763"/>
            <a:ext cx="14288" cy="39687"/>
          </a:xfrm>
          <a:custGeom>
            <a:avLst/>
            <a:gdLst>
              <a:gd name="T0" fmla="*/ 2147483647 w 74"/>
              <a:gd name="T1" fmla="*/ 2147483647 h 174"/>
              <a:gd name="T2" fmla="*/ 2147483647 w 74"/>
              <a:gd name="T3" fmla="*/ 2147483647 h 174"/>
              <a:gd name="T4" fmla="*/ 2147483647 w 74"/>
              <a:gd name="T5" fmla="*/ 2147483647 h 174"/>
              <a:gd name="T6" fmla="*/ 2147483647 w 74"/>
              <a:gd name="T7" fmla="*/ 2147483647 h 174"/>
              <a:gd name="T8" fmla="*/ 2147483647 w 74"/>
              <a:gd name="T9" fmla="*/ 0 h 174"/>
              <a:gd name="T10" fmla="*/ 2147483647 w 74"/>
              <a:gd name="T11" fmla="*/ 2147483647 h 174"/>
              <a:gd name="T12" fmla="*/ 2147483647 w 74"/>
              <a:gd name="T13" fmla="*/ 2147483647 h 174"/>
              <a:gd name="T14" fmla="*/ 0 w 74"/>
              <a:gd name="T15" fmla="*/ 2147483647 h 174"/>
              <a:gd name="T16" fmla="*/ 0 w 74"/>
              <a:gd name="T17" fmla="*/ 2147483647 h 174"/>
              <a:gd name="T18" fmla="*/ 2147483647 w 74"/>
              <a:gd name="T19" fmla="*/ 2147483647 h 174"/>
              <a:gd name="T20" fmla="*/ 2147483647 w 74"/>
              <a:gd name="T21" fmla="*/ 2147483647 h 174"/>
              <a:gd name="T22" fmla="*/ 2147483647 w 74"/>
              <a:gd name="T23" fmla="*/ 2147483647 h 174"/>
              <a:gd name="T24" fmla="*/ 2147483647 w 74"/>
              <a:gd name="T25" fmla="*/ 2147483647 h 174"/>
              <a:gd name="T26" fmla="*/ 2147483647 w 74"/>
              <a:gd name="T27" fmla="*/ 2147483647 h 174"/>
              <a:gd name="T28" fmla="*/ 2147483647 w 74"/>
              <a:gd name="T29" fmla="*/ 2147483647 h 174"/>
              <a:gd name="T30" fmla="*/ 2147483647 w 74"/>
              <a:gd name="T31" fmla="*/ 2147483647 h 174"/>
              <a:gd name="T32" fmla="*/ 2147483647 w 74"/>
              <a:gd name="T33" fmla="*/ 2147483647 h 174"/>
              <a:gd name="T34" fmla="*/ 2147483647 w 74"/>
              <a:gd name="T35" fmla="*/ 2147483647 h 174"/>
              <a:gd name="T36" fmla="*/ 2147483647 w 74"/>
              <a:gd name="T37" fmla="*/ 2147483647 h 174"/>
              <a:gd name="T38" fmla="*/ 2147483647 w 74"/>
              <a:gd name="T39" fmla="*/ 2147483647 h 174"/>
              <a:gd name="T40" fmla="*/ 2147483647 w 74"/>
              <a:gd name="T41" fmla="*/ 2147483647 h 174"/>
              <a:gd name="T42" fmla="*/ 2147483647 w 74"/>
              <a:gd name="T43" fmla="*/ 2147483647 h 174"/>
              <a:gd name="T44" fmla="*/ 2147483647 w 74"/>
              <a:gd name="T45" fmla="*/ 2147483647 h 174"/>
              <a:gd name="T46" fmla="*/ 2147483647 w 74"/>
              <a:gd name="T47" fmla="*/ 2147483647 h 174"/>
              <a:gd name="T48" fmla="*/ 2147483647 w 74"/>
              <a:gd name="T49" fmla="*/ 2147483647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4"/>
              <a:gd name="T76" fmla="*/ 0 h 174"/>
              <a:gd name="T77" fmla="*/ 74 w 74"/>
              <a:gd name="T78" fmla="*/ 174 h 17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5" name="Freeform 327"/>
          <p:cNvSpPr>
            <a:spLocks/>
          </p:cNvSpPr>
          <p:nvPr/>
        </p:nvSpPr>
        <p:spPr bwMode="auto">
          <a:xfrm>
            <a:off x="5486400" y="2016125"/>
            <a:ext cx="7938" cy="19050"/>
          </a:xfrm>
          <a:custGeom>
            <a:avLst/>
            <a:gdLst>
              <a:gd name="T0" fmla="*/ 2147483647 w 39"/>
              <a:gd name="T1" fmla="*/ 2147483647 h 87"/>
              <a:gd name="T2" fmla="*/ 2147483647 w 39"/>
              <a:gd name="T3" fmla="*/ 2147483647 h 87"/>
              <a:gd name="T4" fmla="*/ 2147483647 w 39"/>
              <a:gd name="T5" fmla="*/ 2147483647 h 87"/>
              <a:gd name="T6" fmla="*/ 2147483647 w 39"/>
              <a:gd name="T7" fmla="*/ 0 h 87"/>
              <a:gd name="T8" fmla="*/ 2147483647 w 39"/>
              <a:gd name="T9" fmla="*/ 0 h 87"/>
              <a:gd name="T10" fmla="*/ 2147483647 w 39"/>
              <a:gd name="T11" fmla="*/ 2147483647 h 87"/>
              <a:gd name="T12" fmla="*/ 2147483647 w 39"/>
              <a:gd name="T13" fmla="*/ 2147483647 h 87"/>
              <a:gd name="T14" fmla="*/ 0 w 39"/>
              <a:gd name="T15" fmla="*/ 2147483647 h 87"/>
              <a:gd name="T16" fmla="*/ 0 w 39"/>
              <a:gd name="T17" fmla="*/ 2147483647 h 87"/>
              <a:gd name="T18" fmla="*/ 0 w 39"/>
              <a:gd name="T19" fmla="*/ 2147483647 h 87"/>
              <a:gd name="T20" fmla="*/ 2147483647 w 39"/>
              <a:gd name="T21" fmla="*/ 2147483647 h 87"/>
              <a:gd name="T22" fmla="*/ 2147483647 w 39"/>
              <a:gd name="T23" fmla="*/ 2147483647 h 87"/>
              <a:gd name="T24" fmla="*/ 2147483647 w 39"/>
              <a:gd name="T25" fmla="*/ 2147483647 h 87"/>
              <a:gd name="T26" fmla="*/ 2147483647 w 39"/>
              <a:gd name="T27" fmla="*/ 2147483647 h 87"/>
              <a:gd name="T28" fmla="*/ 2147483647 w 39"/>
              <a:gd name="T29" fmla="*/ 2147483647 h 87"/>
              <a:gd name="T30" fmla="*/ 2147483647 w 39"/>
              <a:gd name="T31" fmla="*/ 2147483647 h 87"/>
              <a:gd name="T32" fmla="*/ 2147483647 w 39"/>
              <a:gd name="T33" fmla="*/ 2147483647 h 87"/>
              <a:gd name="T34" fmla="*/ 2147483647 w 39"/>
              <a:gd name="T35" fmla="*/ 2147483647 h 87"/>
              <a:gd name="T36" fmla="*/ 2147483647 w 39"/>
              <a:gd name="T37" fmla="*/ 2147483647 h 87"/>
              <a:gd name="T38" fmla="*/ 2147483647 w 39"/>
              <a:gd name="T39" fmla="*/ 2147483647 h 87"/>
              <a:gd name="T40" fmla="*/ 2147483647 w 39"/>
              <a:gd name="T41" fmla="*/ 2147483647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"/>
              <a:gd name="T64" fmla="*/ 0 h 87"/>
              <a:gd name="T65" fmla="*/ 39 w 39"/>
              <a:gd name="T66" fmla="*/ 87 h 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6" name="Freeform 328"/>
          <p:cNvSpPr>
            <a:spLocks/>
          </p:cNvSpPr>
          <p:nvPr/>
        </p:nvSpPr>
        <p:spPr bwMode="auto">
          <a:xfrm>
            <a:off x="5480050" y="2001838"/>
            <a:ext cx="6350" cy="11112"/>
          </a:xfrm>
          <a:custGeom>
            <a:avLst/>
            <a:gdLst>
              <a:gd name="T0" fmla="*/ 2147483647 w 34"/>
              <a:gd name="T1" fmla="*/ 2147483647 h 51"/>
              <a:gd name="T2" fmla="*/ 2147483647 w 34"/>
              <a:gd name="T3" fmla="*/ 2147483647 h 51"/>
              <a:gd name="T4" fmla="*/ 2147483647 w 34"/>
              <a:gd name="T5" fmla="*/ 2147483647 h 51"/>
              <a:gd name="T6" fmla="*/ 2147483647 w 34"/>
              <a:gd name="T7" fmla="*/ 2147483647 h 51"/>
              <a:gd name="T8" fmla="*/ 2147483647 w 34"/>
              <a:gd name="T9" fmla="*/ 2147483647 h 51"/>
              <a:gd name="T10" fmla="*/ 2147483647 w 34"/>
              <a:gd name="T11" fmla="*/ 2147483647 h 51"/>
              <a:gd name="T12" fmla="*/ 2147483647 w 34"/>
              <a:gd name="T13" fmla="*/ 2147483647 h 51"/>
              <a:gd name="T14" fmla="*/ 2147483647 w 34"/>
              <a:gd name="T15" fmla="*/ 0 h 51"/>
              <a:gd name="T16" fmla="*/ 2147483647 w 34"/>
              <a:gd name="T17" fmla="*/ 0 h 51"/>
              <a:gd name="T18" fmla="*/ 2147483647 w 34"/>
              <a:gd name="T19" fmla="*/ 2147483647 h 51"/>
              <a:gd name="T20" fmla="*/ 2147483647 w 34"/>
              <a:gd name="T21" fmla="*/ 2147483647 h 51"/>
              <a:gd name="T22" fmla="*/ 0 w 34"/>
              <a:gd name="T23" fmla="*/ 2147483647 h 51"/>
              <a:gd name="T24" fmla="*/ 0 w 34"/>
              <a:gd name="T25" fmla="*/ 2147483647 h 51"/>
              <a:gd name="T26" fmla="*/ 2147483647 w 34"/>
              <a:gd name="T27" fmla="*/ 2147483647 h 51"/>
              <a:gd name="T28" fmla="*/ 2147483647 w 34"/>
              <a:gd name="T29" fmla="*/ 2147483647 h 51"/>
              <a:gd name="T30" fmla="*/ 2147483647 w 34"/>
              <a:gd name="T31" fmla="*/ 2147483647 h 51"/>
              <a:gd name="T32" fmla="*/ 2147483647 w 34"/>
              <a:gd name="T33" fmla="*/ 2147483647 h 51"/>
              <a:gd name="T34" fmla="*/ 2147483647 w 34"/>
              <a:gd name="T35" fmla="*/ 2147483647 h 51"/>
              <a:gd name="T36" fmla="*/ 2147483647 w 34"/>
              <a:gd name="T37" fmla="*/ 2147483647 h 51"/>
              <a:gd name="T38" fmla="*/ 2147483647 w 34"/>
              <a:gd name="T39" fmla="*/ 2147483647 h 51"/>
              <a:gd name="T40" fmla="*/ 2147483647 w 34"/>
              <a:gd name="T41" fmla="*/ 2147483647 h 51"/>
              <a:gd name="T42" fmla="*/ 2147483647 w 34"/>
              <a:gd name="T43" fmla="*/ 2147483647 h 51"/>
              <a:gd name="T44" fmla="*/ 2147483647 w 34"/>
              <a:gd name="T45" fmla="*/ 2147483647 h 51"/>
              <a:gd name="T46" fmla="*/ 2147483647 w 34"/>
              <a:gd name="T47" fmla="*/ 2147483647 h 51"/>
              <a:gd name="T48" fmla="*/ 2147483647 w 34"/>
              <a:gd name="T49" fmla="*/ 2147483647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4"/>
              <a:gd name="T76" fmla="*/ 0 h 51"/>
              <a:gd name="T77" fmla="*/ 34 w 34"/>
              <a:gd name="T78" fmla="*/ 51 h 5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7" name="Freeform 329"/>
          <p:cNvSpPr>
            <a:spLocks/>
          </p:cNvSpPr>
          <p:nvPr/>
        </p:nvSpPr>
        <p:spPr bwMode="auto">
          <a:xfrm>
            <a:off x="5473700" y="1992313"/>
            <a:ext cx="9525" cy="6350"/>
          </a:xfrm>
          <a:custGeom>
            <a:avLst/>
            <a:gdLst>
              <a:gd name="T0" fmla="*/ 2147483647 w 46"/>
              <a:gd name="T1" fmla="*/ 2147483647 h 33"/>
              <a:gd name="T2" fmla="*/ 2147483647 w 46"/>
              <a:gd name="T3" fmla="*/ 2147483647 h 33"/>
              <a:gd name="T4" fmla="*/ 2147483647 w 46"/>
              <a:gd name="T5" fmla="*/ 2147483647 h 33"/>
              <a:gd name="T6" fmla="*/ 2147483647 w 46"/>
              <a:gd name="T7" fmla="*/ 2147483647 h 33"/>
              <a:gd name="T8" fmla="*/ 2147483647 w 46"/>
              <a:gd name="T9" fmla="*/ 2147483647 h 33"/>
              <a:gd name="T10" fmla="*/ 2147483647 w 46"/>
              <a:gd name="T11" fmla="*/ 2147483647 h 33"/>
              <a:gd name="T12" fmla="*/ 2147483647 w 46"/>
              <a:gd name="T13" fmla="*/ 2147483647 h 33"/>
              <a:gd name="T14" fmla="*/ 2147483647 w 46"/>
              <a:gd name="T15" fmla="*/ 0 h 33"/>
              <a:gd name="T16" fmla="*/ 2147483647 w 46"/>
              <a:gd name="T17" fmla="*/ 0 h 33"/>
              <a:gd name="T18" fmla="*/ 2147483647 w 46"/>
              <a:gd name="T19" fmla="*/ 0 h 33"/>
              <a:gd name="T20" fmla="*/ 2147483647 w 46"/>
              <a:gd name="T21" fmla="*/ 2147483647 h 33"/>
              <a:gd name="T22" fmla="*/ 2147483647 w 46"/>
              <a:gd name="T23" fmla="*/ 2147483647 h 33"/>
              <a:gd name="T24" fmla="*/ 2147483647 w 46"/>
              <a:gd name="T25" fmla="*/ 2147483647 h 33"/>
              <a:gd name="T26" fmla="*/ 2147483647 w 46"/>
              <a:gd name="T27" fmla="*/ 2147483647 h 33"/>
              <a:gd name="T28" fmla="*/ 2147483647 w 46"/>
              <a:gd name="T29" fmla="*/ 2147483647 h 33"/>
              <a:gd name="T30" fmla="*/ 0 w 46"/>
              <a:gd name="T31" fmla="*/ 2147483647 h 33"/>
              <a:gd name="T32" fmla="*/ 0 w 46"/>
              <a:gd name="T33" fmla="*/ 2147483647 h 33"/>
              <a:gd name="T34" fmla="*/ 2147483647 w 46"/>
              <a:gd name="T35" fmla="*/ 2147483647 h 33"/>
              <a:gd name="T36" fmla="*/ 2147483647 w 46"/>
              <a:gd name="T37" fmla="*/ 2147483647 h 33"/>
              <a:gd name="T38" fmla="*/ 2147483647 w 46"/>
              <a:gd name="T39" fmla="*/ 2147483647 h 33"/>
              <a:gd name="T40" fmla="*/ 2147483647 w 46"/>
              <a:gd name="T41" fmla="*/ 2147483647 h 33"/>
              <a:gd name="T42" fmla="*/ 2147483647 w 46"/>
              <a:gd name="T43" fmla="*/ 2147483647 h 33"/>
              <a:gd name="T44" fmla="*/ 2147483647 w 46"/>
              <a:gd name="T45" fmla="*/ 2147483647 h 33"/>
              <a:gd name="T46" fmla="*/ 2147483647 w 46"/>
              <a:gd name="T47" fmla="*/ 2147483647 h 33"/>
              <a:gd name="T48" fmla="*/ 2147483647 w 46"/>
              <a:gd name="T49" fmla="*/ 2147483647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6"/>
              <a:gd name="T76" fmla="*/ 0 h 33"/>
              <a:gd name="T77" fmla="*/ 46 w 46"/>
              <a:gd name="T78" fmla="*/ 33 h 3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8" name="Freeform 330"/>
          <p:cNvSpPr>
            <a:spLocks/>
          </p:cNvSpPr>
          <p:nvPr/>
        </p:nvSpPr>
        <p:spPr bwMode="auto">
          <a:xfrm>
            <a:off x="5430838" y="1979613"/>
            <a:ext cx="36512" cy="49212"/>
          </a:xfrm>
          <a:custGeom>
            <a:avLst/>
            <a:gdLst>
              <a:gd name="T0" fmla="*/ 2147483647 w 177"/>
              <a:gd name="T1" fmla="*/ 2147483647 h 219"/>
              <a:gd name="T2" fmla="*/ 2147483647 w 177"/>
              <a:gd name="T3" fmla="*/ 2147483647 h 219"/>
              <a:gd name="T4" fmla="*/ 2147483647 w 177"/>
              <a:gd name="T5" fmla="*/ 2147483647 h 219"/>
              <a:gd name="T6" fmla="*/ 2147483647 w 177"/>
              <a:gd name="T7" fmla="*/ 2147483647 h 219"/>
              <a:gd name="T8" fmla="*/ 2147483647 w 177"/>
              <a:gd name="T9" fmla="*/ 2147483647 h 219"/>
              <a:gd name="T10" fmla="*/ 2147483647 w 177"/>
              <a:gd name="T11" fmla="*/ 2147483647 h 219"/>
              <a:gd name="T12" fmla="*/ 2147483647 w 177"/>
              <a:gd name="T13" fmla="*/ 2147483647 h 219"/>
              <a:gd name="T14" fmla="*/ 2147483647 w 177"/>
              <a:gd name="T15" fmla="*/ 2147483647 h 219"/>
              <a:gd name="T16" fmla="*/ 0 w 177"/>
              <a:gd name="T17" fmla="*/ 2147483647 h 219"/>
              <a:gd name="T18" fmla="*/ 2147483647 w 177"/>
              <a:gd name="T19" fmla="*/ 2147483647 h 219"/>
              <a:gd name="T20" fmla="*/ 2147483647 w 177"/>
              <a:gd name="T21" fmla="*/ 2147483647 h 219"/>
              <a:gd name="T22" fmla="*/ 2147483647 w 177"/>
              <a:gd name="T23" fmla="*/ 2147483647 h 219"/>
              <a:gd name="T24" fmla="*/ 2147483647 w 177"/>
              <a:gd name="T25" fmla="*/ 2147483647 h 219"/>
              <a:gd name="T26" fmla="*/ 2147483647 w 177"/>
              <a:gd name="T27" fmla="*/ 2147483647 h 219"/>
              <a:gd name="T28" fmla="*/ 2147483647 w 177"/>
              <a:gd name="T29" fmla="*/ 2147483647 h 219"/>
              <a:gd name="T30" fmla="*/ 2147483647 w 177"/>
              <a:gd name="T31" fmla="*/ 2147483647 h 219"/>
              <a:gd name="T32" fmla="*/ 2147483647 w 177"/>
              <a:gd name="T33" fmla="*/ 2147483647 h 219"/>
              <a:gd name="T34" fmla="*/ 2147483647 w 177"/>
              <a:gd name="T35" fmla="*/ 2147483647 h 219"/>
              <a:gd name="T36" fmla="*/ 2147483647 w 177"/>
              <a:gd name="T37" fmla="*/ 2147483647 h 219"/>
              <a:gd name="T38" fmla="*/ 2147483647 w 177"/>
              <a:gd name="T39" fmla="*/ 2147483647 h 219"/>
              <a:gd name="T40" fmla="*/ 2147483647 w 177"/>
              <a:gd name="T41" fmla="*/ 2147483647 h 219"/>
              <a:gd name="T42" fmla="*/ 2147483647 w 177"/>
              <a:gd name="T43" fmla="*/ 2147483647 h 219"/>
              <a:gd name="T44" fmla="*/ 2147483647 w 177"/>
              <a:gd name="T45" fmla="*/ 2147483647 h 219"/>
              <a:gd name="T46" fmla="*/ 2147483647 w 177"/>
              <a:gd name="T47" fmla="*/ 2147483647 h 219"/>
              <a:gd name="T48" fmla="*/ 2147483647 w 177"/>
              <a:gd name="T49" fmla="*/ 2147483647 h 219"/>
              <a:gd name="T50" fmla="*/ 2147483647 w 177"/>
              <a:gd name="T51" fmla="*/ 2147483647 h 219"/>
              <a:gd name="T52" fmla="*/ 2147483647 w 177"/>
              <a:gd name="T53" fmla="*/ 2147483647 h 219"/>
              <a:gd name="T54" fmla="*/ 2147483647 w 177"/>
              <a:gd name="T55" fmla="*/ 2147483647 h 219"/>
              <a:gd name="T56" fmla="*/ 2147483647 w 177"/>
              <a:gd name="T57" fmla="*/ 2147483647 h 219"/>
              <a:gd name="T58" fmla="*/ 2147483647 w 177"/>
              <a:gd name="T59" fmla="*/ 2147483647 h 219"/>
              <a:gd name="T60" fmla="*/ 2147483647 w 177"/>
              <a:gd name="T61" fmla="*/ 2147483647 h 219"/>
              <a:gd name="T62" fmla="*/ 2147483647 w 177"/>
              <a:gd name="T63" fmla="*/ 2147483647 h 219"/>
              <a:gd name="T64" fmla="*/ 2147483647 w 177"/>
              <a:gd name="T65" fmla="*/ 2147483647 h 219"/>
              <a:gd name="T66" fmla="*/ 2147483647 w 177"/>
              <a:gd name="T67" fmla="*/ 2147483647 h 219"/>
              <a:gd name="T68" fmla="*/ 2147483647 w 177"/>
              <a:gd name="T69" fmla="*/ 2147483647 h 219"/>
              <a:gd name="T70" fmla="*/ 2147483647 w 177"/>
              <a:gd name="T71" fmla="*/ 2147483647 h 219"/>
              <a:gd name="T72" fmla="*/ 2147483647 w 177"/>
              <a:gd name="T73" fmla="*/ 2147483647 h 219"/>
              <a:gd name="T74" fmla="*/ 2147483647 w 177"/>
              <a:gd name="T75" fmla="*/ 2147483647 h 219"/>
              <a:gd name="T76" fmla="*/ 2147483647 w 177"/>
              <a:gd name="T77" fmla="*/ 2147483647 h 219"/>
              <a:gd name="T78" fmla="*/ 2147483647 w 177"/>
              <a:gd name="T79" fmla="*/ 2147483647 h 219"/>
              <a:gd name="T80" fmla="*/ 2147483647 w 177"/>
              <a:gd name="T81" fmla="*/ 2147483647 h 219"/>
              <a:gd name="T82" fmla="*/ 2147483647 w 177"/>
              <a:gd name="T83" fmla="*/ 2147483647 h 219"/>
              <a:gd name="T84" fmla="*/ 2147483647 w 177"/>
              <a:gd name="T85" fmla="*/ 2147483647 h 219"/>
              <a:gd name="T86" fmla="*/ 2147483647 w 177"/>
              <a:gd name="T87" fmla="*/ 2147483647 h 219"/>
              <a:gd name="T88" fmla="*/ 2147483647 w 177"/>
              <a:gd name="T89" fmla="*/ 2147483647 h 219"/>
              <a:gd name="T90" fmla="*/ 2147483647 w 177"/>
              <a:gd name="T91" fmla="*/ 2147483647 h 219"/>
              <a:gd name="T92" fmla="*/ 2147483647 w 177"/>
              <a:gd name="T93" fmla="*/ 2147483647 h 219"/>
              <a:gd name="T94" fmla="*/ 2147483647 w 177"/>
              <a:gd name="T95" fmla="*/ 2147483647 h 219"/>
              <a:gd name="T96" fmla="*/ 2147483647 w 177"/>
              <a:gd name="T97" fmla="*/ 2147483647 h 219"/>
              <a:gd name="T98" fmla="*/ 2147483647 w 177"/>
              <a:gd name="T99" fmla="*/ 2147483647 h 219"/>
              <a:gd name="T100" fmla="*/ 2147483647 w 177"/>
              <a:gd name="T101" fmla="*/ 2147483647 h 219"/>
              <a:gd name="T102" fmla="*/ 2147483647 w 177"/>
              <a:gd name="T103" fmla="*/ 2147483647 h 219"/>
              <a:gd name="T104" fmla="*/ 2147483647 w 177"/>
              <a:gd name="T105" fmla="*/ 2147483647 h 219"/>
              <a:gd name="T106" fmla="*/ 2147483647 w 177"/>
              <a:gd name="T107" fmla="*/ 2147483647 h 219"/>
              <a:gd name="T108" fmla="*/ 2147483647 w 177"/>
              <a:gd name="T109" fmla="*/ 0 h 219"/>
              <a:gd name="T110" fmla="*/ 2147483647 w 177"/>
              <a:gd name="T111" fmla="*/ 2147483647 h 219"/>
              <a:gd name="T112" fmla="*/ 2147483647 w 177"/>
              <a:gd name="T113" fmla="*/ 2147483647 h 219"/>
              <a:gd name="T114" fmla="*/ 2147483647 w 177"/>
              <a:gd name="T115" fmla="*/ 2147483647 h 219"/>
              <a:gd name="T116" fmla="*/ 2147483647 w 177"/>
              <a:gd name="T117" fmla="*/ 2147483647 h 219"/>
              <a:gd name="T118" fmla="*/ 2147483647 w 177"/>
              <a:gd name="T119" fmla="*/ 2147483647 h 219"/>
              <a:gd name="T120" fmla="*/ 2147483647 w 177"/>
              <a:gd name="T121" fmla="*/ 2147483647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77"/>
              <a:gd name="T184" fmla="*/ 0 h 219"/>
              <a:gd name="T185" fmla="*/ 177 w 177"/>
              <a:gd name="T186" fmla="*/ 219 h 21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89" name="Freeform 331"/>
          <p:cNvSpPr>
            <a:spLocks/>
          </p:cNvSpPr>
          <p:nvPr/>
        </p:nvSpPr>
        <p:spPr bwMode="auto">
          <a:xfrm>
            <a:off x="5491163" y="1978025"/>
            <a:ext cx="23812" cy="39688"/>
          </a:xfrm>
          <a:custGeom>
            <a:avLst/>
            <a:gdLst>
              <a:gd name="T0" fmla="*/ 2147483647 w 115"/>
              <a:gd name="T1" fmla="*/ 2147483647 h 170"/>
              <a:gd name="T2" fmla="*/ 2147483647 w 115"/>
              <a:gd name="T3" fmla="*/ 2147483647 h 170"/>
              <a:gd name="T4" fmla="*/ 2147483647 w 115"/>
              <a:gd name="T5" fmla="*/ 2147483647 h 170"/>
              <a:gd name="T6" fmla="*/ 2147483647 w 115"/>
              <a:gd name="T7" fmla="*/ 2147483647 h 170"/>
              <a:gd name="T8" fmla="*/ 2147483647 w 115"/>
              <a:gd name="T9" fmla="*/ 2147483647 h 170"/>
              <a:gd name="T10" fmla="*/ 2147483647 w 115"/>
              <a:gd name="T11" fmla="*/ 2147483647 h 170"/>
              <a:gd name="T12" fmla="*/ 2147483647 w 115"/>
              <a:gd name="T13" fmla="*/ 2147483647 h 170"/>
              <a:gd name="T14" fmla="*/ 2147483647 w 115"/>
              <a:gd name="T15" fmla="*/ 2147483647 h 170"/>
              <a:gd name="T16" fmla="*/ 2147483647 w 115"/>
              <a:gd name="T17" fmla="*/ 2147483647 h 170"/>
              <a:gd name="T18" fmla="*/ 2147483647 w 115"/>
              <a:gd name="T19" fmla="*/ 2147483647 h 170"/>
              <a:gd name="T20" fmla="*/ 2147483647 w 115"/>
              <a:gd name="T21" fmla="*/ 2147483647 h 170"/>
              <a:gd name="T22" fmla="*/ 2147483647 w 115"/>
              <a:gd name="T23" fmla="*/ 2147483647 h 170"/>
              <a:gd name="T24" fmla="*/ 2147483647 w 115"/>
              <a:gd name="T25" fmla="*/ 2147483647 h 170"/>
              <a:gd name="T26" fmla="*/ 2147483647 w 115"/>
              <a:gd name="T27" fmla="*/ 2147483647 h 170"/>
              <a:gd name="T28" fmla="*/ 2147483647 w 115"/>
              <a:gd name="T29" fmla="*/ 2147483647 h 170"/>
              <a:gd name="T30" fmla="*/ 2147483647 w 115"/>
              <a:gd name="T31" fmla="*/ 2147483647 h 170"/>
              <a:gd name="T32" fmla="*/ 2147483647 w 115"/>
              <a:gd name="T33" fmla="*/ 2147483647 h 170"/>
              <a:gd name="T34" fmla="*/ 2147483647 w 115"/>
              <a:gd name="T35" fmla="*/ 2147483647 h 170"/>
              <a:gd name="T36" fmla="*/ 2147483647 w 115"/>
              <a:gd name="T37" fmla="*/ 2147483647 h 170"/>
              <a:gd name="T38" fmla="*/ 2147483647 w 115"/>
              <a:gd name="T39" fmla="*/ 2147483647 h 170"/>
              <a:gd name="T40" fmla="*/ 2147483647 w 115"/>
              <a:gd name="T41" fmla="*/ 2147483647 h 170"/>
              <a:gd name="T42" fmla="*/ 2147483647 w 115"/>
              <a:gd name="T43" fmla="*/ 2147483647 h 170"/>
              <a:gd name="T44" fmla="*/ 2147483647 w 115"/>
              <a:gd name="T45" fmla="*/ 2147483647 h 170"/>
              <a:gd name="T46" fmla="*/ 2147483647 w 115"/>
              <a:gd name="T47" fmla="*/ 2147483647 h 170"/>
              <a:gd name="T48" fmla="*/ 2147483647 w 115"/>
              <a:gd name="T49" fmla="*/ 2147483647 h 170"/>
              <a:gd name="T50" fmla="*/ 2147483647 w 115"/>
              <a:gd name="T51" fmla="*/ 2147483647 h 170"/>
              <a:gd name="T52" fmla="*/ 2147483647 w 115"/>
              <a:gd name="T53" fmla="*/ 2147483647 h 170"/>
              <a:gd name="T54" fmla="*/ 2147483647 w 115"/>
              <a:gd name="T55" fmla="*/ 2147483647 h 170"/>
              <a:gd name="T56" fmla="*/ 2147483647 w 115"/>
              <a:gd name="T57" fmla="*/ 2147483647 h 170"/>
              <a:gd name="T58" fmla="*/ 2147483647 w 115"/>
              <a:gd name="T59" fmla="*/ 2147483647 h 170"/>
              <a:gd name="T60" fmla="*/ 2147483647 w 115"/>
              <a:gd name="T61" fmla="*/ 0 h 170"/>
              <a:gd name="T62" fmla="*/ 2147483647 w 115"/>
              <a:gd name="T63" fmla="*/ 2147483647 h 170"/>
              <a:gd name="T64" fmla="*/ 0 w 115"/>
              <a:gd name="T65" fmla="*/ 2147483647 h 170"/>
              <a:gd name="T66" fmla="*/ 2147483647 w 115"/>
              <a:gd name="T67" fmla="*/ 2147483647 h 170"/>
              <a:gd name="T68" fmla="*/ 2147483647 w 115"/>
              <a:gd name="T69" fmla="*/ 2147483647 h 170"/>
              <a:gd name="T70" fmla="*/ 2147483647 w 115"/>
              <a:gd name="T71" fmla="*/ 2147483647 h 170"/>
              <a:gd name="T72" fmla="*/ 2147483647 w 115"/>
              <a:gd name="T73" fmla="*/ 2147483647 h 170"/>
              <a:gd name="T74" fmla="*/ 2147483647 w 115"/>
              <a:gd name="T75" fmla="*/ 2147483647 h 170"/>
              <a:gd name="T76" fmla="*/ 2147483647 w 115"/>
              <a:gd name="T77" fmla="*/ 2147483647 h 170"/>
              <a:gd name="T78" fmla="*/ 2147483647 w 115"/>
              <a:gd name="T79" fmla="*/ 2147483647 h 170"/>
              <a:gd name="T80" fmla="*/ 2147483647 w 115"/>
              <a:gd name="T81" fmla="*/ 2147483647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5"/>
              <a:gd name="T124" fmla="*/ 0 h 170"/>
              <a:gd name="T125" fmla="*/ 115 w 115"/>
              <a:gd name="T126" fmla="*/ 170 h 17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90" name="Freeform 332"/>
          <p:cNvSpPr>
            <a:spLocks/>
          </p:cNvSpPr>
          <p:nvPr/>
        </p:nvSpPr>
        <p:spPr bwMode="auto">
          <a:xfrm>
            <a:off x="5408613" y="1970088"/>
            <a:ext cx="57150" cy="79375"/>
          </a:xfrm>
          <a:custGeom>
            <a:avLst/>
            <a:gdLst>
              <a:gd name="T0" fmla="*/ 2147483647 w 289"/>
              <a:gd name="T1" fmla="*/ 2147483647 h 352"/>
              <a:gd name="T2" fmla="*/ 2147483647 w 289"/>
              <a:gd name="T3" fmla="*/ 2147483647 h 352"/>
              <a:gd name="T4" fmla="*/ 2147483647 w 289"/>
              <a:gd name="T5" fmla="*/ 2147483647 h 352"/>
              <a:gd name="T6" fmla="*/ 0 w 289"/>
              <a:gd name="T7" fmla="*/ 2147483647 h 352"/>
              <a:gd name="T8" fmla="*/ 2147483647 w 289"/>
              <a:gd name="T9" fmla="*/ 2147483647 h 352"/>
              <a:gd name="T10" fmla="*/ 2147483647 w 289"/>
              <a:gd name="T11" fmla="*/ 2147483647 h 352"/>
              <a:gd name="T12" fmla="*/ 2147483647 w 289"/>
              <a:gd name="T13" fmla="*/ 2147483647 h 352"/>
              <a:gd name="T14" fmla="*/ 2147483647 w 289"/>
              <a:gd name="T15" fmla="*/ 2147483647 h 352"/>
              <a:gd name="T16" fmla="*/ 2147483647 w 289"/>
              <a:gd name="T17" fmla="*/ 2147483647 h 352"/>
              <a:gd name="T18" fmla="*/ 2147483647 w 289"/>
              <a:gd name="T19" fmla="*/ 2147483647 h 352"/>
              <a:gd name="T20" fmla="*/ 2147483647 w 289"/>
              <a:gd name="T21" fmla="*/ 2147483647 h 352"/>
              <a:gd name="T22" fmla="*/ 2147483647 w 289"/>
              <a:gd name="T23" fmla="*/ 2147483647 h 352"/>
              <a:gd name="T24" fmla="*/ 2147483647 w 289"/>
              <a:gd name="T25" fmla="*/ 2147483647 h 352"/>
              <a:gd name="T26" fmla="*/ 2147483647 w 289"/>
              <a:gd name="T27" fmla="*/ 2147483647 h 352"/>
              <a:gd name="T28" fmla="*/ 2147483647 w 289"/>
              <a:gd name="T29" fmla="*/ 2147483647 h 352"/>
              <a:gd name="T30" fmla="*/ 2147483647 w 289"/>
              <a:gd name="T31" fmla="*/ 2147483647 h 352"/>
              <a:gd name="T32" fmla="*/ 2147483647 w 289"/>
              <a:gd name="T33" fmla="*/ 2147483647 h 352"/>
              <a:gd name="T34" fmla="*/ 2147483647 w 289"/>
              <a:gd name="T35" fmla="*/ 2147483647 h 352"/>
              <a:gd name="T36" fmla="*/ 2147483647 w 289"/>
              <a:gd name="T37" fmla="*/ 2147483647 h 352"/>
              <a:gd name="T38" fmla="*/ 2147483647 w 289"/>
              <a:gd name="T39" fmla="*/ 2147483647 h 352"/>
              <a:gd name="T40" fmla="*/ 2147483647 w 289"/>
              <a:gd name="T41" fmla="*/ 2147483647 h 352"/>
              <a:gd name="T42" fmla="*/ 2147483647 w 289"/>
              <a:gd name="T43" fmla="*/ 2147483647 h 352"/>
              <a:gd name="T44" fmla="*/ 2147483647 w 289"/>
              <a:gd name="T45" fmla="*/ 2147483647 h 352"/>
              <a:gd name="T46" fmla="*/ 2147483647 w 289"/>
              <a:gd name="T47" fmla="*/ 2147483647 h 352"/>
              <a:gd name="T48" fmla="*/ 2147483647 w 289"/>
              <a:gd name="T49" fmla="*/ 2147483647 h 352"/>
              <a:gd name="T50" fmla="*/ 2147483647 w 289"/>
              <a:gd name="T51" fmla="*/ 2147483647 h 352"/>
              <a:gd name="T52" fmla="*/ 2147483647 w 289"/>
              <a:gd name="T53" fmla="*/ 2147483647 h 352"/>
              <a:gd name="T54" fmla="*/ 2147483647 w 289"/>
              <a:gd name="T55" fmla="*/ 2147483647 h 352"/>
              <a:gd name="T56" fmla="*/ 2147483647 w 289"/>
              <a:gd name="T57" fmla="*/ 2147483647 h 352"/>
              <a:gd name="T58" fmla="*/ 2147483647 w 289"/>
              <a:gd name="T59" fmla="*/ 2147483647 h 352"/>
              <a:gd name="T60" fmla="*/ 2147483647 w 289"/>
              <a:gd name="T61" fmla="*/ 2147483647 h 352"/>
              <a:gd name="T62" fmla="*/ 2147483647 w 289"/>
              <a:gd name="T63" fmla="*/ 2147483647 h 352"/>
              <a:gd name="T64" fmla="*/ 2147483647 w 289"/>
              <a:gd name="T65" fmla="*/ 2147483647 h 352"/>
              <a:gd name="T66" fmla="*/ 2147483647 w 289"/>
              <a:gd name="T67" fmla="*/ 2147483647 h 352"/>
              <a:gd name="T68" fmla="*/ 2147483647 w 289"/>
              <a:gd name="T69" fmla="*/ 2147483647 h 352"/>
              <a:gd name="T70" fmla="*/ 2147483647 w 289"/>
              <a:gd name="T71" fmla="*/ 2147483647 h 352"/>
              <a:gd name="T72" fmla="*/ 2147483647 w 289"/>
              <a:gd name="T73" fmla="*/ 2147483647 h 352"/>
              <a:gd name="T74" fmla="*/ 2147483647 w 289"/>
              <a:gd name="T75" fmla="*/ 2147483647 h 352"/>
              <a:gd name="T76" fmla="*/ 2147483647 w 289"/>
              <a:gd name="T77" fmla="*/ 2147483647 h 352"/>
              <a:gd name="T78" fmla="*/ 2147483647 w 289"/>
              <a:gd name="T79" fmla="*/ 2147483647 h 352"/>
              <a:gd name="T80" fmla="*/ 2147483647 w 289"/>
              <a:gd name="T81" fmla="*/ 0 h 352"/>
              <a:gd name="T82" fmla="*/ 2147483647 w 289"/>
              <a:gd name="T83" fmla="*/ 2147483647 h 352"/>
              <a:gd name="T84" fmla="*/ 2147483647 w 289"/>
              <a:gd name="T85" fmla="*/ 2147483647 h 352"/>
              <a:gd name="T86" fmla="*/ 2147483647 w 289"/>
              <a:gd name="T87" fmla="*/ 2147483647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89"/>
              <a:gd name="T133" fmla="*/ 0 h 352"/>
              <a:gd name="T134" fmla="*/ 289 w 289"/>
              <a:gd name="T135" fmla="*/ 352 h 35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91" name="Freeform 333"/>
          <p:cNvSpPr>
            <a:spLocks/>
          </p:cNvSpPr>
          <p:nvPr/>
        </p:nvSpPr>
        <p:spPr bwMode="auto">
          <a:xfrm>
            <a:off x="5489575" y="1966913"/>
            <a:ext cx="50800" cy="53975"/>
          </a:xfrm>
          <a:custGeom>
            <a:avLst/>
            <a:gdLst>
              <a:gd name="T0" fmla="*/ 2147483647 w 252"/>
              <a:gd name="T1" fmla="*/ 2147483647 h 235"/>
              <a:gd name="T2" fmla="*/ 2147483647 w 252"/>
              <a:gd name="T3" fmla="*/ 2147483647 h 235"/>
              <a:gd name="T4" fmla="*/ 2147483647 w 252"/>
              <a:gd name="T5" fmla="*/ 2147483647 h 235"/>
              <a:gd name="T6" fmla="*/ 2147483647 w 252"/>
              <a:gd name="T7" fmla="*/ 2147483647 h 235"/>
              <a:gd name="T8" fmla="*/ 2147483647 w 252"/>
              <a:gd name="T9" fmla="*/ 2147483647 h 235"/>
              <a:gd name="T10" fmla="*/ 2147483647 w 252"/>
              <a:gd name="T11" fmla="*/ 2147483647 h 235"/>
              <a:gd name="T12" fmla="*/ 2147483647 w 252"/>
              <a:gd name="T13" fmla="*/ 2147483647 h 235"/>
              <a:gd name="T14" fmla="*/ 2147483647 w 252"/>
              <a:gd name="T15" fmla="*/ 2147483647 h 235"/>
              <a:gd name="T16" fmla="*/ 2147483647 w 252"/>
              <a:gd name="T17" fmla="*/ 2147483647 h 235"/>
              <a:gd name="T18" fmla="*/ 2147483647 w 252"/>
              <a:gd name="T19" fmla="*/ 2147483647 h 235"/>
              <a:gd name="T20" fmla="*/ 2147483647 w 252"/>
              <a:gd name="T21" fmla="*/ 2147483647 h 235"/>
              <a:gd name="T22" fmla="*/ 2147483647 w 252"/>
              <a:gd name="T23" fmla="*/ 2147483647 h 235"/>
              <a:gd name="T24" fmla="*/ 2147483647 w 252"/>
              <a:gd name="T25" fmla="*/ 2147483647 h 235"/>
              <a:gd name="T26" fmla="*/ 2147483647 w 252"/>
              <a:gd name="T27" fmla="*/ 2147483647 h 235"/>
              <a:gd name="T28" fmla="*/ 2147483647 w 252"/>
              <a:gd name="T29" fmla="*/ 2147483647 h 235"/>
              <a:gd name="T30" fmla="*/ 2147483647 w 252"/>
              <a:gd name="T31" fmla="*/ 2147483647 h 235"/>
              <a:gd name="T32" fmla="*/ 2147483647 w 252"/>
              <a:gd name="T33" fmla="*/ 2147483647 h 235"/>
              <a:gd name="T34" fmla="*/ 2147483647 w 252"/>
              <a:gd name="T35" fmla="*/ 2147483647 h 235"/>
              <a:gd name="T36" fmla="*/ 2147483647 w 252"/>
              <a:gd name="T37" fmla="*/ 2147483647 h 235"/>
              <a:gd name="T38" fmla="*/ 2147483647 w 252"/>
              <a:gd name="T39" fmla="*/ 2147483647 h 235"/>
              <a:gd name="T40" fmla="*/ 2147483647 w 252"/>
              <a:gd name="T41" fmla="*/ 2147483647 h 235"/>
              <a:gd name="T42" fmla="*/ 2147483647 w 252"/>
              <a:gd name="T43" fmla="*/ 2147483647 h 235"/>
              <a:gd name="T44" fmla="*/ 2147483647 w 252"/>
              <a:gd name="T45" fmla="*/ 2147483647 h 235"/>
              <a:gd name="T46" fmla="*/ 2147483647 w 252"/>
              <a:gd name="T47" fmla="*/ 2147483647 h 235"/>
              <a:gd name="T48" fmla="*/ 2147483647 w 252"/>
              <a:gd name="T49" fmla="*/ 2147483647 h 235"/>
              <a:gd name="T50" fmla="*/ 2147483647 w 252"/>
              <a:gd name="T51" fmla="*/ 2147483647 h 235"/>
              <a:gd name="T52" fmla="*/ 2147483647 w 252"/>
              <a:gd name="T53" fmla="*/ 2147483647 h 235"/>
              <a:gd name="T54" fmla="*/ 2147483647 w 252"/>
              <a:gd name="T55" fmla="*/ 2147483647 h 235"/>
              <a:gd name="T56" fmla="*/ 2147483647 w 252"/>
              <a:gd name="T57" fmla="*/ 2147483647 h 235"/>
              <a:gd name="T58" fmla="*/ 2147483647 w 252"/>
              <a:gd name="T59" fmla="*/ 2147483647 h 235"/>
              <a:gd name="T60" fmla="*/ 2147483647 w 252"/>
              <a:gd name="T61" fmla="*/ 2147483647 h 235"/>
              <a:gd name="T62" fmla="*/ 2147483647 w 252"/>
              <a:gd name="T63" fmla="*/ 2147483647 h 235"/>
              <a:gd name="T64" fmla="*/ 2147483647 w 252"/>
              <a:gd name="T65" fmla="*/ 2147483647 h 235"/>
              <a:gd name="T66" fmla="*/ 2147483647 w 252"/>
              <a:gd name="T67" fmla="*/ 2147483647 h 235"/>
              <a:gd name="T68" fmla="*/ 2147483647 w 252"/>
              <a:gd name="T69" fmla="*/ 2147483647 h 235"/>
              <a:gd name="T70" fmla="*/ 2147483647 w 252"/>
              <a:gd name="T71" fmla="*/ 2147483647 h 235"/>
              <a:gd name="T72" fmla="*/ 2147483647 w 252"/>
              <a:gd name="T73" fmla="*/ 2147483647 h 235"/>
              <a:gd name="T74" fmla="*/ 2147483647 w 252"/>
              <a:gd name="T75" fmla="*/ 2147483647 h 235"/>
              <a:gd name="T76" fmla="*/ 2147483647 w 252"/>
              <a:gd name="T77" fmla="*/ 2147483647 h 235"/>
              <a:gd name="T78" fmla="*/ 2147483647 w 252"/>
              <a:gd name="T79" fmla="*/ 0 h 235"/>
              <a:gd name="T80" fmla="*/ 2147483647 w 252"/>
              <a:gd name="T81" fmla="*/ 0 h 235"/>
              <a:gd name="T82" fmla="*/ 2147483647 w 252"/>
              <a:gd name="T83" fmla="*/ 0 h 235"/>
              <a:gd name="T84" fmla="*/ 2147483647 w 252"/>
              <a:gd name="T85" fmla="*/ 2147483647 h 235"/>
              <a:gd name="T86" fmla="*/ 2147483647 w 252"/>
              <a:gd name="T87" fmla="*/ 2147483647 h 235"/>
              <a:gd name="T88" fmla="*/ 0 w 252"/>
              <a:gd name="T89" fmla="*/ 2147483647 h 235"/>
              <a:gd name="T90" fmla="*/ 2147483647 w 252"/>
              <a:gd name="T91" fmla="*/ 2147483647 h 235"/>
              <a:gd name="T92" fmla="*/ 2147483647 w 252"/>
              <a:gd name="T93" fmla="*/ 2147483647 h 235"/>
              <a:gd name="T94" fmla="*/ 2147483647 w 252"/>
              <a:gd name="T95" fmla="*/ 2147483647 h 235"/>
              <a:gd name="T96" fmla="*/ 2147483647 w 252"/>
              <a:gd name="T97" fmla="*/ 2147483647 h 235"/>
              <a:gd name="T98" fmla="*/ 2147483647 w 252"/>
              <a:gd name="T99" fmla="*/ 2147483647 h 235"/>
              <a:gd name="T100" fmla="*/ 2147483647 w 252"/>
              <a:gd name="T101" fmla="*/ 2147483647 h 235"/>
              <a:gd name="T102" fmla="*/ 2147483647 w 252"/>
              <a:gd name="T103" fmla="*/ 2147483647 h 235"/>
              <a:gd name="T104" fmla="*/ 2147483647 w 252"/>
              <a:gd name="T105" fmla="*/ 2147483647 h 235"/>
              <a:gd name="T106" fmla="*/ 2147483647 w 252"/>
              <a:gd name="T107" fmla="*/ 2147483647 h 235"/>
              <a:gd name="T108" fmla="*/ 2147483647 w 252"/>
              <a:gd name="T109" fmla="*/ 2147483647 h 235"/>
              <a:gd name="T110" fmla="*/ 2147483647 w 252"/>
              <a:gd name="T111" fmla="*/ 2147483647 h 235"/>
              <a:gd name="T112" fmla="*/ 2147483647 w 252"/>
              <a:gd name="T113" fmla="*/ 2147483647 h 235"/>
              <a:gd name="T114" fmla="*/ 2147483647 w 252"/>
              <a:gd name="T115" fmla="*/ 2147483647 h 235"/>
              <a:gd name="T116" fmla="*/ 2147483647 w 252"/>
              <a:gd name="T117" fmla="*/ 2147483647 h 235"/>
              <a:gd name="T118" fmla="*/ 2147483647 w 252"/>
              <a:gd name="T119" fmla="*/ 2147483647 h 235"/>
              <a:gd name="T120" fmla="*/ 2147483647 w 252"/>
              <a:gd name="T121" fmla="*/ 2147483647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52"/>
              <a:gd name="T184" fmla="*/ 0 h 235"/>
              <a:gd name="T185" fmla="*/ 252 w 252"/>
              <a:gd name="T186" fmla="*/ 235 h 23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92" name="Freeform 334"/>
          <p:cNvSpPr>
            <a:spLocks/>
          </p:cNvSpPr>
          <p:nvPr/>
        </p:nvSpPr>
        <p:spPr bwMode="auto">
          <a:xfrm>
            <a:off x="5389563" y="1995488"/>
            <a:ext cx="20637" cy="50800"/>
          </a:xfrm>
          <a:custGeom>
            <a:avLst/>
            <a:gdLst>
              <a:gd name="T0" fmla="*/ 0 w 103"/>
              <a:gd name="T1" fmla="*/ 2147483647 h 220"/>
              <a:gd name="T2" fmla="*/ 0 w 103"/>
              <a:gd name="T3" fmla="*/ 2147483647 h 220"/>
              <a:gd name="T4" fmla="*/ 2147483647 w 103"/>
              <a:gd name="T5" fmla="*/ 2147483647 h 220"/>
              <a:gd name="T6" fmla="*/ 2147483647 w 103"/>
              <a:gd name="T7" fmla="*/ 2147483647 h 220"/>
              <a:gd name="T8" fmla="*/ 2147483647 w 103"/>
              <a:gd name="T9" fmla="*/ 2147483647 h 220"/>
              <a:gd name="T10" fmla="*/ 2147483647 w 103"/>
              <a:gd name="T11" fmla="*/ 2147483647 h 220"/>
              <a:gd name="T12" fmla="*/ 2147483647 w 103"/>
              <a:gd name="T13" fmla="*/ 2147483647 h 220"/>
              <a:gd name="T14" fmla="*/ 2147483647 w 103"/>
              <a:gd name="T15" fmla="*/ 2147483647 h 220"/>
              <a:gd name="T16" fmla="*/ 2147483647 w 103"/>
              <a:gd name="T17" fmla="*/ 2147483647 h 220"/>
              <a:gd name="T18" fmla="*/ 2147483647 w 103"/>
              <a:gd name="T19" fmla="*/ 2147483647 h 220"/>
              <a:gd name="T20" fmla="*/ 2147483647 w 103"/>
              <a:gd name="T21" fmla="*/ 2147483647 h 220"/>
              <a:gd name="T22" fmla="*/ 2147483647 w 103"/>
              <a:gd name="T23" fmla="*/ 2147483647 h 220"/>
              <a:gd name="T24" fmla="*/ 2147483647 w 103"/>
              <a:gd name="T25" fmla="*/ 2147483647 h 220"/>
              <a:gd name="T26" fmla="*/ 2147483647 w 103"/>
              <a:gd name="T27" fmla="*/ 2147483647 h 220"/>
              <a:gd name="T28" fmla="*/ 2147483647 w 103"/>
              <a:gd name="T29" fmla="*/ 2147483647 h 220"/>
              <a:gd name="T30" fmla="*/ 2147483647 w 103"/>
              <a:gd name="T31" fmla="*/ 2147483647 h 220"/>
              <a:gd name="T32" fmla="*/ 2147483647 w 103"/>
              <a:gd name="T33" fmla="*/ 2147483647 h 220"/>
              <a:gd name="T34" fmla="*/ 2147483647 w 103"/>
              <a:gd name="T35" fmla="*/ 2147483647 h 220"/>
              <a:gd name="T36" fmla="*/ 2147483647 w 103"/>
              <a:gd name="T37" fmla="*/ 2147483647 h 220"/>
              <a:gd name="T38" fmla="*/ 2147483647 w 103"/>
              <a:gd name="T39" fmla="*/ 2147483647 h 220"/>
              <a:gd name="T40" fmla="*/ 2147483647 w 103"/>
              <a:gd name="T41" fmla="*/ 2147483647 h 220"/>
              <a:gd name="T42" fmla="*/ 2147483647 w 103"/>
              <a:gd name="T43" fmla="*/ 2147483647 h 220"/>
              <a:gd name="T44" fmla="*/ 2147483647 w 103"/>
              <a:gd name="T45" fmla="*/ 2147483647 h 220"/>
              <a:gd name="T46" fmla="*/ 2147483647 w 103"/>
              <a:gd name="T47" fmla="*/ 2147483647 h 220"/>
              <a:gd name="T48" fmla="*/ 2147483647 w 103"/>
              <a:gd name="T49" fmla="*/ 2147483647 h 220"/>
              <a:gd name="T50" fmla="*/ 2147483647 w 103"/>
              <a:gd name="T51" fmla="*/ 2147483647 h 220"/>
              <a:gd name="T52" fmla="*/ 2147483647 w 103"/>
              <a:gd name="T53" fmla="*/ 2147483647 h 220"/>
              <a:gd name="T54" fmla="*/ 2147483647 w 103"/>
              <a:gd name="T55" fmla="*/ 2147483647 h 220"/>
              <a:gd name="T56" fmla="*/ 2147483647 w 103"/>
              <a:gd name="T57" fmla="*/ 2147483647 h 220"/>
              <a:gd name="T58" fmla="*/ 2147483647 w 103"/>
              <a:gd name="T59" fmla="*/ 2147483647 h 220"/>
              <a:gd name="T60" fmla="*/ 2147483647 w 103"/>
              <a:gd name="T61" fmla="*/ 2147483647 h 220"/>
              <a:gd name="T62" fmla="*/ 2147483647 w 103"/>
              <a:gd name="T63" fmla="*/ 2147483647 h 220"/>
              <a:gd name="T64" fmla="*/ 2147483647 w 103"/>
              <a:gd name="T65" fmla="*/ 0 h 220"/>
              <a:gd name="T66" fmla="*/ 2147483647 w 103"/>
              <a:gd name="T67" fmla="*/ 2147483647 h 220"/>
              <a:gd name="T68" fmla="*/ 2147483647 w 103"/>
              <a:gd name="T69" fmla="*/ 2147483647 h 220"/>
              <a:gd name="T70" fmla="*/ 2147483647 w 103"/>
              <a:gd name="T71" fmla="*/ 2147483647 h 220"/>
              <a:gd name="T72" fmla="*/ 2147483647 w 103"/>
              <a:gd name="T73" fmla="*/ 2147483647 h 220"/>
              <a:gd name="T74" fmla="*/ 2147483647 w 103"/>
              <a:gd name="T75" fmla="*/ 2147483647 h 220"/>
              <a:gd name="T76" fmla="*/ 2147483647 w 103"/>
              <a:gd name="T77" fmla="*/ 2147483647 h 220"/>
              <a:gd name="T78" fmla="*/ 2147483647 w 103"/>
              <a:gd name="T79" fmla="*/ 2147483647 h 220"/>
              <a:gd name="T80" fmla="*/ 0 w 103"/>
              <a:gd name="T81" fmla="*/ 2147483647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03"/>
              <a:gd name="T124" fmla="*/ 0 h 220"/>
              <a:gd name="T125" fmla="*/ 103 w 103"/>
              <a:gd name="T126" fmla="*/ 220 h 22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93" name="Freeform 335"/>
          <p:cNvSpPr>
            <a:spLocks/>
          </p:cNvSpPr>
          <p:nvPr/>
        </p:nvSpPr>
        <p:spPr bwMode="auto">
          <a:xfrm>
            <a:off x="5530850" y="1963738"/>
            <a:ext cx="44450" cy="65087"/>
          </a:xfrm>
          <a:custGeom>
            <a:avLst/>
            <a:gdLst>
              <a:gd name="T0" fmla="*/ 2147483647 w 220"/>
              <a:gd name="T1" fmla="*/ 2147483647 h 288"/>
              <a:gd name="T2" fmla="*/ 2147483647 w 220"/>
              <a:gd name="T3" fmla="*/ 2147483647 h 288"/>
              <a:gd name="T4" fmla="*/ 2147483647 w 220"/>
              <a:gd name="T5" fmla="*/ 2147483647 h 288"/>
              <a:gd name="T6" fmla="*/ 2147483647 w 220"/>
              <a:gd name="T7" fmla="*/ 2147483647 h 288"/>
              <a:gd name="T8" fmla="*/ 2147483647 w 220"/>
              <a:gd name="T9" fmla="*/ 2147483647 h 288"/>
              <a:gd name="T10" fmla="*/ 2147483647 w 220"/>
              <a:gd name="T11" fmla="*/ 2147483647 h 288"/>
              <a:gd name="T12" fmla="*/ 2147483647 w 220"/>
              <a:gd name="T13" fmla="*/ 2147483647 h 288"/>
              <a:gd name="T14" fmla="*/ 2147483647 w 220"/>
              <a:gd name="T15" fmla="*/ 2147483647 h 288"/>
              <a:gd name="T16" fmla="*/ 2147483647 w 220"/>
              <a:gd name="T17" fmla="*/ 2147483647 h 288"/>
              <a:gd name="T18" fmla="*/ 2147483647 w 220"/>
              <a:gd name="T19" fmla="*/ 2147483647 h 288"/>
              <a:gd name="T20" fmla="*/ 2147483647 w 220"/>
              <a:gd name="T21" fmla="*/ 2147483647 h 288"/>
              <a:gd name="T22" fmla="*/ 2147483647 w 220"/>
              <a:gd name="T23" fmla="*/ 2147483647 h 288"/>
              <a:gd name="T24" fmla="*/ 2147483647 w 220"/>
              <a:gd name="T25" fmla="*/ 2147483647 h 288"/>
              <a:gd name="T26" fmla="*/ 2147483647 w 220"/>
              <a:gd name="T27" fmla="*/ 2147483647 h 288"/>
              <a:gd name="T28" fmla="*/ 2147483647 w 220"/>
              <a:gd name="T29" fmla="*/ 2147483647 h 288"/>
              <a:gd name="T30" fmla="*/ 2147483647 w 220"/>
              <a:gd name="T31" fmla="*/ 2147483647 h 288"/>
              <a:gd name="T32" fmla="*/ 2147483647 w 220"/>
              <a:gd name="T33" fmla="*/ 2147483647 h 288"/>
              <a:gd name="T34" fmla="*/ 2147483647 w 220"/>
              <a:gd name="T35" fmla="*/ 2147483647 h 288"/>
              <a:gd name="T36" fmla="*/ 2147483647 w 220"/>
              <a:gd name="T37" fmla="*/ 2147483647 h 288"/>
              <a:gd name="T38" fmla="*/ 2147483647 w 220"/>
              <a:gd name="T39" fmla="*/ 2147483647 h 288"/>
              <a:gd name="T40" fmla="*/ 2147483647 w 220"/>
              <a:gd name="T41" fmla="*/ 2147483647 h 288"/>
              <a:gd name="T42" fmla="*/ 2147483647 w 220"/>
              <a:gd name="T43" fmla="*/ 2147483647 h 288"/>
              <a:gd name="T44" fmla="*/ 2147483647 w 220"/>
              <a:gd name="T45" fmla="*/ 2147483647 h 288"/>
              <a:gd name="T46" fmla="*/ 2147483647 w 220"/>
              <a:gd name="T47" fmla="*/ 2147483647 h 288"/>
              <a:gd name="T48" fmla="*/ 2147483647 w 220"/>
              <a:gd name="T49" fmla="*/ 2147483647 h 288"/>
              <a:gd name="T50" fmla="*/ 2147483647 w 220"/>
              <a:gd name="T51" fmla="*/ 2147483647 h 288"/>
              <a:gd name="T52" fmla="*/ 2147483647 w 220"/>
              <a:gd name="T53" fmla="*/ 2147483647 h 288"/>
              <a:gd name="T54" fmla="*/ 2147483647 w 220"/>
              <a:gd name="T55" fmla="*/ 2147483647 h 288"/>
              <a:gd name="T56" fmla="*/ 2147483647 w 220"/>
              <a:gd name="T57" fmla="*/ 2147483647 h 288"/>
              <a:gd name="T58" fmla="*/ 2147483647 w 220"/>
              <a:gd name="T59" fmla="*/ 0 h 288"/>
              <a:gd name="T60" fmla="*/ 2147483647 w 220"/>
              <a:gd name="T61" fmla="*/ 2147483647 h 288"/>
              <a:gd name="T62" fmla="*/ 2147483647 w 220"/>
              <a:gd name="T63" fmla="*/ 2147483647 h 288"/>
              <a:gd name="T64" fmla="*/ 2147483647 w 220"/>
              <a:gd name="T65" fmla="*/ 2147483647 h 288"/>
              <a:gd name="T66" fmla="*/ 2147483647 w 220"/>
              <a:gd name="T67" fmla="*/ 2147483647 h 288"/>
              <a:gd name="T68" fmla="*/ 2147483647 w 220"/>
              <a:gd name="T69" fmla="*/ 2147483647 h 288"/>
              <a:gd name="T70" fmla="*/ 2147483647 w 220"/>
              <a:gd name="T71" fmla="*/ 2147483647 h 288"/>
              <a:gd name="T72" fmla="*/ 2147483647 w 220"/>
              <a:gd name="T73" fmla="*/ 2147483647 h 288"/>
              <a:gd name="T74" fmla="*/ 2147483647 w 220"/>
              <a:gd name="T75" fmla="*/ 2147483647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0"/>
              <a:gd name="T115" fmla="*/ 0 h 288"/>
              <a:gd name="T116" fmla="*/ 220 w 220"/>
              <a:gd name="T117" fmla="*/ 288 h 28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94" name="Freeform 336"/>
          <p:cNvSpPr>
            <a:spLocks/>
          </p:cNvSpPr>
          <p:nvPr/>
        </p:nvSpPr>
        <p:spPr bwMode="auto">
          <a:xfrm>
            <a:off x="5487988" y="2063750"/>
            <a:ext cx="169862" cy="112713"/>
          </a:xfrm>
          <a:custGeom>
            <a:avLst/>
            <a:gdLst>
              <a:gd name="T0" fmla="*/ 2147483647 w 1070"/>
              <a:gd name="T1" fmla="*/ 0 h 844"/>
              <a:gd name="T2" fmla="*/ 2147483647 w 1070"/>
              <a:gd name="T3" fmla="*/ 2147483647 h 844"/>
              <a:gd name="T4" fmla="*/ 2147483647 w 1070"/>
              <a:gd name="T5" fmla="*/ 2147483647 h 844"/>
              <a:gd name="T6" fmla="*/ 0 w 1070"/>
              <a:gd name="T7" fmla="*/ 2147483647 h 844"/>
              <a:gd name="T8" fmla="*/ 2147483647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0"/>
              <a:gd name="T16" fmla="*/ 0 h 844"/>
              <a:gd name="T17" fmla="*/ 1070 w 1070"/>
              <a:gd name="T18" fmla="*/ 844 h 8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95" name="Freeform 337"/>
          <p:cNvSpPr>
            <a:spLocks/>
          </p:cNvSpPr>
          <p:nvPr/>
        </p:nvSpPr>
        <p:spPr bwMode="auto">
          <a:xfrm>
            <a:off x="5502275" y="2066925"/>
            <a:ext cx="130175" cy="44450"/>
          </a:xfrm>
          <a:custGeom>
            <a:avLst/>
            <a:gdLst>
              <a:gd name="T0" fmla="*/ 2147483647 w 819"/>
              <a:gd name="T1" fmla="*/ 0 h 333"/>
              <a:gd name="T2" fmla="*/ 2147483647 w 819"/>
              <a:gd name="T3" fmla="*/ 2147483647 h 333"/>
              <a:gd name="T4" fmla="*/ 2147483647 w 819"/>
              <a:gd name="T5" fmla="*/ 2147483647 h 333"/>
              <a:gd name="T6" fmla="*/ 0 w 819"/>
              <a:gd name="T7" fmla="*/ 2147483647 h 333"/>
              <a:gd name="T8" fmla="*/ 2147483647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"/>
              <a:gd name="T16" fmla="*/ 0 h 333"/>
              <a:gd name="T17" fmla="*/ 819 w 819"/>
              <a:gd name="T18" fmla="*/ 333 h 3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96" name="Freeform 338"/>
          <p:cNvSpPr>
            <a:spLocks/>
          </p:cNvSpPr>
          <p:nvPr/>
        </p:nvSpPr>
        <p:spPr bwMode="auto">
          <a:xfrm>
            <a:off x="5470525" y="2198688"/>
            <a:ext cx="171450" cy="41275"/>
          </a:xfrm>
          <a:custGeom>
            <a:avLst/>
            <a:gdLst>
              <a:gd name="T0" fmla="*/ 2147483647 w 1083"/>
              <a:gd name="T1" fmla="*/ 0 h 306"/>
              <a:gd name="T2" fmla="*/ 2147483647 w 1083"/>
              <a:gd name="T3" fmla="*/ 2147483647 h 306"/>
              <a:gd name="T4" fmla="*/ 2147483647 w 1083"/>
              <a:gd name="T5" fmla="*/ 2147483647 h 306"/>
              <a:gd name="T6" fmla="*/ 0 w 1083"/>
              <a:gd name="T7" fmla="*/ 2147483647 h 306"/>
              <a:gd name="T8" fmla="*/ 2147483647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3"/>
              <a:gd name="T16" fmla="*/ 0 h 306"/>
              <a:gd name="T17" fmla="*/ 1083 w 1083"/>
              <a:gd name="T18" fmla="*/ 306 h 3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97" name="Freeform 339"/>
          <p:cNvSpPr>
            <a:spLocks/>
          </p:cNvSpPr>
          <p:nvPr/>
        </p:nvSpPr>
        <p:spPr bwMode="auto">
          <a:xfrm>
            <a:off x="5454650" y="2211388"/>
            <a:ext cx="173038" cy="41275"/>
          </a:xfrm>
          <a:custGeom>
            <a:avLst/>
            <a:gdLst>
              <a:gd name="T0" fmla="*/ 2147483647 w 1088"/>
              <a:gd name="T1" fmla="*/ 0 h 311"/>
              <a:gd name="T2" fmla="*/ 2147483647 w 1088"/>
              <a:gd name="T3" fmla="*/ 2147483647 h 311"/>
              <a:gd name="T4" fmla="*/ 2147483647 w 1088"/>
              <a:gd name="T5" fmla="*/ 2147483647 h 311"/>
              <a:gd name="T6" fmla="*/ 0 w 1088"/>
              <a:gd name="T7" fmla="*/ 2147483647 h 311"/>
              <a:gd name="T8" fmla="*/ 2147483647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311"/>
              <a:gd name="T17" fmla="*/ 1088 w 1088"/>
              <a:gd name="T18" fmla="*/ 311 h 3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98" name="Freeform 340"/>
          <p:cNvSpPr>
            <a:spLocks/>
          </p:cNvSpPr>
          <p:nvPr/>
        </p:nvSpPr>
        <p:spPr bwMode="auto">
          <a:xfrm>
            <a:off x="5481638" y="2249488"/>
            <a:ext cx="25400" cy="9525"/>
          </a:xfrm>
          <a:custGeom>
            <a:avLst/>
            <a:gdLst>
              <a:gd name="T0" fmla="*/ 2147483647 w 164"/>
              <a:gd name="T1" fmla="*/ 2147483647 h 72"/>
              <a:gd name="T2" fmla="*/ 2147483647 w 164"/>
              <a:gd name="T3" fmla="*/ 2147483647 h 72"/>
              <a:gd name="T4" fmla="*/ 2147483647 w 164"/>
              <a:gd name="T5" fmla="*/ 0 h 72"/>
              <a:gd name="T6" fmla="*/ 2147483647 w 164"/>
              <a:gd name="T7" fmla="*/ 0 h 72"/>
              <a:gd name="T8" fmla="*/ 2147483647 w 164"/>
              <a:gd name="T9" fmla="*/ 2147483647 h 72"/>
              <a:gd name="T10" fmla="*/ 2147483647 w 164"/>
              <a:gd name="T11" fmla="*/ 2147483647 h 72"/>
              <a:gd name="T12" fmla="*/ 2147483647 w 164"/>
              <a:gd name="T13" fmla="*/ 2147483647 h 72"/>
              <a:gd name="T14" fmla="*/ 2147483647 w 164"/>
              <a:gd name="T15" fmla="*/ 2147483647 h 72"/>
              <a:gd name="T16" fmla="*/ 2147483647 w 164"/>
              <a:gd name="T17" fmla="*/ 2147483647 h 72"/>
              <a:gd name="T18" fmla="*/ 2147483647 w 164"/>
              <a:gd name="T19" fmla="*/ 2147483647 h 72"/>
              <a:gd name="T20" fmla="*/ 2147483647 w 164"/>
              <a:gd name="T21" fmla="*/ 2147483647 h 72"/>
              <a:gd name="T22" fmla="*/ 2147483647 w 164"/>
              <a:gd name="T23" fmla="*/ 2147483647 h 72"/>
              <a:gd name="T24" fmla="*/ 2147483647 w 164"/>
              <a:gd name="T25" fmla="*/ 2147483647 h 72"/>
              <a:gd name="T26" fmla="*/ 2147483647 w 164"/>
              <a:gd name="T27" fmla="*/ 2147483647 h 72"/>
              <a:gd name="T28" fmla="*/ 2147483647 w 164"/>
              <a:gd name="T29" fmla="*/ 2147483647 h 72"/>
              <a:gd name="T30" fmla="*/ 2147483647 w 164"/>
              <a:gd name="T31" fmla="*/ 2147483647 h 72"/>
              <a:gd name="T32" fmla="*/ 2147483647 w 164"/>
              <a:gd name="T33" fmla="*/ 2147483647 h 72"/>
              <a:gd name="T34" fmla="*/ 2147483647 w 164"/>
              <a:gd name="T35" fmla="*/ 2147483647 h 72"/>
              <a:gd name="T36" fmla="*/ 2147483647 w 164"/>
              <a:gd name="T37" fmla="*/ 2147483647 h 72"/>
              <a:gd name="T38" fmla="*/ 2147483647 w 164"/>
              <a:gd name="T39" fmla="*/ 2147483647 h 72"/>
              <a:gd name="T40" fmla="*/ 2147483647 w 164"/>
              <a:gd name="T41" fmla="*/ 2147483647 h 72"/>
              <a:gd name="T42" fmla="*/ 2147483647 w 164"/>
              <a:gd name="T43" fmla="*/ 2147483647 h 72"/>
              <a:gd name="T44" fmla="*/ 2147483647 w 164"/>
              <a:gd name="T45" fmla="*/ 2147483647 h 72"/>
              <a:gd name="T46" fmla="*/ 2147483647 w 164"/>
              <a:gd name="T47" fmla="*/ 2147483647 h 72"/>
              <a:gd name="T48" fmla="*/ 2147483647 w 164"/>
              <a:gd name="T49" fmla="*/ 2147483647 h 72"/>
              <a:gd name="T50" fmla="*/ 2147483647 w 164"/>
              <a:gd name="T51" fmla="*/ 2147483647 h 72"/>
              <a:gd name="T52" fmla="*/ 2147483647 w 164"/>
              <a:gd name="T53" fmla="*/ 2147483647 h 72"/>
              <a:gd name="T54" fmla="*/ 2147483647 w 164"/>
              <a:gd name="T55" fmla="*/ 2147483647 h 72"/>
              <a:gd name="T56" fmla="*/ 2147483647 w 164"/>
              <a:gd name="T57" fmla="*/ 2147483647 h 72"/>
              <a:gd name="T58" fmla="*/ 0 w 164"/>
              <a:gd name="T59" fmla="*/ 2147483647 h 72"/>
              <a:gd name="T60" fmla="*/ 0 w 164"/>
              <a:gd name="T61" fmla="*/ 2147483647 h 72"/>
              <a:gd name="T62" fmla="*/ 2147483647 w 164"/>
              <a:gd name="T63" fmla="*/ 2147483647 h 72"/>
              <a:gd name="T64" fmla="*/ 2147483647 w 164"/>
              <a:gd name="T65" fmla="*/ 2147483647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4"/>
              <a:gd name="T100" fmla="*/ 0 h 72"/>
              <a:gd name="T101" fmla="*/ 164 w 164"/>
              <a:gd name="T102" fmla="*/ 72 h 7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99" name="Freeform 341"/>
          <p:cNvSpPr>
            <a:spLocks/>
          </p:cNvSpPr>
          <p:nvPr/>
        </p:nvSpPr>
        <p:spPr bwMode="auto">
          <a:xfrm>
            <a:off x="5486400" y="2181225"/>
            <a:ext cx="23813" cy="14288"/>
          </a:xfrm>
          <a:custGeom>
            <a:avLst/>
            <a:gdLst>
              <a:gd name="T0" fmla="*/ 2147483647 w 146"/>
              <a:gd name="T1" fmla="*/ 0 h 109"/>
              <a:gd name="T2" fmla="*/ 2147483647 w 146"/>
              <a:gd name="T3" fmla="*/ 0 h 109"/>
              <a:gd name="T4" fmla="*/ 2147483647 w 146"/>
              <a:gd name="T5" fmla="*/ 2147483647 h 109"/>
              <a:gd name="T6" fmla="*/ 2147483647 w 146"/>
              <a:gd name="T7" fmla="*/ 2147483647 h 109"/>
              <a:gd name="T8" fmla="*/ 2147483647 w 146"/>
              <a:gd name="T9" fmla="*/ 2147483647 h 109"/>
              <a:gd name="T10" fmla="*/ 2147483647 w 146"/>
              <a:gd name="T11" fmla="*/ 2147483647 h 109"/>
              <a:gd name="T12" fmla="*/ 2147483647 w 146"/>
              <a:gd name="T13" fmla="*/ 2147483647 h 109"/>
              <a:gd name="T14" fmla="*/ 0 w 146"/>
              <a:gd name="T15" fmla="*/ 2147483647 h 109"/>
              <a:gd name="T16" fmla="*/ 2147483647 w 146"/>
              <a:gd name="T17" fmla="*/ 2147483647 h 109"/>
              <a:gd name="T18" fmla="*/ 2147483647 w 146"/>
              <a:gd name="T19" fmla="*/ 2147483647 h 109"/>
              <a:gd name="T20" fmla="*/ 2147483647 w 146"/>
              <a:gd name="T21" fmla="*/ 2147483647 h 109"/>
              <a:gd name="T22" fmla="*/ 2147483647 w 146"/>
              <a:gd name="T23" fmla="*/ 2147483647 h 109"/>
              <a:gd name="T24" fmla="*/ 2147483647 w 146"/>
              <a:gd name="T25" fmla="*/ 2147483647 h 109"/>
              <a:gd name="T26" fmla="*/ 2147483647 w 146"/>
              <a:gd name="T27" fmla="*/ 2147483647 h 109"/>
              <a:gd name="T28" fmla="*/ 2147483647 w 146"/>
              <a:gd name="T29" fmla="*/ 2147483647 h 109"/>
              <a:gd name="T30" fmla="*/ 2147483647 w 146"/>
              <a:gd name="T31" fmla="*/ 2147483647 h 109"/>
              <a:gd name="T32" fmla="*/ 2147483647 w 146"/>
              <a:gd name="T33" fmla="*/ 2147483647 h 109"/>
              <a:gd name="T34" fmla="*/ 2147483647 w 146"/>
              <a:gd name="T35" fmla="*/ 2147483647 h 109"/>
              <a:gd name="T36" fmla="*/ 2147483647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6"/>
              <a:gd name="T58" fmla="*/ 0 h 109"/>
              <a:gd name="T59" fmla="*/ 146 w 146"/>
              <a:gd name="T60" fmla="*/ 109 h 10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00" name="Freeform 342"/>
          <p:cNvSpPr>
            <a:spLocks/>
          </p:cNvSpPr>
          <p:nvPr/>
        </p:nvSpPr>
        <p:spPr bwMode="auto">
          <a:xfrm>
            <a:off x="5618163" y="2206625"/>
            <a:ext cx="23812" cy="14288"/>
          </a:xfrm>
          <a:custGeom>
            <a:avLst/>
            <a:gdLst>
              <a:gd name="T0" fmla="*/ 2147483647 w 146"/>
              <a:gd name="T1" fmla="*/ 0 h 107"/>
              <a:gd name="T2" fmla="*/ 2147483647 w 146"/>
              <a:gd name="T3" fmla="*/ 0 h 107"/>
              <a:gd name="T4" fmla="*/ 2147483647 w 146"/>
              <a:gd name="T5" fmla="*/ 2147483647 h 107"/>
              <a:gd name="T6" fmla="*/ 2147483647 w 146"/>
              <a:gd name="T7" fmla="*/ 2147483647 h 107"/>
              <a:gd name="T8" fmla="*/ 2147483647 w 146"/>
              <a:gd name="T9" fmla="*/ 2147483647 h 107"/>
              <a:gd name="T10" fmla="*/ 2147483647 w 146"/>
              <a:gd name="T11" fmla="*/ 2147483647 h 107"/>
              <a:gd name="T12" fmla="*/ 0 w 146"/>
              <a:gd name="T13" fmla="*/ 2147483647 h 107"/>
              <a:gd name="T14" fmla="*/ 0 w 146"/>
              <a:gd name="T15" fmla="*/ 2147483647 h 107"/>
              <a:gd name="T16" fmla="*/ 2147483647 w 146"/>
              <a:gd name="T17" fmla="*/ 2147483647 h 107"/>
              <a:gd name="T18" fmla="*/ 2147483647 w 146"/>
              <a:gd name="T19" fmla="*/ 2147483647 h 107"/>
              <a:gd name="T20" fmla="*/ 2147483647 w 146"/>
              <a:gd name="T21" fmla="*/ 2147483647 h 107"/>
              <a:gd name="T22" fmla="*/ 2147483647 w 146"/>
              <a:gd name="T23" fmla="*/ 2147483647 h 107"/>
              <a:gd name="T24" fmla="*/ 2147483647 w 146"/>
              <a:gd name="T25" fmla="*/ 2147483647 h 107"/>
              <a:gd name="T26" fmla="*/ 2147483647 w 146"/>
              <a:gd name="T27" fmla="*/ 2147483647 h 107"/>
              <a:gd name="T28" fmla="*/ 2147483647 w 146"/>
              <a:gd name="T29" fmla="*/ 2147483647 h 107"/>
              <a:gd name="T30" fmla="*/ 2147483647 w 146"/>
              <a:gd name="T31" fmla="*/ 2147483647 h 107"/>
              <a:gd name="T32" fmla="*/ 2147483647 w 146"/>
              <a:gd name="T33" fmla="*/ 2147483647 h 107"/>
              <a:gd name="T34" fmla="*/ 2147483647 w 146"/>
              <a:gd name="T35" fmla="*/ 2147483647 h 107"/>
              <a:gd name="T36" fmla="*/ 2147483647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6"/>
              <a:gd name="T58" fmla="*/ 0 h 107"/>
              <a:gd name="T59" fmla="*/ 146 w 146"/>
              <a:gd name="T60" fmla="*/ 107 h 10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01" name="Freeform 343"/>
          <p:cNvSpPr>
            <a:spLocks/>
          </p:cNvSpPr>
          <p:nvPr/>
        </p:nvSpPr>
        <p:spPr bwMode="auto">
          <a:xfrm>
            <a:off x="5511800" y="2184400"/>
            <a:ext cx="100013" cy="25400"/>
          </a:xfrm>
          <a:custGeom>
            <a:avLst/>
            <a:gdLst>
              <a:gd name="T0" fmla="*/ 0 w 629"/>
              <a:gd name="T1" fmla="*/ 2147483647 h 182"/>
              <a:gd name="T2" fmla="*/ 2147483647 w 629"/>
              <a:gd name="T3" fmla="*/ 2147483647 h 182"/>
              <a:gd name="T4" fmla="*/ 2147483647 w 629"/>
              <a:gd name="T5" fmla="*/ 2147483647 h 182"/>
              <a:gd name="T6" fmla="*/ 2147483647 w 629"/>
              <a:gd name="T7" fmla="*/ 0 h 182"/>
              <a:gd name="T8" fmla="*/ 0 w 629"/>
              <a:gd name="T9" fmla="*/ 2147483647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9"/>
              <a:gd name="T16" fmla="*/ 0 h 182"/>
              <a:gd name="T17" fmla="*/ 629 w 629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02" name="Freeform 344"/>
          <p:cNvSpPr>
            <a:spLocks/>
          </p:cNvSpPr>
          <p:nvPr/>
        </p:nvSpPr>
        <p:spPr bwMode="auto">
          <a:xfrm>
            <a:off x="5511800" y="2195513"/>
            <a:ext cx="95250" cy="22225"/>
          </a:xfrm>
          <a:custGeom>
            <a:avLst/>
            <a:gdLst>
              <a:gd name="T0" fmla="*/ 0 w 606"/>
              <a:gd name="T1" fmla="*/ 2147483647 h 170"/>
              <a:gd name="T2" fmla="*/ 2147483647 w 606"/>
              <a:gd name="T3" fmla="*/ 2147483647 h 170"/>
              <a:gd name="T4" fmla="*/ 2147483647 w 606"/>
              <a:gd name="T5" fmla="*/ 2147483647 h 170"/>
              <a:gd name="T6" fmla="*/ 2147483647 w 606"/>
              <a:gd name="T7" fmla="*/ 0 h 170"/>
              <a:gd name="T8" fmla="*/ 0 w 606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170"/>
              <a:gd name="T17" fmla="*/ 606 w 606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03" name="Freeform 345"/>
          <p:cNvSpPr>
            <a:spLocks/>
          </p:cNvSpPr>
          <p:nvPr/>
        </p:nvSpPr>
        <p:spPr bwMode="auto">
          <a:xfrm>
            <a:off x="5511800" y="2179638"/>
            <a:ext cx="95250" cy="22225"/>
          </a:xfrm>
          <a:custGeom>
            <a:avLst/>
            <a:gdLst>
              <a:gd name="T0" fmla="*/ 0 w 606"/>
              <a:gd name="T1" fmla="*/ 2147483647 h 170"/>
              <a:gd name="T2" fmla="*/ 2147483647 w 606"/>
              <a:gd name="T3" fmla="*/ 2147483647 h 170"/>
              <a:gd name="T4" fmla="*/ 2147483647 w 606"/>
              <a:gd name="T5" fmla="*/ 2147483647 h 170"/>
              <a:gd name="T6" fmla="*/ 2147483647 w 606"/>
              <a:gd name="T7" fmla="*/ 0 h 170"/>
              <a:gd name="T8" fmla="*/ 0 w 606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170"/>
              <a:gd name="T17" fmla="*/ 606 w 606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5204" name="Group 426"/>
          <p:cNvGrpSpPr>
            <a:grpSpLocks/>
          </p:cNvGrpSpPr>
          <p:nvPr/>
        </p:nvGrpSpPr>
        <p:grpSpPr bwMode="auto">
          <a:xfrm>
            <a:off x="1639888" y="1592263"/>
            <a:ext cx="338137" cy="282575"/>
            <a:chOff x="3899" y="3264"/>
            <a:chExt cx="213" cy="178"/>
          </a:xfrm>
        </p:grpSpPr>
        <p:sp>
          <p:nvSpPr>
            <p:cNvPr id="5321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0 w 1913"/>
                <a:gd name="T1" fmla="*/ 0 h 1606"/>
                <a:gd name="T2" fmla="*/ 0 w 1913"/>
                <a:gd name="T3" fmla="*/ 0 h 1606"/>
                <a:gd name="T4" fmla="*/ 0 w 1913"/>
                <a:gd name="T5" fmla="*/ 0 h 1606"/>
                <a:gd name="T6" fmla="*/ 0 w 1913"/>
                <a:gd name="T7" fmla="*/ 0 h 1606"/>
                <a:gd name="T8" fmla="*/ 0 w 1913"/>
                <a:gd name="T9" fmla="*/ 0 h 1606"/>
                <a:gd name="T10" fmla="*/ 0 w 1913"/>
                <a:gd name="T11" fmla="*/ 0 h 1606"/>
                <a:gd name="T12" fmla="*/ 0 w 1913"/>
                <a:gd name="T13" fmla="*/ 0 h 1606"/>
                <a:gd name="T14" fmla="*/ 0 w 1913"/>
                <a:gd name="T15" fmla="*/ 0 h 1606"/>
                <a:gd name="T16" fmla="*/ 0 w 1913"/>
                <a:gd name="T17" fmla="*/ 0 h 1606"/>
                <a:gd name="T18" fmla="*/ 0 w 1913"/>
                <a:gd name="T19" fmla="*/ 0 h 1606"/>
                <a:gd name="T20" fmla="*/ 0 w 1913"/>
                <a:gd name="T21" fmla="*/ 0 h 1606"/>
                <a:gd name="T22" fmla="*/ 0 w 1913"/>
                <a:gd name="T23" fmla="*/ 0 h 1606"/>
                <a:gd name="T24" fmla="*/ 0 w 1913"/>
                <a:gd name="T25" fmla="*/ 0 h 1606"/>
                <a:gd name="T26" fmla="*/ 0 w 1913"/>
                <a:gd name="T27" fmla="*/ 0 h 1606"/>
                <a:gd name="T28" fmla="*/ 0 w 1913"/>
                <a:gd name="T29" fmla="*/ 0 h 1606"/>
                <a:gd name="T30" fmla="*/ 0 w 1913"/>
                <a:gd name="T31" fmla="*/ 0 h 1606"/>
                <a:gd name="T32" fmla="*/ 0 w 1913"/>
                <a:gd name="T33" fmla="*/ 0 h 1606"/>
                <a:gd name="T34" fmla="*/ 0 w 1913"/>
                <a:gd name="T35" fmla="*/ 0 h 1606"/>
                <a:gd name="T36" fmla="*/ 0 w 1913"/>
                <a:gd name="T37" fmla="*/ 0 h 1606"/>
                <a:gd name="T38" fmla="*/ 0 w 1913"/>
                <a:gd name="T39" fmla="*/ 0 h 1606"/>
                <a:gd name="T40" fmla="*/ 0 w 1913"/>
                <a:gd name="T41" fmla="*/ 0 h 1606"/>
                <a:gd name="T42" fmla="*/ 0 w 1913"/>
                <a:gd name="T43" fmla="*/ 0 h 1606"/>
                <a:gd name="T44" fmla="*/ 0 w 1913"/>
                <a:gd name="T45" fmla="*/ 0 h 1606"/>
                <a:gd name="T46" fmla="*/ 0 w 1913"/>
                <a:gd name="T47" fmla="*/ 0 h 1606"/>
                <a:gd name="T48" fmla="*/ 0 w 1913"/>
                <a:gd name="T49" fmla="*/ 0 h 1606"/>
                <a:gd name="T50" fmla="*/ 0 w 1913"/>
                <a:gd name="T51" fmla="*/ 0 h 1606"/>
                <a:gd name="T52" fmla="*/ 0 w 1913"/>
                <a:gd name="T53" fmla="*/ 0 h 1606"/>
                <a:gd name="T54" fmla="*/ 0 w 1913"/>
                <a:gd name="T55" fmla="*/ 0 h 1606"/>
                <a:gd name="T56" fmla="*/ 0 w 1913"/>
                <a:gd name="T57" fmla="*/ 0 h 1606"/>
                <a:gd name="T58" fmla="*/ 0 w 1913"/>
                <a:gd name="T59" fmla="*/ 0 h 1606"/>
                <a:gd name="T60" fmla="*/ 0 w 1913"/>
                <a:gd name="T61" fmla="*/ 0 h 1606"/>
                <a:gd name="T62" fmla="*/ 0 w 1913"/>
                <a:gd name="T63" fmla="*/ 0 h 1606"/>
                <a:gd name="T64" fmla="*/ 0 w 1913"/>
                <a:gd name="T65" fmla="*/ 0 h 1606"/>
                <a:gd name="T66" fmla="*/ 0 w 1913"/>
                <a:gd name="T67" fmla="*/ 0 h 1606"/>
                <a:gd name="T68" fmla="*/ 0 w 1913"/>
                <a:gd name="T69" fmla="*/ 0 h 1606"/>
                <a:gd name="T70" fmla="*/ 0 w 1913"/>
                <a:gd name="T71" fmla="*/ 0 h 1606"/>
                <a:gd name="T72" fmla="*/ 0 w 1913"/>
                <a:gd name="T73" fmla="*/ 0 h 1606"/>
                <a:gd name="T74" fmla="*/ 0 w 1913"/>
                <a:gd name="T75" fmla="*/ 0 h 1606"/>
                <a:gd name="T76" fmla="*/ 0 w 1913"/>
                <a:gd name="T77" fmla="*/ 0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13"/>
                <a:gd name="T118" fmla="*/ 0 h 1606"/>
                <a:gd name="T119" fmla="*/ 1913 w 1913"/>
                <a:gd name="T120" fmla="*/ 1606 h 16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2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0 w 614"/>
                <a:gd name="T1" fmla="*/ 0 h 697"/>
                <a:gd name="T2" fmla="*/ 0 w 614"/>
                <a:gd name="T3" fmla="*/ 0 h 697"/>
                <a:gd name="T4" fmla="*/ 0 w 614"/>
                <a:gd name="T5" fmla="*/ 0 h 697"/>
                <a:gd name="T6" fmla="*/ 0 w 614"/>
                <a:gd name="T7" fmla="*/ 0 h 697"/>
                <a:gd name="T8" fmla="*/ 0 w 614"/>
                <a:gd name="T9" fmla="*/ 0 h 697"/>
                <a:gd name="T10" fmla="*/ 0 w 614"/>
                <a:gd name="T11" fmla="*/ 0 h 697"/>
                <a:gd name="T12" fmla="*/ 0 w 614"/>
                <a:gd name="T13" fmla="*/ 0 h 697"/>
                <a:gd name="T14" fmla="*/ 0 w 614"/>
                <a:gd name="T15" fmla="*/ 0 h 697"/>
                <a:gd name="T16" fmla="*/ 0 w 614"/>
                <a:gd name="T17" fmla="*/ 0 h 697"/>
                <a:gd name="T18" fmla="*/ 0 w 614"/>
                <a:gd name="T19" fmla="*/ 0 h 697"/>
                <a:gd name="T20" fmla="*/ 0 w 614"/>
                <a:gd name="T21" fmla="*/ 0 h 697"/>
                <a:gd name="T22" fmla="*/ 0 w 614"/>
                <a:gd name="T23" fmla="*/ 0 h 697"/>
                <a:gd name="T24" fmla="*/ 0 w 614"/>
                <a:gd name="T25" fmla="*/ 0 h 697"/>
                <a:gd name="T26" fmla="*/ 0 w 614"/>
                <a:gd name="T27" fmla="*/ 0 h 697"/>
                <a:gd name="T28" fmla="*/ 0 w 614"/>
                <a:gd name="T29" fmla="*/ 0 h 697"/>
                <a:gd name="T30" fmla="*/ 0 w 614"/>
                <a:gd name="T31" fmla="*/ 0 h 697"/>
                <a:gd name="T32" fmla="*/ 0 w 614"/>
                <a:gd name="T33" fmla="*/ 0 h 697"/>
                <a:gd name="T34" fmla="*/ 0 w 614"/>
                <a:gd name="T35" fmla="*/ 0 h 697"/>
                <a:gd name="T36" fmla="*/ 0 w 614"/>
                <a:gd name="T37" fmla="*/ 0 h 697"/>
                <a:gd name="T38" fmla="*/ 0 w 614"/>
                <a:gd name="T39" fmla="*/ 0 h 697"/>
                <a:gd name="T40" fmla="*/ 0 w 614"/>
                <a:gd name="T41" fmla="*/ 0 h 697"/>
                <a:gd name="T42" fmla="*/ 0 w 614"/>
                <a:gd name="T43" fmla="*/ 0 h 697"/>
                <a:gd name="T44" fmla="*/ 0 w 614"/>
                <a:gd name="T45" fmla="*/ 0 h 697"/>
                <a:gd name="T46" fmla="*/ 0 w 614"/>
                <a:gd name="T47" fmla="*/ 0 h 697"/>
                <a:gd name="T48" fmla="*/ 0 w 614"/>
                <a:gd name="T49" fmla="*/ 0 h 697"/>
                <a:gd name="T50" fmla="*/ 0 w 614"/>
                <a:gd name="T51" fmla="*/ 0 h 697"/>
                <a:gd name="T52" fmla="*/ 0 w 614"/>
                <a:gd name="T53" fmla="*/ 0 h 697"/>
                <a:gd name="T54" fmla="*/ 0 w 614"/>
                <a:gd name="T55" fmla="*/ 0 h 697"/>
                <a:gd name="T56" fmla="*/ 0 w 614"/>
                <a:gd name="T57" fmla="*/ 0 h 697"/>
                <a:gd name="T58" fmla="*/ 0 w 614"/>
                <a:gd name="T59" fmla="*/ 0 h 697"/>
                <a:gd name="T60" fmla="*/ 0 w 614"/>
                <a:gd name="T61" fmla="*/ 0 h 697"/>
                <a:gd name="T62" fmla="*/ 0 w 614"/>
                <a:gd name="T63" fmla="*/ 0 h 697"/>
                <a:gd name="T64" fmla="*/ 0 w 614"/>
                <a:gd name="T65" fmla="*/ 0 h 697"/>
                <a:gd name="T66" fmla="*/ 0 w 614"/>
                <a:gd name="T67" fmla="*/ 0 h 697"/>
                <a:gd name="T68" fmla="*/ 0 w 614"/>
                <a:gd name="T69" fmla="*/ 0 h 697"/>
                <a:gd name="T70" fmla="*/ 0 w 614"/>
                <a:gd name="T71" fmla="*/ 0 h 697"/>
                <a:gd name="T72" fmla="*/ 0 w 614"/>
                <a:gd name="T73" fmla="*/ 0 h 697"/>
                <a:gd name="T74" fmla="*/ 0 w 614"/>
                <a:gd name="T75" fmla="*/ 0 h 697"/>
                <a:gd name="T76" fmla="*/ 0 w 614"/>
                <a:gd name="T77" fmla="*/ 0 h 697"/>
                <a:gd name="T78" fmla="*/ 0 w 614"/>
                <a:gd name="T79" fmla="*/ 0 h 697"/>
                <a:gd name="T80" fmla="*/ 0 w 614"/>
                <a:gd name="T81" fmla="*/ 0 h 697"/>
                <a:gd name="T82" fmla="*/ 0 w 614"/>
                <a:gd name="T83" fmla="*/ 0 h 697"/>
                <a:gd name="T84" fmla="*/ 0 w 614"/>
                <a:gd name="T85" fmla="*/ 0 h 697"/>
                <a:gd name="T86" fmla="*/ 0 w 614"/>
                <a:gd name="T87" fmla="*/ 0 h 697"/>
                <a:gd name="T88" fmla="*/ 0 w 614"/>
                <a:gd name="T89" fmla="*/ 0 h 697"/>
                <a:gd name="T90" fmla="*/ 0 w 614"/>
                <a:gd name="T91" fmla="*/ 0 h 697"/>
                <a:gd name="T92" fmla="*/ 0 w 614"/>
                <a:gd name="T93" fmla="*/ 0 h 697"/>
                <a:gd name="T94" fmla="*/ 0 w 614"/>
                <a:gd name="T95" fmla="*/ 0 h 697"/>
                <a:gd name="T96" fmla="*/ 0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4"/>
                <a:gd name="T148" fmla="*/ 0 h 697"/>
                <a:gd name="T149" fmla="*/ 614 w 614"/>
                <a:gd name="T150" fmla="*/ 697 h 6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3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0 h 693"/>
                <a:gd name="T2" fmla="*/ 0 w 1014"/>
                <a:gd name="T3" fmla="*/ 0 h 693"/>
                <a:gd name="T4" fmla="*/ 0 w 1014"/>
                <a:gd name="T5" fmla="*/ 0 h 693"/>
                <a:gd name="T6" fmla="*/ 0 w 1014"/>
                <a:gd name="T7" fmla="*/ 0 h 693"/>
                <a:gd name="T8" fmla="*/ 0 w 1014"/>
                <a:gd name="T9" fmla="*/ 0 h 693"/>
                <a:gd name="T10" fmla="*/ 0 w 1014"/>
                <a:gd name="T11" fmla="*/ 0 h 693"/>
                <a:gd name="T12" fmla="*/ 0 w 1014"/>
                <a:gd name="T13" fmla="*/ 0 h 693"/>
                <a:gd name="T14" fmla="*/ 0 w 1014"/>
                <a:gd name="T15" fmla="*/ 0 h 693"/>
                <a:gd name="T16" fmla="*/ 0 w 1014"/>
                <a:gd name="T17" fmla="*/ 0 h 693"/>
                <a:gd name="T18" fmla="*/ 0 w 1014"/>
                <a:gd name="T19" fmla="*/ 0 h 693"/>
                <a:gd name="T20" fmla="*/ 0 w 1014"/>
                <a:gd name="T21" fmla="*/ 0 h 693"/>
                <a:gd name="T22" fmla="*/ 0 w 1014"/>
                <a:gd name="T23" fmla="*/ 0 h 693"/>
                <a:gd name="T24" fmla="*/ 0 w 1014"/>
                <a:gd name="T25" fmla="*/ 0 h 693"/>
                <a:gd name="T26" fmla="*/ 0 w 1014"/>
                <a:gd name="T27" fmla="*/ 0 h 693"/>
                <a:gd name="T28" fmla="*/ 0 w 1014"/>
                <a:gd name="T29" fmla="*/ 0 h 693"/>
                <a:gd name="T30" fmla="*/ 0 w 1014"/>
                <a:gd name="T31" fmla="*/ 0 h 693"/>
                <a:gd name="T32" fmla="*/ 0 w 1014"/>
                <a:gd name="T33" fmla="*/ 0 h 693"/>
                <a:gd name="T34" fmla="*/ 0 w 1014"/>
                <a:gd name="T35" fmla="*/ 0 h 693"/>
                <a:gd name="T36" fmla="*/ 0 w 1014"/>
                <a:gd name="T37" fmla="*/ 0 h 693"/>
                <a:gd name="T38" fmla="*/ 0 w 1014"/>
                <a:gd name="T39" fmla="*/ 0 h 693"/>
                <a:gd name="T40" fmla="*/ 0 w 1014"/>
                <a:gd name="T41" fmla="*/ 0 h 693"/>
                <a:gd name="T42" fmla="*/ 0 w 1014"/>
                <a:gd name="T43" fmla="*/ 0 h 693"/>
                <a:gd name="T44" fmla="*/ 0 w 1014"/>
                <a:gd name="T45" fmla="*/ 0 h 693"/>
                <a:gd name="T46" fmla="*/ 0 w 1014"/>
                <a:gd name="T47" fmla="*/ 0 h 693"/>
                <a:gd name="T48" fmla="*/ 0 w 1014"/>
                <a:gd name="T49" fmla="*/ 0 h 693"/>
                <a:gd name="T50" fmla="*/ 0 w 1014"/>
                <a:gd name="T51" fmla="*/ 0 h 693"/>
                <a:gd name="T52" fmla="*/ 0 w 1014"/>
                <a:gd name="T53" fmla="*/ 0 h 693"/>
                <a:gd name="T54" fmla="*/ 0 w 1014"/>
                <a:gd name="T55" fmla="*/ 0 h 693"/>
                <a:gd name="T56" fmla="*/ 0 w 1014"/>
                <a:gd name="T57" fmla="*/ 0 h 693"/>
                <a:gd name="T58" fmla="*/ 0 w 1014"/>
                <a:gd name="T59" fmla="*/ 0 h 693"/>
                <a:gd name="T60" fmla="*/ 0 w 1014"/>
                <a:gd name="T61" fmla="*/ 0 h 693"/>
                <a:gd name="T62" fmla="*/ 0 w 1014"/>
                <a:gd name="T63" fmla="*/ 0 h 693"/>
                <a:gd name="T64" fmla="*/ 0 w 1014"/>
                <a:gd name="T65" fmla="*/ 0 h 693"/>
                <a:gd name="T66" fmla="*/ 0 w 1014"/>
                <a:gd name="T67" fmla="*/ 0 h 693"/>
                <a:gd name="T68" fmla="*/ 0 w 1014"/>
                <a:gd name="T69" fmla="*/ 0 h 693"/>
                <a:gd name="T70" fmla="*/ 0 w 1014"/>
                <a:gd name="T71" fmla="*/ 0 h 693"/>
                <a:gd name="T72" fmla="*/ 0 w 1014"/>
                <a:gd name="T73" fmla="*/ 0 h 693"/>
                <a:gd name="T74" fmla="*/ 0 w 1014"/>
                <a:gd name="T75" fmla="*/ 0 h 693"/>
                <a:gd name="T76" fmla="*/ 0 w 1014"/>
                <a:gd name="T77" fmla="*/ 0 h 693"/>
                <a:gd name="T78" fmla="*/ 0 w 1014"/>
                <a:gd name="T79" fmla="*/ 0 h 693"/>
                <a:gd name="T80" fmla="*/ 0 w 1014"/>
                <a:gd name="T81" fmla="*/ 0 h 693"/>
                <a:gd name="T82" fmla="*/ 0 w 1014"/>
                <a:gd name="T83" fmla="*/ 0 h 693"/>
                <a:gd name="T84" fmla="*/ 0 w 1014"/>
                <a:gd name="T85" fmla="*/ 0 h 693"/>
                <a:gd name="T86" fmla="*/ 0 w 1014"/>
                <a:gd name="T87" fmla="*/ 0 h 693"/>
                <a:gd name="T88" fmla="*/ 0 w 1014"/>
                <a:gd name="T89" fmla="*/ 0 h 693"/>
                <a:gd name="T90" fmla="*/ 0 w 1014"/>
                <a:gd name="T91" fmla="*/ 0 h 693"/>
                <a:gd name="T92" fmla="*/ 0 w 1014"/>
                <a:gd name="T93" fmla="*/ 0 h 693"/>
                <a:gd name="T94" fmla="*/ 0 w 1014"/>
                <a:gd name="T95" fmla="*/ 0 h 693"/>
                <a:gd name="T96" fmla="*/ 0 w 1014"/>
                <a:gd name="T97" fmla="*/ 0 h 693"/>
                <a:gd name="T98" fmla="*/ 0 w 1014"/>
                <a:gd name="T99" fmla="*/ 0 h 693"/>
                <a:gd name="T100" fmla="*/ 0 w 1014"/>
                <a:gd name="T101" fmla="*/ 0 h 693"/>
                <a:gd name="T102" fmla="*/ 0 w 1014"/>
                <a:gd name="T103" fmla="*/ 0 h 693"/>
                <a:gd name="T104" fmla="*/ 0 w 1014"/>
                <a:gd name="T105" fmla="*/ 0 h 693"/>
                <a:gd name="T106" fmla="*/ 0 w 1014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14"/>
                <a:gd name="T163" fmla="*/ 0 h 693"/>
                <a:gd name="T164" fmla="*/ 1014 w 1014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4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0 w 745"/>
                <a:gd name="T1" fmla="*/ 0 h 240"/>
                <a:gd name="T2" fmla="*/ 0 w 745"/>
                <a:gd name="T3" fmla="*/ 0 h 240"/>
                <a:gd name="T4" fmla="*/ 0 w 745"/>
                <a:gd name="T5" fmla="*/ 0 h 240"/>
                <a:gd name="T6" fmla="*/ 0 w 745"/>
                <a:gd name="T7" fmla="*/ 0 h 240"/>
                <a:gd name="T8" fmla="*/ 0 w 745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240"/>
                <a:gd name="T17" fmla="*/ 745 w 745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5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0 w 319"/>
                <a:gd name="T1" fmla="*/ 0 h 109"/>
                <a:gd name="T2" fmla="*/ 0 w 319"/>
                <a:gd name="T3" fmla="*/ 0 h 109"/>
                <a:gd name="T4" fmla="*/ 0 w 319"/>
                <a:gd name="T5" fmla="*/ 0 h 109"/>
                <a:gd name="T6" fmla="*/ 0 w 319"/>
                <a:gd name="T7" fmla="*/ 0 h 109"/>
                <a:gd name="T8" fmla="*/ 0 w 31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09"/>
                <a:gd name="T17" fmla="*/ 319 w 31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6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0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0 w 213"/>
                <a:gd name="T7" fmla="*/ 0 h 81"/>
                <a:gd name="T8" fmla="*/ 0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81"/>
                <a:gd name="T17" fmla="*/ 213 w 21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7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0 h 415"/>
                <a:gd name="T2" fmla="*/ 0 w 1254"/>
                <a:gd name="T3" fmla="*/ 0 h 415"/>
                <a:gd name="T4" fmla="*/ 0 w 1254"/>
                <a:gd name="T5" fmla="*/ 0 h 415"/>
                <a:gd name="T6" fmla="*/ 0 w 1254"/>
                <a:gd name="T7" fmla="*/ 0 h 415"/>
                <a:gd name="T8" fmla="*/ 0 w 1254"/>
                <a:gd name="T9" fmla="*/ 0 h 415"/>
                <a:gd name="T10" fmla="*/ 0 w 1254"/>
                <a:gd name="T11" fmla="*/ 0 h 415"/>
                <a:gd name="T12" fmla="*/ 0 w 1254"/>
                <a:gd name="T13" fmla="*/ 0 h 415"/>
                <a:gd name="T14" fmla="*/ 0 w 1254"/>
                <a:gd name="T15" fmla="*/ 0 h 415"/>
                <a:gd name="T16" fmla="*/ 0 w 1254"/>
                <a:gd name="T17" fmla="*/ 0 h 415"/>
                <a:gd name="T18" fmla="*/ 0 w 1254"/>
                <a:gd name="T19" fmla="*/ 0 h 415"/>
                <a:gd name="T20" fmla="*/ 0 w 1254"/>
                <a:gd name="T21" fmla="*/ 0 h 415"/>
                <a:gd name="T22" fmla="*/ 0 w 1254"/>
                <a:gd name="T23" fmla="*/ 0 h 415"/>
                <a:gd name="T24" fmla="*/ 0 w 1254"/>
                <a:gd name="T25" fmla="*/ 0 h 415"/>
                <a:gd name="T26" fmla="*/ 0 w 1254"/>
                <a:gd name="T27" fmla="*/ 0 h 415"/>
                <a:gd name="T28" fmla="*/ 0 w 1254"/>
                <a:gd name="T29" fmla="*/ 0 h 415"/>
                <a:gd name="T30" fmla="*/ 0 w 1254"/>
                <a:gd name="T31" fmla="*/ 0 h 415"/>
                <a:gd name="T32" fmla="*/ 0 w 1254"/>
                <a:gd name="T33" fmla="*/ 0 h 415"/>
                <a:gd name="T34" fmla="*/ 0 w 1254"/>
                <a:gd name="T35" fmla="*/ 0 h 415"/>
                <a:gd name="T36" fmla="*/ 0 w 1254"/>
                <a:gd name="T37" fmla="*/ 0 h 415"/>
                <a:gd name="T38" fmla="*/ 0 w 1254"/>
                <a:gd name="T39" fmla="*/ 0 h 415"/>
                <a:gd name="T40" fmla="*/ 0 w 1254"/>
                <a:gd name="T41" fmla="*/ 0 h 415"/>
                <a:gd name="T42" fmla="*/ 0 w 1254"/>
                <a:gd name="T43" fmla="*/ 0 h 415"/>
                <a:gd name="T44" fmla="*/ 0 w 1254"/>
                <a:gd name="T45" fmla="*/ 0 h 415"/>
                <a:gd name="T46" fmla="*/ 0 w 1254"/>
                <a:gd name="T47" fmla="*/ 0 h 415"/>
                <a:gd name="T48" fmla="*/ 0 w 1254"/>
                <a:gd name="T49" fmla="*/ 0 h 415"/>
                <a:gd name="T50" fmla="*/ 0 w 1254"/>
                <a:gd name="T51" fmla="*/ 0 h 415"/>
                <a:gd name="T52" fmla="*/ 0 w 1254"/>
                <a:gd name="T53" fmla="*/ 0 h 415"/>
                <a:gd name="T54" fmla="*/ 0 w 1254"/>
                <a:gd name="T55" fmla="*/ 0 h 415"/>
                <a:gd name="T56" fmla="*/ 0 w 1254"/>
                <a:gd name="T57" fmla="*/ 0 h 415"/>
                <a:gd name="T58" fmla="*/ 0 w 1254"/>
                <a:gd name="T59" fmla="*/ 0 h 415"/>
                <a:gd name="T60" fmla="*/ 0 w 1254"/>
                <a:gd name="T61" fmla="*/ 0 h 415"/>
                <a:gd name="T62" fmla="*/ 0 w 1254"/>
                <a:gd name="T63" fmla="*/ 0 h 415"/>
                <a:gd name="T64" fmla="*/ 0 w 1254"/>
                <a:gd name="T65" fmla="*/ 0 h 415"/>
                <a:gd name="T66" fmla="*/ 0 w 1254"/>
                <a:gd name="T67" fmla="*/ 0 h 415"/>
                <a:gd name="T68" fmla="*/ 0 w 1254"/>
                <a:gd name="T69" fmla="*/ 0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54"/>
                <a:gd name="T106" fmla="*/ 0 h 415"/>
                <a:gd name="T107" fmla="*/ 1254 w 1254"/>
                <a:gd name="T108" fmla="*/ 415 h 4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8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0 w 447"/>
                <a:gd name="T1" fmla="*/ 0 h 198"/>
                <a:gd name="T2" fmla="*/ 0 w 447"/>
                <a:gd name="T3" fmla="*/ 0 h 198"/>
                <a:gd name="T4" fmla="*/ 0 w 447"/>
                <a:gd name="T5" fmla="*/ 0 h 198"/>
                <a:gd name="T6" fmla="*/ 0 w 447"/>
                <a:gd name="T7" fmla="*/ 0 h 198"/>
                <a:gd name="T8" fmla="*/ 0 w 447"/>
                <a:gd name="T9" fmla="*/ 0 h 198"/>
                <a:gd name="T10" fmla="*/ 0 w 447"/>
                <a:gd name="T11" fmla="*/ 0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"/>
                <a:gd name="T19" fmla="*/ 0 h 198"/>
                <a:gd name="T20" fmla="*/ 447 w 447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9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0 w 238"/>
                <a:gd name="T1" fmla="*/ 0 h 947"/>
                <a:gd name="T2" fmla="*/ 0 w 238"/>
                <a:gd name="T3" fmla="*/ 0 h 947"/>
                <a:gd name="T4" fmla="*/ 0 w 238"/>
                <a:gd name="T5" fmla="*/ 0 h 947"/>
                <a:gd name="T6" fmla="*/ 0 w 238"/>
                <a:gd name="T7" fmla="*/ 0 h 947"/>
                <a:gd name="T8" fmla="*/ 0 w 238"/>
                <a:gd name="T9" fmla="*/ 0 h 947"/>
                <a:gd name="T10" fmla="*/ 0 w 238"/>
                <a:gd name="T11" fmla="*/ 0 h 947"/>
                <a:gd name="T12" fmla="*/ 0 w 238"/>
                <a:gd name="T13" fmla="*/ 0 h 947"/>
                <a:gd name="T14" fmla="*/ 0 w 238"/>
                <a:gd name="T15" fmla="*/ 0 h 947"/>
                <a:gd name="T16" fmla="*/ 0 w 238"/>
                <a:gd name="T17" fmla="*/ 0 h 947"/>
                <a:gd name="T18" fmla="*/ 0 w 238"/>
                <a:gd name="T19" fmla="*/ 0 h 947"/>
                <a:gd name="T20" fmla="*/ 0 w 238"/>
                <a:gd name="T21" fmla="*/ 0 h 947"/>
                <a:gd name="T22" fmla="*/ 0 w 238"/>
                <a:gd name="T23" fmla="*/ 0 h 947"/>
                <a:gd name="T24" fmla="*/ 0 w 238"/>
                <a:gd name="T25" fmla="*/ 0 h 947"/>
                <a:gd name="T26" fmla="*/ 0 w 238"/>
                <a:gd name="T27" fmla="*/ 0 h 947"/>
                <a:gd name="T28" fmla="*/ 0 w 238"/>
                <a:gd name="T29" fmla="*/ 0 h 947"/>
                <a:gd name="T30" fmla="*/ 0 w 238"/>
                <a:gd name="T31" fmla="*/ 0 h 947"/>
                <a:gd name="T32" fmla="*/ 0 w 238"/>
                <a:gd name="T33" fmla="*/ 0 h 947"/>
                <a:gd name="T34" fmla="*/ 0 w 238"/>
                <a:gd name="T35" fmla="*/ 0 h 947"/>
                <a:gd name="T36" fmla="*/ 0 w 238"/>
                <a:gd name="T37" fmla="*/ 0 h 947"/>
                <a:gd name="T38" fmla="*/ 0 w 238"/>
                <a:gd name="T39" fmla="*/ 0 h 947"/>
                <a:gd name="T40" fmla="*/ 0 w 238"/>
                <a:gd name="T41" fmla="*/ 0 h 947"/>
                <a:gd name="T42" fmla="*/ 0 w 238"/>
                <a:gd name="T43" fmla="*/ 0 h 947"/>
                <a:gd name="T44" fmla="*/ 0 w 238"/>
                <a:gd name="T45" fmla="*/ 0 h 947"/>
                <a:gd name="T46" fmla="*/ 0 w 238"/>
                <a:gd name="T47" fmla="*/ 0 h 947"/>
                <a:gd name="T48" fmla="*/ 0 w 238"/>
                <a:gd name="T49" fmla="*/ 0 h 947"/>
                <a:gd name="T50" fmla="*/ 0 w 238"/>
                <a:gd name="T51" fmla="*/ 0 h 947"/>
                <a:gd name="T52" fmla="*/ 0 w 238"/>
                <a:gd name="T53" fmla="*/ 0 h 947"/>
                <a:gd name="T54" fmla="*/ 0 w 238"/>
                <a:gd name="T55" fmla="*/ 0 h 947"/>
                <a:gd name="T56" fmla="*/ 0 w 238"/>
                <a:gd name="T57" fmla="*/ 0 h 947"/>
                <a:gd name="T58" fmla="*/ 0 w 238"/>
                <a:gd name="T59" fmla="*/ 0 h 947"/>
                <a:gd name="T60" fmla="*/ 0 w 238"/>
                <a:gd name="T61" fmla="*/ 0 h 947"/>
                <a:gd name="T62" fmla="*/ 0 w 238"/>
                <a:gd name="T63" fmla="*/ 0 h 947"/>
                <a:gd name="T64" fmla="*/ 0 w 238"/>
                <a:gd name="T65" fmla="*/ 0 h 947"/>
                <a:gd name="T66" fmla="*/ 0 w 238"/>
                <a:gd name="T67" fmla="*/ 0 h 947"/>
                <a:gd name="T68" fmla="*/ 0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"/>
                <a:gd name="T106" fmla="*/ 0 h 947"/>
                <a:gd name="T107" fmla="*/ 238 w 238"/>
                <a:gd name="T108" fmla="*/ 947 h 94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0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0 w 203"/>
                <a:gd name="T1" fmla="*/ 0 h 799"/>
                <a:gd name="T2" fmla="*/ 0 w 203"/>
                <a:gd name="T3" fmla="*/ 0 h 799"/>
                <a:gd name="T4" fmla="*/ 0 w 203"/>
                <a:gd name="T5" fmla="*/ 0 h 799"/>
                <a:gd name="T6" fmla="*/ 0 w 203"/>
                <a:gd name="T7" fmla="*/ 0 h 799"/>
                <a:gd name="T8" fmla="*/ 0 w 203"/>
                <a:gd name="T9" fmla="*/ 0 h 799"/>
                <a:gd name="T10" fmla="*/ 0 w 203"/>
                <a:gd name="T11" fmla="*/ 0 h 799"/>
                <a:gd name="T12" fmla="*/ 0 w 203"/>
                <a:gd name="T13" fmla="*/ 0 h 799"/>
                <a:gd name="T14" fmla="*/ 0 w 203"/>
                <a:gd name="T15" fmla="*/ 0 h 799"/>
                <a:gd name="T16" fmla="*/ 0 w 203"/>
                <a:gd name="T17" fmla="*/ 0 h 799"/>
                <a:gd name="T18" fmla="*/ 0 w 203"/>
                <a:gd name="T19" fmla="*/ 0 h 799"/>
                <a:gd name="T20" fmla="*/ 0 w 203"/>
                <a:gd name="T21" fmla="*/ 0 h 799"/>
                <a:gd name="T22" fmla="*/ 0 w 203"/>
                <a:gd name="T23" fmla="*/ 0 h 799"/>
                <a:gd name="T24" fmla="*/ 0 w 203"/>
                <a:gd name="T25" fmla="*/ 0 h 799"/>
                <a:gd name="T26" fmla="*/ 0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0 h 799"/>
                <a:gd name="T36" fmla="*/ 0 w 203"/>
                <a:gd name="T37" fmla="*/ 0 h 799"/>
                <a:gd name="T38" fmla="*/ 0 w 203"/>
                <a:gd name="T39" fmla="*/ 0 h 799"/>
                <a:gd name="T40" fmla="*/ 0 w 203"/>
                <a:gd name="T41" fmla="*/ 0 h 799"/>
                <a:gd name="T42" fmla="*/ 0 w 203"/>
                <a:gd name="T43" fmla="*/ 0 h 799"/>
                <a:gd name="T44" fmla="*/ 0 w 203"/>
                <a:gd name="T45" fmla="*/ 0 h 799"/>
                <a:gd name="T46" fmla="*/ 0 w 203"/>
                <a:gd name="T47" fmla="*/ 0 h 799"/>
                <a:gd name="T48" fmla="*/ 0 w 203"/>
                <a:gd name="T49" fmla="*/ 0 h 799"/>
                <a:gd name="T50" fmla="*/ 0 w 203"/>
                <a:gd name="T51" fmla="*/ 0 h 799"/>
                <a:gd name="T52" fmla="*/ 0 w 203"/>
                <a:gd name="T53" fmla="*/ 0 h 799"/>
                <a:gd name="T54" fmla="*/ 0 w 203"/>
                <a:gd name="T55" fmla="*/ 0 h 799"/>
                <a:gd name="T56" fmla="*/ 0 w 203"/>
                <a:gd name="T57" fmla="*/ 0 h 799"/>
                <a:gd name="T58" fmla="*/ 0 w 203"/>
                <a:gd name="T59" fmla="*/ 0 h 799"/>
                <a:gd name="T60" fmla="*/ 0 w 203"/>
                <a:gd name="T61" fmla="*/ 0 h 799"/>
                <a:gd name="T62" fmla="*/ 0 w 203"/>
                <a:gd name="T63" fmla="*/ 0 h 799"/>
                <a:gd name="T64" fmla="*/ 0 w 203"/>
                <a:gd name="T65" fmla="*/ 0 h 799"/>
                <a:gd name="T66" fmla="*/ 0 w 203"/>
                <a:gd name="T67" fmla="*/ 0 h 799"/>
                <a:gd name="T68" fmla="*/ 0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799"/>
                <a:gd name="T107" fmla="*/ 203 w 203"/>
                <a:gd name="T108" fmla="*/ 799 h 7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1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0 w 171"/>
                <a:gd name="T1" fmla="*/ 0 h 650"/>
                <a:gd name="T2" fmla="*/ 0 w 171"/>
                <a:gd name="T3" fmla="*/ 0 h 650"/>
                <a:gd name="T4" fmla="*/ 0 w 171"/>
                <a:gd name="T5" fmla="*/ 0 h 650"/>
                <a:gd name="T6" fmla="*/ 0 w 171"/>
                <a:gd name="T7" fmla="*/ 0 h 650"/>
                <a:gd name="T8" fmla="*/ 0 w 171"/>
                <a:gd name="T9" fmla="*/ 0 h 650"/>
                <a:gd name="T10" fmla="*/ 0 w 171"/>
                <a:gd name="T11" fmla="*/ 0 h 650"/>
                <a:gd name="T12" fmla="*/ 0 w 171"/>
                <a:gd name="T13" fmla="*/ 0 h 650"/>
                <a:gd name="T14" fmla="*/ 0 w 171"/>
                <a:gd name="T15" fmla="*/ 0 h 650"/>
                <a:gd name="T16" fmla="*/ 0 w 171"/>
                <a:gd name="T17" fmla="*/ 0 h 650"/>
                <a:gd name="T18" fmla="*/ 0 w 171"/>
                <a:gd name="T19" fmla="*/ 0 h 650"/>
                <a:gd name="T20" fmla="*/ 0 w 171"/>
                <a:gd name="T21" fmla="*/ 0 h 650"/>
                <a:gd name="T22" fmla="*/ 0 w 171"/>
                <a:gd name="T23" fmla="*/ 0 h 650"/>
                <a:gd name="T24" fmla="*/ 0 w 171"/>
                <a:gd name="T25" fmla="*/ 0 h 650"/>
                <a:gd name="T26" fmla="*/ 0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0 h 650"/>
                <a:gd name="T36" fmla="*/ 0 w 171"/>
                <a:gd name="T37" fmla="*/ 0 h 650"/>
                <a:gd name="T38" fmla="*/ 0 w 171"/>
                <a:gd name="T39" fmla="*/ 0 h 650"/>
                <a:gd name="T40" fmla="*/ 0 w 171"/>
                <a:gd name="T41" fmla="*/ 0 h 650"/>
                <a:gd name="T42" fmla="*/ 0 w 171"/>
                <a:gd name="T43" fmla="*/ 0 h 650"/>
                <a:gd name="T44" fmla="*/ 0 w 171"/>
                <a:gd name="T45" fmla="*/ 0 h 650"/>
                <a:gd name="T46" fmla="*/ 0 w 171"/>
                <a:gd name="T47" fmla="*/ 0 h 650"/>
                <a:gd name="T48" fmla="*/ 0 w 171"/>
                <a:gd name="T49" fmla="*/ 0 h 650"/>
                <a:gd name="T50" fmla="*/ 0 w 171"/>
                <a:gd name="T51" fmla="*/ 0 h 650"/>
                <a:gd name="T52" fmla="*/ 0 w 171"/>
                <a:gd name="T53" fmla="*/ 0 h 650"/>
                <a:gd name="T54" fmla="*/ 0 w 171"/>
                <a:gd name="T55" fmla="*/ 0 h 650"/>
                <a:gd name="T56" fmla="*/ 0 w 171"/>
                <a:gd name="T57" fmla="*/ 0 h 650"/>
                <a:gd name="T58" fmla="*/ 0 w 171"/>
                <a:gd name="T59" fmla="*/ 0 h 650"/>
                <a:gd name="T60" fmla="*/ 0 w 171"/>
                <a:gd name="T61" fmla="*/ 0 h 650"/>
                <a:gd name="T62" fmla="*/ 0 w 171"/>
                <a:gd name="T63" fmla="*/ 0 h 650"/>
                <a:gd name="T64" fmla="*/ 0 w 171"/>
                <a:gd name="T65" fmla="*/ 0 h 650"/>
                <a:gd name="T66" fmla="*/ 0 w 171"/>
                <a:gd name="T67" fmla="*/ 0 h 650"/>
                <a:gd name="T68" fmla="*/ 0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650"/>
                <a:gd name="T107" fmla="*/ 171 w 171"/>
                <a:gd name="T108" fmla="*/ 650 h 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2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0 w 138"/>
                <a:gd name="T1" fmla="*/ 0 h 502"/>
                <a:gd name="T2" fmla="*/ 0 w 138"/>
                <a:gd name="T3" fmla="*/ 0 h 502"/>
                <a:gd name="T4" fmla="*/ 0 w 138"/>
                <a:gd name="T5" fmla="*/ 0 h 502"/>
                <a:gd name="T6" fmla="*/ 0 w 138"/>
                <a:gd name="T7" fmla="*/ 0 h 502"/>
                <a:gd name="T8" fmla="*/ 0 w 138"/>
                <a:gd name="T9" fmla="*/ 0 h 502"/>
                <a:gd name="T10" fmla="*/ 0 w 138"/>
                <a:gd name="T11" fmla="*/ 0 h 502"/>
                <a:gd name="T12" fmla="*/ 0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0 h 502"/>
                <a:gd name="T20" fmla="*/ 0 w 138"/>
                <a:gd name="T21" fmla="*/ 0 h 502"/>
                <a:gd name="T22" fmla="*/ 0 w 138"/>
                <a:gd name="T23" fmla="*/ 0 h 502"/>
                <a:gd name="T24" fmla="*/ 0 w 138"/>
                <a:gd name="T25" fmla="*/ 0 h 502"/>
                <a:gd name="T26" fmla="*/ 0 w 138"/>
                <a:gd name="T27" fmla="*/ 0 h 502"/>
                <a:gd name="T28" fmla="*/ 0 w 138"/>
                <a:gd name="T29" fmla="*/ 0 h 502"/>
                <a:gd name="T30" fmla="*/ 0 w 138"/>
                <a:gd name="T31" fmla="*/ 0 h 502"/>
                <a:gd name="T32" fmla="*/ 0 w 138"/>
                <a:gd name="T33" fmla="*/ 0 h 502"/>
                <a:gd name="T34" fmla="*/ 0 w 138"/>
                <a:gd name="T35" fmla="*/ 0 h 502"/>
                <a:gd name="T36" fmla="*/ 0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502"/>
                <a:gd name="T59" fmla="*/ 138 w 138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3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0 w 104"/>
                <a:gd name="T1" fmla="*/ 0 h 353"/>
                <a:gd name="T2" fmla="*/ 0 w 104"/>
                <a:gd name="T3" fmla="*/ 0 h 353"/>
                <a:gd name="T4" fmla="*/ 0 w 104"/>
                <a:gd name="T5" fmla="*/ 0 h 353"/>
                <a:gd name="T6" fmla="*/ 0 w 104"/>
                <a:gd name="T7" fmla="*/ 0 h 353"/>
                <a:gd name="T8" fmla="*/ 0 w 104"/>
                <a:gd name="T9" fmla="*/ 0 h 353"/>
                <a:gd name="T10" fmla="*/ 0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0 h 353"/>
                <a:gd name="T20" fmla="*/ 0 w 104"/>
                <a:gd name="T21" fmla="*/ 0 h 353"/>
                <a:gd name="T22" fmla="*/ 0 w 104"/>
                <a:gd name="T23" fmla="*/ 0 h 353"/>
                <a:gd name="T24" fmla="*/ 0 w 104"/>
                <a:gd name="T25" fmla="*/ 0 h 353"/>
                <a:gd name="T26" fmla="*/ 0 w 104"/>
                <a:gd name="T27" fmla="*/ 0 h 353"/>
                <a:gd name="T28" fmla="*/ 0 w 104"/>
                <a:gd name="T29" fmla="*/ 0 h 353"/>
                <a:gd name="T30" fmla="*/ 0 w 104"/>
                <a:gd name="T31" fmla="*/ 0 h 353"/>
                <a:gd name="T32" fmla="*/ 0 w 104"/>
                <a:gd name="T33" fmla="*/ 0 h 353"/>
                <a:gd name="T34" fmla="*/ 0 w 104"/>
                <a:gd name="T35" fmla="*/ 0 h 353"/>
                <a:gd name="T36" fmla="*/ 0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353"/>
                <a:gd name="T59" fmla="*/ 104 w 104"/>
                <a:gd name="T60" fmla="*/ 353 h 3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4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0 w 72"/>
                <a:gd name="T1" fmla="*/ 0 h 204"/>
                <a:gd name="T2" fmla="*/ 0 w 72"/>
                <a:gd name="T3" fmla="*/ 0 h 204"/>
                <a:gd name="T4" fmla="*/ 0 w 72"/>
                <a:gd name="T5" fmla="*/ 0 h 204"/>
                <a:gd name="T6" fmla="*/ 0 w 72"/>
                <a:gd name="T7" fmla="*/ 0 h 204"/>
                <a:gd name="T8" fmla="*/ 0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0 h 204"/>
                <a:gd name="T20" fmla="*/ 0 w 72"/>
                <a:gd name="T21" fmla="*/ 0 h 204"/>
                <a:gd name="T22" fmla="*/ 0 w 72"/>
                <a:gd name="T23" fmla="*/ 0 h 204"/>
                <a:gd name="T24" fmla="*/ 0 w 72"/>
                <a:gd name="T25" fmla="*/ 0 h 204"/>
                <a:gd name="T26" fmla="*/ 0 w 72"/>
                <a:gd name="T27" fmla="*/ 0 h 204"/>
                <a:gd name="T28" fmla="*/ 0 w 72"/>
                <a:gd name="T29" fmla="*/ 0 h 204"/>
                <a:gd name="T30" fmla="*/ 0 w 72"/>
                <a:gd name="T31" fmla="*/ 0 h 204"/>
                <a:gd name="T32" fmla="*/ 0 w 72"/>
                <a:gd name="T33" fmla="*/ 0 h 204"/>
                <a:gd name="T34" fmla="*/ 0 w 72"/>
                <a:gd name="T35" fmla="*/ 0 h 204"/>
                <a:gd name="T36" fmla="*/ 0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04"/>
                <a:gd name="T59" fmla="*/ 72 w 72"/>
                <a:gd name="T60" fmla="*/ 204 h 2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5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0 w 104"/>
                <a:gd name="T1" fmla="*/ 0 h 104"/>
                <a:gd name="T2" fmla="*/ 0 w 104"/>
                <a:gd name="T3" fmla="*/ 0 h 104"/>
                <a:gd name="T4" fmla="*/ 0 w 104"/>
                <a:gd name="T5" fmla="*/ 0 h 104"/>
                <a:gd name="T6" fmla="*/ 0 w 104"/>
                <a:gd name="T7" fmla="*/ 0 h 104"/>
                <a:gd name="T8" fmla="*/ 0 w 104"/>
                <a:gd name="T9" fmla="*/ 0 h 104"/>
                <a:gd name="T10" fmla="*/ 0 w 104"/>
                <a:gd name="T11" fmla="*/ 0 h 104"/>
                <a:gd name="T12" fmla="*/ 0 w 104"/>
                <a:gd name="T13" fmla="*/ 0 h 104"/>
                <a:gd name="T14" fmla="*/ 0 w 104"/>
                <a:gd name="T15" fmla="*/ 0 h 104"/>
                <a:gd name="T16" fmla="*/ 0 w 104"/>
                <a:gd name="T17" fmla="*/ 0 h 104"/>
                <a:gd name="T18" fmla="*/ 0 w 104"/>
                <a:gd name="T19" fmla="*/ 0 h 104"/>
                <a:gd name="T20" fmla="*/ 0 w 104"/>
                <a:gd name="T21" fmla="*/ 0 h 104"/>
                <a:gd name="T22" fmla="*/ 0 w 104"/>
                <a:gd name="T23" fmla="*/ 0 h 104"/>
                <a:gd name="T24" fmla="*/ 0 w 104"/>
                <a:gd name="T25" fmla="*/ 0 h 104"/>
                <a:gd name="T26" fmla="*/ 0 w 104"/>
                <a:gd name="T27" fmla="*/ 0 h 104"/>
                <a:gd name="T28" fmla="*/ 0 w 104"/>
                <a:gd name="T29" fmla="*/ 0 h 104"/>
                <a:gd name="T30" fmla="*/ 0 w 104"/>
                <a:gd name="T31" fmla="*/ 0 h 104"/>
                <a:gd name="T32" fmla="*/ 0 w 104"/>
                <a:gd name="T33" fmla="*/ 0 h 104"/>
                <a:gd name="T34" fmla="*/ 0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0 h 104"/>
                <a:gd name="T50" fmla="*/ 0 w 104"/>
                <a:gd name="T51" fmla="*/ 0 h 104"/>
                <a:gd name="T52" fmla="*/ 0 w 104"/>
                <a:gd name="T53" fmla="*/ 0 h 104"/>
                <a:gd name="T54" fmla="*/ 0 w 104"/>
                <a:gd name="T55" fmla="*/ 0 h 104"/>
                <a:gd name="T56" fmla="*/ 0 w 104"/>
                <a:gd name="T57" fmla="*/ 0 h 104"/>
                <a:gd name="T58" fmla="*/ 0 w 104"/>
                <a:gd name="T59" fmla="*/ 0 h 104"/>
                <a:gd name="T60" fmla="*/ 0 w 104"/>
                <a:gd name="T61" fmla="*/ 0 h 104"/>
                <a:gd name="T62" fmla="*/ 0 w 104"/>
                <a:gd name="T63" fmla="*/ 0 h 104"/>
                <a:gd name="T64" fmla="*/ 0 w 104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"/>
                <a:gd name="T100" fmla="*/ 0 h 104"/>
                <a:gd name="T101" fmla="*/ 104 w 104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6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7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8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0 w 148"/>
                <a:gd name="T1" fmla="*/ 0 h 712"/>
                <a:gd name="T2" fmla="*/ 0 w 148"/>
                <a:gd name="T3" fmla="*/ 0 h 712"/>
                <a:gd name="T4" fmla="*/ 0 w 148"/>
                <a:gd name="T5" fmla="*/ 0 h 712"/>
                <a:gd name="T6" fmla="*/ 0 w 148"/>
                <a:gd name="T7" fmla="*/ 0 h 712"/>
                <a:gd name="T8" fmla="*/ 0 w 148"/>
                <a:gd name="T9" fmla="*/ 0 h 712"/>
                <a:gd name="T10" fmla="*/ 0 w 148"/>
                <a:gd name="T11" fmla="*/ 0 h 712"/>
                <a:gd name="T12" fmla="*/ 0 w 148"/>
                <a:gd name="T13" fmla="*/ 0 h 712"/>
                <a:gd name="T14" fmla="*/ 0 w 148"/>
                <a:gd name="T15" fmla="*/ 0 h 712"/>
                <a:gd name="T16" fmla="*/ 0 w 148"/>
                <a:gd name="T17" fmla="*/ 0 h 712"/>
                <a:gd name="T18" fmla="*/ 0 w 148"/>
                <a:gd name="T19" fmla="*/ 0 h 712"/>
                <a:gd name="T20" fmla="*/ 0 w 148"/>
                <a:gd name="T21" fmla="*/ 0 h 712"/>
                <a:gd name="T22" fmla="*/ 0 w 148"/>
                <a:gd name="T23" fmla="*/ 0 h 712"/>
                <a:gd name="T24" fmla="*/ 0 w 148"/>
                <a:gd name="T25" fmla="*/ 0 h 712"/>
                <a:gd name="T26" fmla="*/ 0 w 148"/>
                <a:gd name="T27" fmla="*/ 0 h 712"/>
                <a:gd name="T28" fmla="*/ 0 w 148"/>
                <a:gd name="T29" fmla="*/ 0 h 712"/>
                <a:gd name="T30" fmla="*/ 0 w 148"/>
                <a:gd name="T31" fmla="*/ 0 h 712"/>
                <a:gd name="T32" fmla="*/ 0 w 148"/>
                <a:gd name="T33" fmla="*/ 0 h 712"/>
                <a:gd name="T34" fmla="*/ 0 w 148"/>
                <a:gd name="T35" fmla="*/ 0 h 712"/>
                <a:gd name="T36" fmla="*/ 0 w 148"/>
                <a:gd name="T37" fmla="*/ 0 h 712"/>
                <a:gd name="T38" fmla="*/ 0 w 148"/>
                <a:gd name="T39" fmla="*/ 0 h 712"/>
                <a:gd name="T40" fmla="*/ 0 w 148"/>
                <a:gd name="T41" fmla="*/ 0 h 712"/>
                <a:gd name="T42" fmla="*/ 0 w 148"/>
                <a:gd name="T43" fmla="*/ 0 h 712"/>
                <a:gd name="T44" fmla="*/ 0 w 148"/>
                <a:gd name="T45" fmla="*/ 0 h 712"/>
                <a:gd name="T46" fmla="*/ 0 w 148"/>
                <a:gd name="T47" fmla="*/ 0 h 712"/>
                <a:gd name="T48" fmla="*/ 0 w 148"/>
                <a:gd name="T49" fmla="*/ 0 h 712"/>
                <a:gd name="T50" fmla="*/ 0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712"/>
                <a:gd name="T80" fmla="*/ 148 w 148"/>
                <a:gd name="T81" fmla="*/ 712 h 7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39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0 w 201"/>
                <a:gd name="T1" fmla="*/ 0 h 795"/>
                <a:gd name="T2" fmla="*/ 0 w 201"/>
                <a:gd name="T3" fmla="*/ 0 h 795"/>
                <a:gd name="T4" fmla="*/ 0 w 201"/>
                <a:gd name="T5" fmla="*/ 0 h 795"/>
                <a:gd name="T6" fmla="*/ 0 w 201"/>
                <a:gd name="T7" fmla="*/ 0 h 795"/>
                <a:gd name="T8" fmla="*/ 0 w 201"/>
                <a:gd name="T9" fmla="*/ 0 h 795"/>
                <a:gd name="T10" fmla="*/ 0 w 201"/>
                <a:gd name="T11" fmla="*/ 0 h 795"/>
                <a:gd name="T12" fmla="*/ 0 w 201"/>
                <a:gd name="T13" fmla="*/ 0 h 795"/>
                <a:gd name="T14" fmla="*/ 0 w 201"/>
                <a:gd name="T15" fmla="*/ 0 h 795"/>
                <a:gd name="T16" fmla="*/ 0 w 201"/>
                <a:gd name="T17" fmla="*/ 0 h 795"/>
                <a:gd name="T18" fmla="*/ 0 w 201"/>
                <a:gd name="T19" fmla="*/ 0 h 795"/>
                <a:gd name="T20" fmla="*/ 0 w 201"/>
                <a:gd name="T21" fmla="*/ 0 h 795"/>
                <a:gd name="T22" fmla="*/ 0 w 201"/>
                <a:gd name="T23" fmla="*/ 0 h 795"/>
                <a:gd name="T24" fmla="*/ 0 w 201"/>
                <a:gd name="T25" fmla="*/ 0 h 795"/>
                <a:gd name="T26" fmla="*/ 0 w 201"/>
                <a:gd name="T27" fmla="*/ 0 h 795"/>
                <a:gd name="T28" fmla="*/ 0 w 201"/>
                <a:gd name="T29" fmla="*/ 0 h 795"/>
                <a:gd name="T30" fmla="*/ 0 w 201"/>
                <a:gd name="T31" fmla="*/ 0 h 795"/>
                <a:gd name="T32" fmla="*/ 0 w 201"/>
                <a:gd name="T33" fmla="*/ 0 h 795"/>
                <a:gd name="T34" fmla="*/ 0 w 201"/>
                <a:gd name="T35" fmla="*/ 0 h 795"/>
                <a:gd name="T36" fmla="*/ 0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"/>
                <a:gd name="T58" fmla="*/ 0 h 795"/>
                <a:gd name="T59" fmla="*/ 201 w 201"/>
                <a:gd name="T60" fmla="*/ 795 h 7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0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0 w 129"/>
                <a:gd name="T1" fmla="*/ 0 h 622"/>
                <a:gd name="T2" fmla="*/ 0 w 129"/>
                <a:gd name="T3" fmla="*/ 0 h 622"/>
                <a:gd name="T4" fmla="*/ 0 w 129"/>
                <a:gd name="T5" fmla="*/ 0 h 622"/>
                <a:gd name="T6" fmla="*/ 0 w 129"/>
                <a:gd name="T7" fmla="*/ 0 h 622"/>
                <a:gd name="T8" fmla="*/ 0 w 129"/>
                <a:gd name="T9" fmla="*/ 0 h 622"/>
                <a:gd name="T10" fmla="*/ 0 w 129"/>
                <a:gd name="T11" fmla="*/ 0 h 622"/>
                <a:gd name="T12" fmla="*/ 0 w 129"/>
                <a:gd name="T13" fmla="*/ 0 h 622"/>
                <a:gd name="T14" fmla="*/ 0 w 129"/>
                <a:gd name="T15" fmla="*/ 0 h 622"/>
                <a:gd name="T16" fmla="*/ 0 w 129"/>
                <a:gd name="T17" fmla="*/ 0 h 622"/>
                <a:gd name="T18" fmla="*/ 0 w 129"/>
                <a:gd name="T19" fmla="*/ 0 h 622"/>
                <a:gd name="T20" fmla="*/ 0 w 129"/>
                <a:gd name="T21" fmla="*/ 0 h 622"/>
                <a:gd name="T22" fmla="*/ 0 w 129"/>
                <a:gd name="T23" fmla="*/ 0 h 622"/>
                <a:gd name="T24" fmla="*/ 0 w 129"/>
                <a:gd name="T25" fmla="*/ 0 h 622"/>
                <a:gd name="T26" fmla="*/ 0 w 129"/>
                <a:gd name="T27" fmla="*/ 0 h 622"/>
                <a:gd name="T28" fmla="*/ 0 w 129"/>
                <a:gd name="T29" fmla="*/ 0 h 622"/>
                <a:gd name="T30" fmla="*/ 0 w 129"/>
                <a:gd name="T31" fmla="*/ 0 h 622"/>
                <a:gd name="T32" fmla="*/ 0 w 129"/>
                <a:gd name="T33" fmla="*/ 0 h 622"/>
                <a:gd name="T34" fmla="*/ 0 w 129"/>
                <a:gd name="T35" fmla="*/ 0 h 622"/>
                <a:gd name="T36" fmla="*/ 0 w 129"/>
                <a:gd name="T37" fmla="*/ 0 h 622"/>
                <a:gd name="T38" fmla="*/ 0 w 129"/>
                <a:gd name="T39" fmla="*/ 0 h 622"/>
                <a:gd name="T40" fmla="*/ 0 w 129"/>
                <a:gd name="T41" fmla="*/ 0 h 622"/>
                <a:gd name="T42" fmla="*/ 0 w 129"/>
                <a:gd name="T43" fmla="*/ 0 h 622"/>
                <a:gd name="T44" fmla="*/ 0 w 129"/>
                <a:gd name="T45" fmla="*/ 0 h 622"/>
                <a:gd name="T46" fmla="*/ 0 w 129"/>
                <a:gd name="T47" fmla="*/ 0 h 622"/>
                <a:gd name="T48" fmla="*/ 0 w 129"/>
                <a:gd name="T49" fmla="*/ 0 h 622"/>
                <a:gd name="T50" fmla="*/ 0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9"/>
                <a:gd name="T79" fmla="*/ 0 h 622"/>
                <a:gd name="T80" fmla="*/ 129 w 129"/>
                <a:gd name="T81" fmla="*/ 622 h 6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1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0 h 531"/>
                <a:gd name="T6" fmla="*/ 0 w 110"/>
                <a:gd name="T7" fmla="*/ 0 h 531"/>
                <a:gd name="T8" fmla="*/ 0 w 110"/>
                <a:gd name="T9" fmla="*/ 0 h 531"/>
                <a:gd name="T10" fmla="*/ 0 w 110"/>
                <a:gd name="T11" fmla="*/ 0 h 531"/>
                <a:gd name="T12" fmla="*/ 0 w 110"/>
                <a:gd name="T13" fmla="*/ 0 h 531"/>
                <a:gd name="T14" fmla="*/ 0 w 110"/>
                <a:gd name="T15" fmla="*/ 0 h 531"/>
                <a:gd name="T16" fmla="*/ 0 w 110"/>
                <a:gd name="T17" fmla="*/ 0 h 531"/>
                <a:gd name="T18" fmla="*/ 0 w 110"/>
                <a:gd name="T19" fmla="*/ 0 h 531"/>
                <a:gd name="T20" fmla="*/ 0 w 110"/>
                <a:gd name="T21" fmla="*/ 0 h 531"/>
                <a:gd name="T22" fmla="*/ 0 w 110"/>
                <a:gd name="T23" fmla="*/ 0 h 531"/>
                <a:gd name="T24" fmla="*/ 0 w 110"/>
                <a:gd name="T25" fmla="*/ 0 h 531"/>
                <a:gd name="T26" fmla="*/ 0 w 110"/>
                <a:gd name="T27" fmla="*/ 0 h 531"/>
                <a:gd name="T28" fmla="*/ 0 w 110"/>
                <a:gd name="T29" fmla="*/ 0 h 531"/>
                <a:gd name="T30" fmla="*/ 0 w 110"/>
                <a:gd name="T31" fmla="*/ 0 h 531"/>
                <a:gd name="T32" fmla="*/ 0 w 110"/>
                <a:gd name="T33" fmla="*/ 0 h 531"/>
                <a:gd name="T34" fmla="*/ 0 w 110"/>
                <a:gd name="T35" fmla="*/ 0 h 531"/>
                <a:gd name="T36" fmla="*/ 0 w 110"/>
                <a:gd name="T37" fmla="*/ 0 h 531"/>
                <a:gd name="T38" fmla="*/ 0 w 110"/>
                <a:gd name="T39" fmla="*/ 0 h 531"/>
                <a:gd name="T40" fmla="*/ 0 w 110"/>
                <a:gd name="T41" fmla="*/ 0 h 531"/>
                <a:gd name="T42" fmla="*/ 0 w 110"/>
                <a:gd name="T43" fmla="*/ 0 h 531"/>
                <a:gd name="T44" fmla="*/ 0 w 110"/>
                <a:gd name="T45" fmla="*/ 0 h 531"/>
                <a:gd name="T46" fmla="*/ 0 w 110"/>
                <a:gd name="T47" fmla="*/ 0 h 531"/>
                <a:gd name="T48" fmla="*/ 0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"/>
                <a:gd name="T79" fmla="*/ 0 h 531"/>
                <a:gd name="T80" fmla="*/ 110 w 110"/>
                <a:gd name="T81" fmla="*/ 531 h 5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2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0 h 438"/>
                <a:gd name="T6" fmla="*/ 0 w 92"/>
                <a:gd name="T7" fmla="*/ 0 h 438"/>
                <a:gd name="T8" fmla="*/ 0 w 92"/>
                <a:gd name="T9" fmla="*/ 0 h 438"/>
                <a:gd name="T10" fmla="*/ 0 w 92"/>
                <a:gd name="T11" fmla="*/ 0 h 438"/>
                <a:gd name="T12" fmla="*/ 0 w 92"/>
                <a:gd name="T13" fmla="*/ 0 h 438"/>
                <a:gd name="T14" fmla="*/ 0 w 92"/>
                <a:gd name="T15" fmla="*/ 0 h 438"/>
                <a:gd name="T16" fmla="*/ 0 w 92"/>
                <a:gd name="T17" fmla="*/ 0 h 438"/>
                <a:gd name="T18" fmla="*/ 0 w 92"/>
                <a:gd name="T19" fmla="*/ 0 h 438"/>
                <a:gd name="T20" fmla="*/ 0 w 92"/>
                <a:gd name="T21" fmla="*/ 0 h 438"/>
                <a:gd name="T22" fmla="*/ 0 w 92"/>
                <a:gd name="T23" fmla="*/ 0 h 438"/>
                <a:gd name="T24" fmla="*/ 0 w 92"/>
                <a:gd name="T25" fmla="*/ 0 h 438"/>
                <a:gd name="T26" fmla="*/ 0 w 92"/>
                <a:gd name="T27" fmla="*/ 0 h 438"/>
                <a:gd name="T28" fmla="*/ 0 w 92"/>
                <a:gd name="T29" fmla="*/ 0 h 438"/>
                <a:gd name="T30" fmla="*/ 0 w 92"/>
                <a:gd name="T31" fmla="*/ 0 h 438"/>
                <a:gd name="T32" fmla="*/ 0 w 92"/>
                <a:gd name="T33" fmla="*/ 0 h 438"/>
                <a:gd name="T34" fmla="*/ 0 w 92"/>
                <a:gd name="T35" fmla="*/ 0 h 438"/>
                <a:gd name="T36" fmla="*/ 0 w 92"/>
                <a:gd name="T37" fmla="*/ 0 h 438"/>
                <a:gd name="T38" fmla="*/ 0 w 92"/>
                <a:gd name="T39" fmla="*/ 0 h 438"/>
                <a:gd name="T40" fmla="*/ 0 w 92"/>
                <a:gd name="T41" fmla="*/ 0 h 438"/>
                <a:gd name="T42" fmla="*/ 0 w 92"/>
                <a:gd name="T43" fmla="*/ 0 h 438"/>
                <a:gd name="T44" fmla="*/ 0 w 92"/>
                <a:gd name="T45" fmla="*/ 0 h 438"/>
                <a:gd name="T46" fmla="*/ 0 w 92"/>
                <a:gd name="T47" fmla="*/ 0 h 438"/>
                <a:gd name="T48" fmla="*/ 0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438"/>
                <a:gd name="T80" fmla="*/ 92 w 92"/>
                <a:gd name="T81" fmla="*/ 438 h 4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3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0 h 347"/>
                <a:gd name="T8" fmla="*/ 0 w 73"/>
                <a:gd name="T9" fmla="*/ 0 h 347"/>
                <a:gd name="T10" fmla="*/ 0 w 73"/>
                <a:gd name="T11" fmla="*/ 0 h 347"/>
                <a:gd name="T12" fmla="*/ 0 w 73"/>
                <a:gd name="T13" fmla="*/ 0 h 347"/>
                <a:gd name="T14" fmla="*/ 0 w 73"/>
                <a:gd name="T15" fmla="*/ 0 h 347"/>
                <a:gd name="T16" fmla="*/ 0 w 73"/>
                <a:gd name="T17" fmla="*/ 0 h 347"/>
                <a:gd name="T18" fmla="*/ 0 w 73"/>
                <a:gd name="T19" fmla="*/ 0 h 347"/>
                <a:gd name="T20" fmla="*/ 0 w 73"/>
                <a:gd name="T21" fmla="*/ 0 h 347"/>
                <a:gd name="T22" fmla="*/ 0 w 73"/>
                <a:gd name="T23" fmla="*/ 0 h 347"/>
                <a:gd name="T24" fmla="*/ 0 w 73"/>
                <a:gd name="T25" fmla="*/ 0 h 347"/>
                <a:gd name="T26" fmla="*/ 0 w 73"/>
                <a:gd name="T27" fmla="*/ 0 h 347"/>
                <a:gd name="T28" fmla="*/ 0 w 73"/>
                <a:gd name="T29" fmla="*/ 0 h 347"/>
                <a:gd name="T30" fmla="*/ 0 w 73"/>
                <a:gd name="T31" fmla="*/ 0 h 347"/>
                <a:gd name="T32" fmla="*/ 0 w 73"/>
                <a:gd name="T33" fmla="*/ 0 h 347"/>
                <a:gd name="T34" fmla="*/ 0 w 73"/>
                <a:gd name="T35" fmla="*/ 0 h 347"/>
                <a:gd name="T36" fmla="*/ 0 w 73"/>
                <a:gd name="T37" fmla="*/ 0 h 347"/>
                <a:gd name="T38" fmla="*/ 0 w 73"/>
                <a:gd name="T39" fmla="*/ 0 h 347"/>
                <a:gd name="T40" fmla="*/ 0 w 73"/>
                <a:gd name="T41" fmla="*/ 0 h 347"/>
                <a:gd name="T42" fmla="*/ 0 w 73"/>
                <a:gd name="T43" fmla="*/ 0 h 347"/>
                <a:gd name="T44" fmla="*/ 0 w 73"/>
                <a:gd name="T45" fmla="*/ 0 h 347"/>
                <a:gd name="T46" fmla="*/ 0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"/>
                <a:gd name="T79" fmla="*/ 0 h 347"/>
                <a:gd name="T80" fmla="*/ 73 w 73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4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0 h 256"/>
                <a:gd name="T8" fmla="*/ 0 w 52"/>
                <a:gd name="T9" fmla="*/ 0 h 256"/>
                <a:gd name="T10" fmla="*/ 0 w 52"/>
                <a:gd name="T11" fmla="*/ 0 h 256"/>
                <a:gd name="T12" fmla="*/ 0 w 52"/>
                <a:gd name="T13" fmla="*/ 0 h 256"/>
                <a:gd name="T14" fmla="*/ 0 w 52"/>
                <a:gd name="T15" fmla="*/ 0 h 256"/>
                <a:gd name="T16" fmla="*/ 0 w 52"/>
                <a:gd name="T17" fmla="*/ 0 h 256"/>
                <a:gd name="T18" fmla="*/ 0 w 52"/>
                <a:gd name="T19" fmla="*/ 0 h 256"/>
                <a:gd name="T20" fmla="*/ 0 w 52"/>
                <a:gd name="T21" fmla="*/ 0 h 256"/>
                <a:gd name="T22" fmla="*/ 0 w 52"/>
                <a:gd name="T23" fmla="*/ 0 h 256"/>
                <a:gd name="T24" fmla="*/ 0 w 52"/>
                <a:gd name="T25" fmla="*/ 0 h 256"/>
                <a:gd name="T26" fmla="*/ 0 w 52"/>
                <a:gd name="T27" fmla="*/ 0 h 256"/>
                <a:gd name="T28" fmla="*/ 0 w 52"/>
                <a:gd name="T29" fmla="*/ 0 h 256"/>
                <a:gd name="T30" fmla="*/ 0 w 52"/>
                <a:gd name="T31" fmla="*/ 0 h 256"/>
                <a:gd name="T32" fmla="*/ 0 w 52"/>
                <a:gd name="T33" fmla="*/ 0 h 256"/>
                <a:gd name="T34" fmla="*/ 0 w 52"/>
                <a:gd name="T35" fmla="*/ 0 h 256"/>
                <a:gd name="T36" fmla="*/ 0 w 52"/>
                <a:gd name="T37" fmla="*/ 0 h 256"/>
                <a:gd name="T38" fmla="*/ 0 w 52"/>
                <a:gd name="T39" fmla="*/ 0 h 256"/>
                <a:gd name="T40" fmla="*/ 0 w 52"/>
                <a:gd name="T41" fmla="*/ 0 h 256"/>
                <a:gd name="T42" fmla="*/ 0 w 52"/>
                <a:gd name="T43" fmla="*/ 0 h 256"/>
                <a:gd name="T44" fmla="*/ 0 w 52"/>
                <a:gd name="T45" fmla="*/ 0 h 256"/>
                <a:gd name="T46" fmla="*/ 0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256"/>
                <a:gd name="T80" fmla="*/ 52 w 52"/>
                <a:gd name="T81" fmla="*/ 256 h 2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5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0 w 176"/>
                <a:gd name="T1" fmla="*/ 0 h 693"/>
                <a:gd name="T2" fmla="*/ 0 w 176"/>
                <a:gd name="T3" fmla="*/ 0 h 693"/>
                <a:gd name="T4" fmla="*/ 0 w 176"/>
                <a:gd name="T5" fmla="*/ 0 h 693"/>
                <a:gd name="T6" fmla="*/ 0 w 176"/>
                <a:gd name="T7" fmla="*/ 0 h 693"/>
                <a:gd name="T8" fmla="*/ 0 w 176"/>
                <a:gd name="T9" fmla="*/ 0 h 693"/>
                <a:gd name="T10" fmla="*/ 0 w 176"/>
                <a:gd name="T11" fmla="*/ 0 h 693"/>
                <a:gd name="T12" fmla="*/ 0 w 176"/>
                <a:gd name="T13" fmla="*/ 0 h 693"/>
                <a:gd name="T14" fmla="*/ 0 w 176"/>
                <a:gd name="T15" fmla="*/ 0 h 693"/>
                <a:gd name="T16" fmla="*/ 0 w 176"/>
                <a:gd name="T17" fmla="*/ 0 h 693"/>
                <a:gd name="T18" fmla="*/ 0 w 176"/>
                <a:gd name="T19" fmla="*/ 0 h 693"/>
                <a:gd name="T20" fmla="*/ 0 w 176"/>
                <a:gd name="T21" fmla="*/ 0 h 693"/>
                <a:gd name="T22" fmla="*/ 0 w 176"/>
                <a:gd name="T23" fmla="*/ 0 h 693"/>
                <a:gd name="T24" fmla="*/ 0 w 176"/>
                <a:gd name="T25" fmla="*/ 0 h 693"/>
                <a:gd name="T26" fmla="*/ 0 w 176"/>
                <a:gd name="T27" fmla="*/ 0 h 693"/>
                <a:gd name="T28" fmla="*/ 0 w 176"/>
                <a:gd name="T29" fmla="*/ 0 h 693"/>
                <a:gd name="T30" fmla="*/ 0 w 176"/>
                <a:gd name="T31" fmla="*/ 0 h 693"/>
                <a:gd name="T32" fmla="*/ 0 w 176"/>
                <a:gd name="T33" fmla="*/ 0 h 693"/>
                <a:gd name="T34" fmla="*/ 0 w 176"/>
                <a:gd name="T35" fmla="*/ 0 h 693"/>
                <a:gd name="T36" fmla="*/ 0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93"/>
                <a:gd name="T59" fmla="*/ 176 w 176"/>
                <a:gd name="T60" fmla="*/ 693 h 6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6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0 w 149"/>
                <a:gd name="T1" fmla="*/ 0 h 592"/>
                <a:gd name="T2" fmla="*/ 0 w 149"/>
                <a:gd name="T3" fmla="*/ 0 h 592"/>
                <a:gd name="T4" fmla="*/ 0 w 149"/>
                <a:gd name="T5" fmla="*/ 0 h 592"/>
                <a:gd name="T6" fmla="*/ 0 w 149"/>
                <a:gd name="T7" fmla="*/ 0 h 592"/>
                <a:gd name="T8" fmla="*/ 0 w 149"/>
                <a:gd name="T9" fmla="*/ 0 h 592"/>
                <a:gd name="T10" fmla="*/ 0 w 149"/>
                <a:gd name="T11" fmla="*/ 0 h 592"/>
                <a:gd name="T12" fmla="*/ 0 w 149"/>
                <a:gd name="T13" fmla="*/ 0 h 592"/>
                <a:gd name="T14" fmla="*/ 0 w 149"/>
                <a:gd name="T15" fmla="*/ 0 h 592"/>
                <a:gd name="T16" fmla="*/ 0 w 149"/>
                <a:gd name="T17" fmla="*/ 0 h 592"/>
                <a:gd name="T18" fmla="*/ 0 w 149"/>
                <a:gd name="T19" fmla="*/ 0 h 592"/>
                <a:gd name="T20" fmla="*/ 0 w 149"/>
                <a:gd name="T21" fmla="*/ 0 h 592"/>
                <a:gd name="T22" fmla="*/ 0 w 149"/>
                <a:gd name="T23" fmla="*/ 0 h 592"/>
                <a:gd name="T24" fmla="*/ 0 w 149"/>
                <a:gd name="T25" fmla="*/ 0 h 592"/>
                <a:gd name="T26" fmla="*/ 0 w 149"/>
                <a:gd name="T27" fmla="*/ 0 h 592"/>
                <a:gd name="T28" fmla="*/ 0 w 149"/>
                <a:gd name="T29" fmla="*/ 0 h 592"/>
                <a:gd name="T30" fmla="*/ 0 w 149"/>
                <a:gd name="T31" fmla="*/ 0 h 592"/>
                <a:gd name="T32" fmla="*/ 0 w 149"/>
                <a:gd name="T33" fmla="*/ 0 h 592"/>
                <a:gd name="T34" fmla="*/ 0 w 149"/>
                <a:gd name="T35" fmla="*/ 0 h 592"/>
                <a:gd name="T36" fmla="*/ 0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"/>
                <a:gd name="T58" fmla="*/ 0 h 592"/>
                <a:gd name="T59" fmla="*/ 149 w 149"/>
                <a:gd name="T60" fmla="*/ 592 h 5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7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0 w 124"/>
                <a:gd name="T1" fmla="*/ 0 h 490"/>
                <a:gd name="T2" fmla="*/ 0 w 124"/>
                <a:gd name="T3" fmla="*/ 0 h 490"/>
                <a:gd name="T4" fmla="*/ 0 w 124"/>
                <a:gd name="T5" fmla="*/ 0 h 490"/>
                <a:gd name="T6" fmla="*/ 0 w 124"/>
                <a:gd name="T7" fmla="*/ 0 h 490"/>
                <a:gd name="T8" fmla="*/ 0 w 124"/>
                <a:gd name="T9" fmla="*/ 0 h 490"/>
                <a:gd name="T10" fmla="*/ 0 w 124"/>
                <a:gd name="T11" fmla="*/ 0 h 490"/>
                <a:gd name="T12" fmla="*/ 0 w 124"/>
                <a:gd name="T13" fmla="*/ 0 h 490"/>
                <a:gd name="T14" fmla="*/ 0 w 124"/>
                <a:gd name="T15" fmla="*/ 0 h 490"/>
                <a:gd name="T16" fmla="*/ 0 w 124"/>
                <a:gd name="T17" fmla="*/ 0 h 490"/>
                <a:gd name="T18" fmla="*/ 0 w 124"/>
                <a:gd name="T19" fmla="*/ 0 h 490"/>
                <a:gd name="T20" fmla="*/ 0 w 124"/>
                <a:gd name="T21" fmla="*/ 0 h 490"/>
                <a:gd name="T22" fmla="*/ 0 w 124"/>
                <a:gd name="T23" fmla="*/ 0 h 490"/>
                <a:gd name="T24" fmla="*/ 0 w 124"/>
                <a:gd name="T25" fmla="*/ 0 h 490"/>
                <a:gd name="T26" fmla="*/ 0 w 124"/>
                <a:gd name="T27" fmla="*/ 0 h 490"/>
                <a:gd name="T28" fmla="*/ 0 w 124"/>
                <a:gd name="T29" fmla="*/ 0 h 490"/>
                <a:gd name="T30" fmla="*/ 0 w 124"/>
                <a:gd name="T31" fmla="*/ 0 h 490"/>
                <a:gd name="T32" fmla="*/ 0 w 124"/>
                <a:gd name="T33" fmla="*/ 0 h 490"/>
                <a:gd name="T34" fmla="*/ 0 w 124"/>
                <a:gd name="T35" fmla="*/ 0 h 490"/>
                <a:gd name="T36" fmla="*/ 0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490"/>
                <a:gd name="T59" fmla="*/ 124 w 124"/>
                <a:gd name="T60" fmla="*/ 490 h 4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8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0 w 99"/>
                <a:gd name="T1" fmla="*/ 0 h 389"/>
                <a:gd name="T2" fmla="*/ 0 w 99"/>
                <a:gd name="T3" fmla="*/ 0 h 389"/>
                <a:gd name="T4" fmla="*/ 0 w 99"/>
                <a:gd name="T5" fmla="*/ 0 h 389"/>
                <a:gd name="T6" fmla="*/ 0 w 99"/>
                <a:gd name="T7" fmla="*/ 0 h 389"/>
                <a:gd name="T8" fmla="*/ 0 w 99"/>
                <a:gd name="T9" fmla="*/ 0 h 389"/>
                <a:gd name="T10" fmla="*/ 0 w 99"/>
                <a:gd name="T11" fmla="*/ 0 h 389"/>
                <a:gd name="T12" fmla="*/ 0 w 99"/>
                <a:gd name="T13" fmla="*/ 0 h 389"/>
                <a:gd name="T14" fmla="*/ 0 w 99"/>
                <a:gd name="T15" fmla="*/ 0 h 389"/>
                <a:gd name="T16" fmla="*/ 0 w 99"/>
                <a:gd name="T17" fmla="*/ 0 h 389"/>
                <a:gd name="T18" fmla="*/ 0 w 99"/>
                <a:gd name="T19" fmla="*/ 0 h 389"/>
                <a:gd name="T20" fmla="*/ 0 w 99"/>
                <a:gd name="T21" fmla="*/ 0 h 389"/>
                <a:gd name="T22" fmla="*/ 0 w 99"/>
                <a:gd name="T23" fmla="*/ 0 h 389"/>
                <a:gd name="T24" fmla="*/ 0 w 99"/>
                <a:gd name="T25" fmla="*/ 0 h 389"/>
                <a:gd name="T26" fmla="*/ 0 w 99"/>
                <a:gd name="T27" fmla="*/ 0 h 389"/>
                <a:gd name="T28" fmla="*/ 0 w 99"/>
                <a:gd name="T29" fmla="*/ 0 h 389"/>
                <a:gd name="T30" fmla="*/ 0 w 99"/>
                <a:gd name="T31" fmla="*/ 0 h 389"/>
                <a:gd name="T32" fmla="*/ 0 w 99"/>
                <a:gd name="T33" fmla="*/ 0 h 389"/>
                <a:gd name="T34" fmla="*/ 0 w 99"/>
                <a:gd name="T35" fmla="*/ 0 h 389"/>
                <a:gd name="T36" fmla="*/ 0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9"/>
                <a:gd name="T58" fmla="*/ 0 h 389"/>
                <a:gd name="T59" fmla="*/ 99 w 99"/>
                <a:gd name="T60" fmla="*/ 389 h 3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49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0 w 72"/>
                <a:gd name="T1" fmla="*/ 0 h 287"/>
                <a:gd name="T2" fmla="*/ 0 w 72"/>
                <a:gd name="T3" fmla="*/ 0 h 287"/>
                <a:gd name="T4" fmla="*/ 0 w 72"/>
                <a:gd name="T5" fmla="*/ 0 h 287"/>
                <a:gd name="T6" fmla="*/ 0 w 72"/>
                <a:gd name="T7" fmla="*/ 0 h 287"/>
                <a:gd name="T8" fmla="*/ 0 w 72"/>
                <a:gd name="T9" fmla="*/ 0 h 287"/>
                <a:gd name="T10" fmla="*/ 0 w 72"/>
                <a:gd name="T11" fmla="*/ 0 h 287"/>
                <a:gd name="T12" fmla="*/ 0 w 72"/>
                <a:gd name="T13" fmla="*/ 0 h 287"/>
                <a:gd name="T14" fmla="*/ 0 w 72"/>
                <a:gd name="T15" fmla="*/ 0 h 287"/>
                <a:gd name="T16" fmla="*/ 0 w 72"/>
                <a:gd name="T17" fmla="*/ 0 h 287"/>
                <a:gd name="T18" fmla="*/ 0 w 72"/>
                <a:gd name="T19" fmla="*/ 0 h 287"/>
                <a:gd name="T20" fmla="*/ 0 w 72"/>
                <a:gd name="T21" fmla="*/ 0 h 287"/>
                <a:gd name="T22" fmla="*/ 0 w 72"/>
                <a:gd name="T23" fmla="*/ 0 h 287"/>
                <a:gd name="T24" fmla="*/ 0 w 72"/>
                <a:gd name="T25" fmla="*/ 0 h 287"/>
                <a:gd name="T26" fmla="*/ 0 w 72"/>
                <a:gd name="T27" fmla="*/ 0 h 287"/>
                <a:gd name="T28" fmla="*/ 0 w 72"/>
                <a:gd name="T29" fmla="*/ 0 h 287"/>
                <a:gd name="T30" fmla="*/ 0 w 72"/>
                <a:gd name="T31" fmla="*/ 0 h 287"/>
                <a:gd name="T32" fmla="*/ 0 w 72"/>
                <a:gd name="T33" fmla="*/ 0 h 287"/>
                <a:gd name="T34" fmla="*/ 0 w 72"/>
                <a:gd name="T35" fmla="*/ 0 h 287"/>
                <a:gd name="T36" fmla="*/ 0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87"/>
                <a:gd name="T59" fmla="*/ 72 w 72"/>
                <a:gd name="T60" fmla="*/ 287 h 2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0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1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0 h 418"/>
                <a:gd name="T4" fmla="*/ 0 w 354"/>
                <a:gd name="T5" fmla="*/ 0 h 418"/>
                <a:gd name="T6" fmla="*/ 0 w 354"/>
                <a:gd name="T7" fmla="*/ 0 h 418"/>
                <a:gd name="T8" fmla="*/ 0 w 354"/>
                <a:gd name="T9" fmla="*/ 0 h 418"/>
                <a:gd name="T10" fmla="*/ 0 w 354"/>
                <a:gd name="T11" fmla="*/ 0 h 418"/>
                <a:gd name="T12" fmla="*/ 0 w 354"/>
                <a:gd name="T13" fmla="*/ 0 h 418"/>
                <a:gd name="T14" fmla="*/ 0 w 354"/>
                <a:gd name="T15" fmla="*/ 0 h 418"/>
                <a:gd name="T16" fmla="*/ 0 w 354"/>
                <a:gd name="T17" fmla="*/ 0 h 418"/>
                <a:gd name="T18" fmla="*/ 0 w 354"/>
                <a:gd name="T19" fmla="*/ 0 h 418"/>
                <a:gd name="T20" fmla="*/ 0 w 354"/>
                <a:gd name="T21" fmla="*/ 0 h 418"/>
                <a:gd name="T22" fmla="*/ 0 w 354"/>
                <a:gd name="T23" fmla="*/ 0 h 418"/>
                <a:gd name="T24" fmla="*/ 0 w 354"/>
                <a:gd name="T25" fmla="*/ 0 h 418"/>
                <a:gd name="T26" fmla="*/ 0 w 354"/>
                <a:gd name="T27" fmla="*/ 0 h 418"/>
                <a:gd name="T28" fmla="*/ 0 w 354"/>
                <a:gd name="T29" fmla="*/ 0 h 418"/>
                <a:gd name="T30" fmla="*/ 0 w 354"/>
                <a:gd name="T31" fmla="*/ 0 h 418"/>
                <a:gd name="T32" fmla="*/ 0 w 354"/>
                <a:gd name="T33" fmla="*/ 0 h 418"/>
                <a:gd name="T34" fmla="*/ 0 w 354"/>
                <a:gd name="T35" fmla="*/ 0 h 418"/>
                <a:gd name="T36" fmla="*/ 0 w 354"/>
                <a:gd name="T37" fmla="*/ 0 h 418"/>
                <a:gd name="T38" fmla="*/ 0 w 354"/>
                <a:gd name="T39" fmla="*/ 0 h 418"/>
                <a:gd name="T40" fmla="*/ 0 w 354"/>
                <a:gd name="T41" fmla="*/ 0 h 418"/>
                <a:gd name="T42" fmla="*/ 0 w 354"/>
                <a:gd name="T43" fmla="*/ 0 h 418"/>
                <a:gd name="T44" fmla="*/ 0 w 354"/>
                <a:gd name="T45" fmla="*/ 0 h 418"/>
                <a:gd name="T46" fmla="*/ 0 w 354"/>
                <a:gd name="T47" fmla="*/ 0 h 418"/>
                <a:gd name="T48" fmla="*/ 0 w 354"/>
                <a:gd name="T49" fmla="*/ 0 h 418"/>
                <a:gd name="T50" fmla="*/ 0 w 354"/>
                <a:gd name="T51" fmla="*/ 0 h 418"/>
                <a:gd name="T52" fmla="*/ 0 w 354"/>
                <a:gd name="T53" fmla="*/ 0 h 418"/>
                <a:gd name="T54" fmla="*/ 0 w 354"/>
                <a:gd name="T55" fmla="*/ 0 h 418"/>
                <a:gd name="T56" fmla="*/ 0 w 354"/>
                <a:gd name="T57" fmla="*/ 0 h 418"/>
                <a:gd name="T58" fmla="*/ 0 w 354"/>
                <a:gd name="T59" fmla="*/ 0 h 418"/>
                <a:gd name="T60" fmla="*/ 0 w 354"/>
                <a:gd name="T61" fmla="*/ 0 h 418"/>
                <a:gd name="T62" fmla="*/ 0 w 354"/>
                <a:gd name="T63" fmla="*/ 0 h 418"/>
                <a:gd name="T64" fmla="*/ 0 w 354"/>
                <a:gd name="T65" fmla="*/ 0 h 418"/>
                <a:gd name="T66" fmla="*/ 0 w 354"/>
                <a:gd name="T67" fmla="*/ 0 h 418"/>
                <a:gd name="T68" fmla="*/ 0 w 354"/>
                <a:gd name="T69" fmla="*/ 0 h 418"/>
                <a:gd name="T70" fmla="*/ 0 w 354"/>
                <a:gd name="T71" fmla="*/ 0 h 418"/>
                <a:gd name="T72" fmla="*/ 0 w 354"/>
                <a:gd name="T73" fmla="*/ 0 h 418"/>
                <a:gd name="T74" fmla="*/ 0 w 354"/>
                <a:gd name="T75" fmla="*/ 0 h 418"/>
                <a:gd name="T76" fmla="*/ 0 w 354"/>
                <a:gd name="T77" fmla="*/ 0 h 418"/>
                <a:gd name="T78" fmla="*/ 0 w 354"/>
                <a:gd name="T79" fmla="*/ 0 h 418"/>
                <a:gd name="T80" fmla="*/ 0 w 354"/>
                <a:gd name="T81" fmla="*/ 0 h 418"/>
                <a:gd name="T82" fmla="*/ 0 w 354"/>
                <a:gd name="T83" fmla="*/ 0 h 418"/>
                <a:gd name="T84" fmla="*/ 0 w 354"/>
                <a:gd name="T85" fmla="*/ 0 h 418"/>
                <a:gd name="T86" fmla="*/ 0 w 354"/>
                <a:gd name="T87" fmla="*/ 0 h 418"/>
                <a:gd name="T88" fmla="*/ 0 w 354"/>
                <a:gd name="T89" fmla="*/ 0 h 418"/>
                <a:gd name="T90" fmla="*/ 0 w 354"/>
                <a:gd name="T91" fmla="*/ 0 h 418"/>
                <a:gd name="T92" fmla="*/ 0 w 354"/>
                <a:gd name="T93" fmla="*/ 0 h 418"/>
                <a:gd name="T94" fmla="*/ 0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4"/>
                <a:gd name="T148" fmla="*/ 0 h 418"/>
                <a:gd name="T149" fmla="*/ 354 w 354"/>
                <a:gd name="T150" fmla="*/ 418 h 4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2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3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4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0 h 868"/>
                <a:gd name="T4" fmla="*/ 0 w 469"/>
                <a:gd name="T5" fmla="*/ 0 h 868"/>
                <a:gd name="T6" fmla="*/ 0 w 469"/>
                <a:gd name="T7" fmla="*/ 0 h 868"/>
                <a:gd name="T8" fmla="*/ 0 w 469"/>
                <a:gd name="T9" fmla="*/ 0 h 868"/>
                <a:gd name="T10" fmla="*/ 0 w 469"/>
                <a:gd name="T11" fmla="*/ 0 h 868"/>
                <a:gd name="T12" fmla="*/ 0 w 469"/>
                <a:gd name="T13" fmla="*/ 0 h 868"/>
                <a:gd name="T14" fmla="*/ 0 w 469"/>
                <a:gd name="T15" fmla="*/ 0 h 868"/>
                <a:gd name="T16" fmla="*/ 0 w 469"/>
                <a:gd name="T17" fmla="*/ 0 h 868"/>
                <a:gd name="T18" fmla="*/ 0 w 469"/>
                <a:gd name="T19" fmla="*/ 0 h 868"/>
                <a:gd name="T20" fmla="*/ 0 w 469"/>
                <a:gd name="T21" fmla="*/ 0 h 868"/>
                <a:gd name="T22" fmla="*/ 0 w 469"/>
                <a:gd name="T23" fmla="*/ 0 h 868"/>
                <a:gd name="T24" fmla="*/ 0 w 469"/>
                <a:gd name="T25" fmla="*/ 0 h 868"/>
                <a:gd name="T26" fmla="*/ 0 w 469"/>
                <a:gd name="T27" fmla="*/ 0 h 868"/>
                <a:gd name="T28" fmla="*/ 0 w 469"/>
                <a:gd name="T29" fmla="*/ 0 h 868"/>
                <a:gd name="T30" fmla="*/ 0 w 469"/>
                <a:gd name="T31" fmla="*/ 0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9"/>
                <a:gd name="T55" fmla="*/ 0 h 868"/>
                <a:gd name="T56" fmla="*/ 469 w 469"/>
                <a:gd name="T57" fmla="*/ 868 h 8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5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0 h 118"/>
                <a:gd name="T2" fmla="*/ 0 w 604"/>
                <a:gd name="T3" fmla="*/ 0 h 118"/>
                <a:gd name="T4" fmla="*/ 0 w 604"/>
                <a:gd name="T5" fmla="*/ 0 h 118"/>
                <a:gd name="T6" fmla="*/ 0 w 604"/>
                <a:gd name="T7" fmla="*/ 0 h 118"/>
                <a:gd name="T8" fmla="*/ 0 w 604"/>
                <a:gd name="T9" fmla="*/ 0 h 118"/>
                <a:gd name="T10" fmla="*/ 0 w 604"/>
                <a:gd name="T11" fmla="*/ 0 h 118"/>
                <a:gd name="T12" fmla="*/ 0 w 604"/>
                <a:gd name="T13" fmla="*/ 0 h 118"/>
                <a:gd name="T14" fmla="*/ 0 w 604"/>
                <a:gd name="T15" fmla="*/ 0 h 118"/>
                <a:gd name="T16" fmla="*/ 0 w 604"/>
                <a:gd name="T17" fmla="*/ 0 h 118"/>
                <a:gd name="T18" fmla="*/ 0 w 604"/>
                <a:gd name="T19" fmla="*/ 0 h 118"/>
                <a:gd name="T20" fmla="*/ 0 w 604"/>
                <a:gd name="T21" fmla="*/ 0 h 118"/>
                <a:gd name="T22" fmla="*/ 0 w 604"/>
                <a:gd name="T23" fmla="*/ 0 h 118"/>
                <a:gd name="T24" fmla="*/ 0 w 604"/>
                <a:gd name="T25" fmla="*/ 0 h 118"/>
                <a:gd name="T26" fmla="*/ 0 w 604"/>
                <a:gd name="T27" fmla="*/ 0 h 118"/>
                <a:gd name="T28" fmla="*/ 0 w 604"/>
                <a:gd name="T29" fmla="*/ 0 h 118"/>
                <a:gd name="T30" fmla="*/ 0 w 604"/>
                <a:gd name="T31" fmla="*/ 0 h 118"/>
                <a:gd name="T32" fmla="*/ 0 w 604"/>
                <a:gd name="T33" fmla="*/ 0 h 118"/>
                <a:gd name="T34" fmla="*/ 0 w 604"/>
                <a:gd name="T35" fmla="*/ 0 h 118"/>
                <a:gd name="T36" fmla="*/ 0 w 604"/>
                <a:gd name="T37" fmla="*/ 0 h 118"/>
                <a:gd name="T38" fmla="*/ 0 w 604"/>
                <a:gd name="T39" fmla="*/ 0 h 118"/>
                <a:gd name="T40" fmla="*/ 0 w 604"/>
                <a:gd name="T41" fmla="*/ 0 h 118"/>
                <a:gd name="T42" fmla="*/ 0 w 604"/>
                <a:gd name="T43" fmla="*/ 0 h 118"/>
                <a:gd name="T44" fmla="*/ 0 w 604"/>
                <a:gd name="T45" fmla="*/ 0 h 118"/>
                <a:gd name="T46" fmla="*/ 0 w 604"/>
                <a:gd name="T47" fmla="*/ 0 h 118"/>
                <a:gd name="T48" fmla="*/ 0 w 604"/>
                <a:gd name="T49" fmla="*/ 0 h 118"/>
                <a:gd name="T50" fmla="*/ 0 w 604"/>
                <a:gd name="T51" fmla="*/ 0 h 118"/>
                <a:gd name="T52" fmla="*/ 0 w 604"/>
                <a:gd name="T53" fmla="*/ 0 h 118"/>
                <a:gd name="T54" fmla="*/ 0 w 604"/>
                <a:gd name="T55" fmla="*/ 0 h 118"/>
                <a:gd name="T56" fmla="*/ 0 w 604"/>
                <a:gd name="T57" fmla="*/ 0 h 118"/>
                <a:gd name="T58" fmla="*/ 0 w 604"/>
                <a:gd name="T59" fmla="*/ 0 h 118"/>
                <a:gd name="T60" fmla="*/ 0 w 604"/>
                <a:gd name="T61" fmla="*/ 0 h 118"/>
                <a:gd name="T62" fmla="*/ 0 w 604"/>
                <a:gd name="T63" fmla="*/ 0 h 118"/>
                <a:gd name="T64" fmla="*/ 0 w 604"/>
                <a:gd name="T65" fmla="*/ 0 h 118"/>
                <a:gd name="T66" fmla="*/ 0 w 604"/>
                <a:gd name="T67" fmla="*/ 0 h 118"/>
                <a:gd name="T68" fmla="*/ 0 w 604"/>
                <a:gd name="T69" fmla="*/ 0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118"/>
                <a:gd name="T107" fmla="*/ 604 w 604"/>
                <a:gd name="T108" fmla="*/ 118 h 1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6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0 w 1017"/>
                <a:gd name="T1" fmla="*/ 0 h 337"/>
                <a:gd name="T2" fmla="*/ 0 w 1017"/>
                <a:gd name="T3" fmla="*/ 0 h 337"/>
                <a:gd name="T4" fmla="*/ 0 w 1017"/>
                <a:gd name="T5" fmla="*/ 0 h 337"/>
                <a:gd name="T6" fmla="*/ 0 w 1017"/>
                <a:gd name="T7" fmla="*/ 0 h 337"/>
                <a:gd name="T8" fmla="*/ 0 w 1017"/>
                <a:gd name="T9" fmla="*/ 0 h 337"/>
                <a:gd name="T10" fmla="*/ 0 w 1017"/>
                <a:gd name="T11" fmla="*/ 0 h 337"/>
                <a:gd name="T12" fmla="*/ 0 w 1017"/>
                <a:gd name="T13" fmla="*/ 0 h 337"/>
                <a:gd name="T14" fmla="*/ 0 w 1017"/>
                <a:gd name="T15" fmla="*/ 0 h 337"/>
                <a:gd name="T16" fmla="*/ 0 w 1017"/>
                <a:gd name="T17" fmla="*/ 0 h 337"/>
                <a:gd name="T18" fmla="*/ 0 w 1017"/>
                <a:gd name="T19" fmla="*/ 0 h 337"/>
                <a:gd name="T20" fmla="*/ 0 w 1017"/>
                <a:gd name="T21" fmla="*/ 0 h 337"/>
                <a:gd name="T22" fmla="*/ 0 w 1017"/>
                <a:gd name="T23" fmla="*/ 0 h 337"/>
                <a:gd name="T24" fmla="*/ 0 w 1017"/>
                <a:gd name="T25" fmla="*/ 0 h 337"/>
                <a:gd name="T26" fmla="*/ 0 w 1017"/>
                <a:gd name="T27" fmla="*/ 0 h 337"/>
                <a:gd name="T28" fmla="*/ 0 w 1017"/>
                <a:gd name="T29" fmla="*/ 0 h 337"/>
                <a:gd name="T30" fmla="*/ 0 w 1017"/>
                <a:gd name="T31" fmla="*/ 0 h 337"/>
                <a:gd name="T32" fmla="*/ 0 w 1017"/>
                <a:gd name="T33" fmla="*/ 0 h 337"/>
                <a:gd name="T34" fmla="*/ 0 w 1017"/>
                <a:gd name="T35" fmla="*/ 0 h 337"/>
                <a:gd name="T36" fmla="*/ 0 w 1017"/>
                <a:gd name="T37" fmla="*/ 0 h 337"/>
                <a:gd name="T38" fmla="*/ 0 w 1017"/>
                <a:gd name="T39" fmla="*/ 0 h 337"/>
                <a:gd name="T40" fmla="*/ 0 w 1017"/>
                <a:gd name="T41" fmla="*/ 0 h 337"/>
                <a:gd name="T42" fmla="*/ 0 w 1017"/>
                <a:gd name="T43" fmla="*/ 0 h 337"/>
                <a:gd name="T44" fmla="*/ 0 w 1017"/>
                <a:gd name="T45" fmla="*/ 0 h 337"/>
                <a:gd name="T46" fmla="*/ 0 w 1017"/>
                <a:gd name="T47" fmla="*/ 0 h 337"/>
                <a:gd name="T48" fmla="*/ 0 w 1017"/>
                <a:gd name="T49" fmla="*/ 0 h 337"/>
                <a:gd name="T50" fmla="*/ 0 w 1017"/>
                <a:gd name="T51" fmla="*/ 0 h 337"/>
                <a:gd name="T52" fmla="*/ 0 w 1017"/>
                <a:gd name="T53" fmla="*/ 0 h 337"/>
                <a:gd name="T54" fmla="*/ 0 w 1017"/>
                <a:gd name="T55" fmla="*/ 0 h 337"/>
                <a:gd name="T56" fmla="*/ 0 w 1017"/>
                <a:gd name="T57" fmla="*/ 0 h 337"/>
                <a:gd name="T58" fmla="*/ 0 w 1017"/>
                <a:gd name="T59" fmla="*/ 0 h 337"/>
                <a:gd name="T60" fmla="*/ 0 w 1017"/>
                <a:gd name="T61" fmla="*/ 0 h 337"/>
                <a:gd name="T62" fmla="*/ 0 w 1017"/>
                <a:gd name="T63" fmla="*/ 0 h 337"/>
                <a:gd name="T64" fmla="*/ 0 w 1017"/>
                <a:gd name="T65" fmla="*/ 0 h 337"/>
                <a:gd name="T66" fmla="*/ 0 w 1017"/>
                <a:gd name="T67" fmla="*/ 0 h 337"/>
                <a:gd name="T68" fmla="*/ 0 w 1017"/>
                <a:gd name="T69" fmla="*/ 0 h 337"/>
                <a:gd name="T70" fmla="*/ 0 w 1017"/>
                <a:gd name="T71" fmla="*/ 0 h 337"/>
                <a:gd name="T72" fmla="*/ 0 w 1017"/>
                <a:gd name="T73" fmla="*/ 0 h 337"/>
                <a:gd name="T74" fmla="*/ 0 w 1017"/>
                <a:gd name="T75" fmla="*/ 0 h 337"/>
                <a:gd name="T76" fmla="*/ 0 w 1017"/>
                <a:gd name="T77" fmla="*/ 0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7"/>
                <a:gd name="T118" fmla="*/ 0 h 337"/>
                <a:gd name="T119" fmla="*/ 1017 w 1017"/>
                <a:gd name="T120" fmla="*/ 337 h 3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7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0 w 1036"/>
                <a:gd name="T3" fmla="*/ 0 h 303"/>
                <a:gd name="T4" fmla="*/ 0 w 1036"/>
                <a:gd name="T5" fmla="*/ 0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6"/>
                <a:gd name="T16" fmla="*/ 0 h 303"/>
                <a:gd name="T17" fmla="*/ 1036 w 1036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8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0 w 1023"/>
                <a:gd name="T3" fmla="*/ 0 h 270"/>
                <a:gd name="T4" fmla="*/ 0 w 1023"/>
                <a:gd name="T5" fmla="*/ 0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270"/>
                <a:gd name="T17" fmla="*/ 1023 w 1023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59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0 w 1028"/>
                <a:gd name="T3" fmla="*/ 0 h 299"/>
                <a:gd name="T4" fmla="*/ 0 w 1028"/>
                <a:gd name="T5" fmla="*/ 0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299"/>
                <a:gd name="T17" fmla="*/ 1028 w 102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205" name="Group 466"/>
          <p:cNvGrpSpPr>
            <a:grpSpLocks/>
          </p:cNvGrpSpPr>
          <p:nvPr/>
        </p:nvGrpSpPr>
        <p:grpSpPr bwMode="auto">
          <a:xfrm>
            <a:off x="1803400" y="1276350"/>
            <a:ext cx="338138" cy="282575"/>
            <a:chOff x="3899" y="3264"/>
            <a:chExt cx="213" cy="178"/>
          </a:xfrm>
        </p:grpSpPr>
        <p:sp>
          <p:nvSpPr>
            <p:cNvPr id="5282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0 w 1913"/>
                <a:gd name="T1" fmla="*/ 0 h 1606"/>
                <a:gd name="T2" fmla="*/ 0 w 1913"/>
                <a:gd name="T3" fmla="*/ 0 h 1606"/>
                <a:gd name="T4" fmla="*/ 0 w 1913"/>
                <a:gd name="T5" fmla="*/ 0 h 1606"/>
                <a:gd name="T6" fmla="*/ 0 w 1913"/>
                <a:gd name="T7" fmla="*/ 0 h 1606"/>
                <a:gd name="T8" fmla="*/ 0 w 1913"/>
                <a:gd name="T9" fmla="*/ 0 h 1606"/>
                <a:gd name="T10" fmla="*/ 0 w 1913"/>
                <a:gd name="T11" fmla="*/ 0 h 1606"/>
                <a:gd name="T12" fmla="*/ 0 w 1913"/>
                <a:gd name="T13" fmla="*/ 0 h 1606"/>
                <a:gd name="T14" fmla="*/ 0 w 1913"/>
                <a:gd name="T15" fmla="*/ 0 h 1606"/>
                <a:gd name="T16" fmla="*/ 0 w 1913"/>
                <a:gd name="T17" fmla="*/ 0 h 1606"/>
                <a:gd name="T18" fmla="*/ 0 w 1913"/>
                <a:gd name="T19" fmla="*/ 0 h 1606"/>
                <a:gd name="T20" fmla="*/ 0 w 1913"/>
                <a:gd name="T21" fmla="*/ 0 h 1606"/>
                <a:gd name="T22" fmla="*/ 0 w 1913"/>
                <a:gd name="T23" fmla="*/ 0 h 1606"/>
                <a:gd name="T24" fmla="*/ 0 w 1913"/>
                <a:gd name="T25" fmla="*/ 0 h 1606"/>
                <a:gd name="T26" fmla="*/ 0 w 1913"/>
                <a:gd name="T27" fmla="*/ 0 h 1606"/>
                <a:gd name="T28" fmla="*/ 0 w 1913"/>
                <a:gd name="T29" fmla="*/ 0 h 1606"/>
                <a:gd name="T30" fmla="*/ 0 w 1913"/>
                <a:gd name="T31" fmla="*/ 0 h 1606"/>
                <a:gd name="T32" fmla="*/ 0 w 1913"/>
                <a:gd name="T33" fmla="*/ 0 h 1606"/>
                <a:gd name="T34" fmla="*/ 0 w 1913"/>
                <a:gd name="T35" fmla="*/ 0 h 1606"/>
                <a:gd name="T36" fmla="*/ 0 w 1913"/>
                <a:gd name="T37" fmla="*/ 0 h 1606"/>
                <a:gd name="T38" fmla="*/ 0 w 1913"/>
                <a:gd name="T39" fmla="*/ 0 h 1606"/>
                <a:gd name="T40" fmla="*/ 0 w 1913"/>
                <a:gd name="T41" fmla="*/ 0 h 1606"/>
                <a:gd name="T42" fmla="*/ 0 w 1913"/>
                <a:gd name="T43" fmla="*/ 0 h 1606"/>
                <a:gd name="T44" fmla="*/ 0 w 1913"/>
                <a:gd name="T45" fmla="*/ 0 h 1606"/>
                <a:gd name="T46" fmla="*/ 0 w 1913"/>
                <a:gd name="T47" fmla="*/ 0 h 1606"/>
                <a:gd name="T48" fmla="*/ 0 w 1913"/>
                <a:gd name="T49" fmla="*/ 0 h 1606"/>
                <a:gd name="T50" fmla="*/ 0 w 1913"/>
                <a:gd name="T51" fmla="*/ 0 h 1606"/>
                <a:gd name="T52" fmla="*/ 0 w 1913"/>
                <a:gd name="T53" fmla="*/ 0 h 1606"/>
                <a:gd name="T54" fmla="*/ 0 w 1913"/>
                <a:gd name="T55" fmla="*/ 0 h 1606"/>
                <a:gd name="T56" fmla="*/ 0 w 1913"/>
                <a:gd name="T57" fmla="*/ 0 h 1606"/>
                <a:gd name="T58" fmla="*/ 0 w 1913"/>
                <a:gd name="T59" fmla="*/ 0 h 1606"/>
                <a:gd name="T60" fmla="*/ 0 w 1913"/>
                <a:gd name="T61" fmla="*/ 0 h 1606"/>
                <a:gd name="T62" fmla="*/ 0 w 1913"/>
                <a:gd name="T63" fmla="*/ 0 h 1606"/>
                <a:gd name="T64" fmla="*/ 0 w 1913"/>
                <a:gd name="T65" fmla="*/ 0 h 1606"/>
                <a:gd name="T66" fmla="*/ 0 w 1913"/>
                <a:gd name="T67" fmla="*/ 0 h 1606"/>
                <a:gd name="T68" fmla="*/ 0 w 1913"/>
                <a:gd name="T69" fmla="*/ 0 h 1606"/>
                <a:gd name="T70" fmla="*/ 0 w 1913"/>
                <a:gd name="T71" fmla="*/ 0 h 1606"/>
                <a:gd name="T72" fmla="*/ 0 w 1913"/>
                <a:gd name="T73" fmla="*/ 0 h 1606"/>
                <a:gd name="T74" fmla="*/ 0 w 1913"/>
                <a:gd name="T75" fmla="*/ 0 h 1606"/>
                <a:gd name="T76" fmla="*/ 0 w 1913"/>
                <a:gd name="T77" fmla="*/ 0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13"/>
                <a:gd name="T118" fmla="*/ 0 h 1606"/>
                <a:gd name="T119" fmla="*/ 1913 w 1913"/>
                <a:gd name="T120" fmla="*/ 1606 h 160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83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0 w 614"/>
                <a:gd name="T1" fmla="*/ 0 h 697"/>
                <a:gd name="T2" fmla="*/ 0 w 614"/>
                <a:gd name="T3" fmla="*/ 0 h 697"/>
                <a:gd name="T4" fmla="*/ 0 w 614"/>
                <a:gd name="T5" fmla="*/ 0 h 697"/>
                <a:gd name="T6" fmla="*/ 0 w 614"/>
                <a:gd name="T7" fmla="*/ 0 h 697"/>
                <a:gd name="T8" fmla="*/ 0 w 614"/>
                <a:gd name="T9" fmla="*/ 0 h 697"/>
                <a:gd name="T10" fmla="*/ 0 w 614"/>
                <a:gd name="T11" fmla="*/ 0 h 697"/>
                <a:gd name="T12" fmla="*/ 0 w 614"/>
                <a:gd name="T13" fmla="*/ 0 h 697"/>
                <a:gd name="T14" fmla="*/ 0 w 614"/>
                <a:gd name="T15" fmla="*/ 0 h 697"/>
                <a:gd name="T16" fmla="*/ 0 w 614"/>
                <a:gd name="T17" fmla="*/ 0 h 697"/>
                <a:gd name="T18" fmla="*/ 0 w 614"/>
                <a:gd name="T19" fmla="*/ 0 h 697"/>
                <a:gd name="T20" fmla="*/ 0 w 614"/>
                <a:gd name="T21" fmla="*/ 0 h 697"/>
                <a:gd name="T22" fmla="*/ 0 w 614"/>
                <a:gd name="T23" fmla="*/ 0 h 697"/>
                <a:gd name="T24" fmla="*/ 0 w 614"/>
                <a:gd name="T25" fmla="*/ 0 h 697"/>
                <a:gd name="T26" fmla="*/ 0 w 614"/>
                <a:gd name="T27" fmla="*/ 0 h 697"/>
                <a:gd name="T28" fmla="*/ 0 w 614"/>
                <a:gd name="T29" fmla="*/ 0 h 697"/>
                <a:gd name="T30" fmla="*/ 0 w 614"/>
                <a:gd name="T31" fmla="*/ 0 h 697"/>
                <a:gd name="T32" fmla="*/ 0 w 614"/>
                <a:gd name="T33" fmla="*/ 0 h 697"/>
                <a:gd name="T34" fmla="*/ 0 w 614"/>
                <a:gd name="T35" fmla="*/ 0 h 697"/>
                <a:gd name="T36" fmla="*/ 0 w 614"/>
                <a:gd name="T37" fmla="*/ 0 h 697"/>
                <a:gd name="T38" fmla="*/ 0 w 614"/>
                <a:gd name="T39" fmla="*/ 0 h 697"/>
                <a:gd name="T40" fmla="*/ 0 w 614"/>
                <a:gd name="T41" fmla="*/ 0 h 697"/>
                <a:gd name="T42" fmla="*/ 0 w 614"/>
                <a:gd name="T43" fmla="*/ 0 h 697"/>
                <a:gd name="T44" fmla="*/ 0 w 614"/>
                <a:gd name="T45" fmla="*/ 0 h 697"/>
                <a:gd name="T46" fmla="*/ 0 w 614"/>
                <a:gd name="T47" fmla="*/ 0 h 697"/>
                <a:gd name="T48" fmla="*/ 0 w 614"/>
                <a:gd name="T49" fmla="*/ 0 h 697"/>
                <a:gd name="T50" fmla="*/ 0 w 614"/>
                <a:gd name="T51" fmla="*/ 0 h 697"/>
                <a:gd name="T52" fmla="*/ 0 w 614"/>
                <a:gd name="T53" fmla="*/ 0 h 697"/>
                <a:gd name="T54" fmla="*/ 0 w 614"/>
                <a:gd name="T55" fmla="*/ 0 h 697"/>
                <a:gd name="T56" fmla="*/ 0 w 614"/>
                <a:gd name="T57" fmla="*/ 0 h 697"/>
                <a:gd name="T58" fmla="*/ 0 w 614"/>
                <a:gd name="T59" fmla="*/ 0 h 697"/>
                <a:gd name="T60" fmla="*/ 0 w 614"/>
                <a:gd name="T61" fmla="*/ 0 h 697"/>
                <a:gd name="T62" fmla="*/ 0 w 614"/>
                <a:gd name="T63" fmla="*/ 0 h 697"/>
                <a:gd name="T64" fmla="*/ 0 w 614"/>
                <a:gd name="T65" fmla="*/ 0 h 697"/>
                <a:gd name="T66" fmla="*/ 0 w 614"/>
                <a:gd name="T67" fmla="*/ 0 h 697"/>
                <a:gd name="T68" fmla="*/ 0 w 614"/>
                <a:gd name="T69" fmla="*/ 0 h 697"/>
                <a:gd name="T70" fmla="*/ 0 w 614"/>
                <a:gd name="T71" fmla="*/ 0 h 697"/>
                <a:gd name="T72" fmla="*/ 0 w 614"/>
                <a:gd name="T73" fmla="*/ 0 h 697"/>
                <a:gd name="T74" fmla="*/ 0 w 614"/>
                <a:gd name="T75" fmla="*/ 0 h 697"/>
                <a:gd name="T76" fmla="*/ 0 w 614"/>
                <a:gd name="T77" fmla="*/ 0 h 697"/>
                <a:gd name="T78" fmla="*/ 0 w 614"/>
                <a:gd name="T79" fmla="*/ 0 h 697"/>
                <a:gd name="T80" fmla="*/ 0 w 614"/>
                <a:gd name="T81" fmla="*/ 0 h 697"/>
                <a:gd name="T82" fmla="*/ 0 w 614"/>
                <a:gd name="T83" fmla="*/ 0 h 697"/>
                <a:gd name="T84" fmla="*/ 0 w 614"/>
                <a:gd name="T85" fmla="*/ 0 h 697"/>
                <a:gd name="T86" fmla="*/ 0 w 614"/>
                <a:gd name="T87" fmla="*/ 0 h 697"/>
                <a:gd name="T88" fmla="*/ 0 w 614"/>
                <a:gd name="T89" fmla="*/ 0 h 697"/>
                <a:gd name="T90" fmla="*/ 0 w 614"/>
                <a:gd name="T91" fmla="*/ 0 h 697"/>
                <a:gd name="T92" fmla="*/ 0 w 614"/>
                <a:gd name="T93" fmla="*/ 0 h 697"/>
                <a:gd name="T94" fmla="*/ 0 w 614"/>
                <a:gd name="T95" fmla="*/ 0 h 697"/>
                <a:gd name="T96" fmla="*/ 0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4"/>
                <a:gd name="T148" fmla="*/ 0 h 697"/>
                <a:gd name="T149" fmla="*/ 614 w 614"/>
                <a:gd name="T150" fmla="*/ 697 h 69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84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0 h 693"/>
                <a:gd name="T2" fmla="*/ 0 w 1014"/>
                <a:gd name="T3" fmla="*/ 0 h 693"/>
                <a:gd name="T4" fmla="*/ 0 w 1014"/>
                <a:gd name="T5" fmla="*/ 0 h 693"/>
                <a:gd name="T6" fmla="*/ 0 w 1014"/>
                <a:gd name="T7" fmla="*/ 0 h 693"/>
                <a:gd name="T8" fmla="*/ 0 w 1014"/>
                <a:gd name="T9" fmla="*/ 0 h 693"/>
                <a:gd name="T10" fmla="*/ 0 w 1014"/>
                <a:gd name="T11" fmla="*/ 0 h 693"/>
                <a:gd name="T12" fmla="*/ 0 w 1014"/>
                <a:gd name="T13" fmla="*/ 0 h 693"/>
                <a:gd name="T14" fmla="*/ 0 w 1014"/>
                <a:gd name="T15" fmla="*/ 0 h 693"/>
                <a:gd name="T16" fmla="*/ 0 w 1014"/>
                <a:gd name="T17" fmla="*/ 0 h 693"/>
                <a:gd name="T18" fmla="*/ 0 w 1014"/>
                <a:gd name="T19" fmla="*/ 0 h 693"/>
                <a:gd name="T20" fmla="*/ 0 w 1014"/>
                <a:gd name="T21" fmla="*/ 0 h 693"/>
                <a:gd name="T22" fmla="*/ 0 w 1014"/>
                <a:gd name="T23" fmla="*/ 0 h 693"/>
                <a:gd name="T24" fmla="*/ 0 w 1014"/>
                <a:gd name="T25" fmla="*/ 0 h 693"/>
                <a:gd name="T26" fmla="*/ 0 w 1014"/>
                <a:gd name="T27" fmla="*/ 0 h 693"/>
                <a:gd name="T28" fmla="*/ 0 w 1014"/>
                <a:gd name="T29" fmla="*/ 0 h 693"/>
                <a:gd name="T30" fmla="*/ 0 w 1014"/>
                <a:gd name="T31" fmla="*/ 0 h 693"/>
                <a:gd name="T32" fmla="*/ 0 w 1014"/>
                <a:gd name="T33" fmla="*/ 0 h 693"/>
                <a:gd name="T34" fmla="*/ 0 w 1014"/>
                <a:gd name="T35" fmla="*/ 0 h 693"/>
                <a:gd name="T36" fmla="*/ 0 w 1014"/>
                <a:gd name="T37" fmla="*/ 0 h 693"/>
                <a:gd name="T38" fmla="*/ 0 w 1014"/>
                <a:gd name="T39" fmla="*/ 0 h 693"/>
                <a:gd name="T40" fmla="*/ 0 w 1014"/>
                <a:gd name="T41" fmla="*/ 0 h 693"/>
                <a:gd name="T42" fmla="*/ 0 w 1014"/>
                <a:gd name="T43" fmla="*/ 0 h 693"/>
                <a:gd name="T44" fmla="*/ 0 w 1014"/>
                <a:gd name="T45" fmla="*/ 0 h 693"/>
                <a:gd name="T46" fmla="*/ 0 w 1014"/>
                <a:gd name="T47" fmla="*/ 0 h 693"/>
                <a:gd name="T48" fmla="*/ 0 w 1014"/>
                <a:gd name="T49" fmla="*/ 0 h 693"/>
                <a:gd name="T50" fmla="*/ 0 w 1014"/>
                <a:gd name="T51" fmla="*/ 0 h 693"/>
                <a:gd name="T52" fmla="*/ 0 w 1014"/>
                <a:gd name="T53" fmla="*/ 0 h 693"/>
                <a:gd name="T54" fmla="*/ 0 w 1014"/>
                <a:gd name="T55" fmla="*/ 0 h 693"/>
                <a:gd name="T56" fmla="*/ 0 w 1014"/>
                <a:gd name="T57" fmla="*/ 0 h 693"/>
                <a:gd name="T58" fmla="*/ 0 w 1014"/>
                <a:gd name="T59" fmla="*/ 0 h 693"/>
                <a:gd name="T60" fmla="*/ 0 w 1014"/>
                <a:gd name="T61" fmla="*/ 0 h 693"/>
                <a:gd name="T62" fmla="*/ 0 w 1014"/>
                <a:gd name="T63" fmla="*/ 0 h 693"/>
                <a:gd name="T64" fmla="*/ 0 w 1014"/>
                <a:gd name="T65" fmla="*/ 0 h 693"/>
                <a:gd name="T66" fmla="*/ 0 w 1014"/>
                <a:gd name="T67" fmla="*/ 0 h 693"/>
                <a:gd name="T68" fmla="*/ 0 w 1014"/>
                <a:gd name="T69" fmla="*/ 0 h 693"/>
                <a:gd name="T70" fmla="*/ 0 w 1014"/>
                <a:gd name="T71" fmla="*/ 0 h 693"/>
                <a:gd name="T72" fmla="*/ 0 w 1014"/>
                <a:gd name="T73" fmla="*/ 0 h 693"/>
                <a:gd name="T74" fmla="*/ 0 w 1014"/>
                <a:gd name="T75" fmla="*/ 0 h 693"/>
                <a:gd name="T76" fmla="*/ 0 w 1014"/>
                <a:gd name="T77" fmla="*/ 0 h 693"/>
                <a:gd name="T78" fmla="*/ 0 w 1014"/>
                <a:gd name="T79" fmla="*/ 0 h 693"/>
                <a:gd name="T80" fmla="*/ 0 w 1014"/>
                <a:gd name="T81" fmla="*/ 0 h 693"/>
                <a:gd name="T82" fmla="*/ 0 w 1014"/>
                <a:gd name="T83" fmla="*/ 0 h 693"/>
                <a:gd name="T84" fmla="*/ 0 w 1014"/>
                <a:gd name="T85" fmla="*/ 0 h 693"/>
                <a:gd name="T86" fmla="*/ 0 w 1014"/>
                <a:gd name="T87" fmla="*/ 0 h 693"/>
                <a:gd name="T88" fmla="*/ 0 w 1014"/>
                <a:gd name="T89" fmla="*/ 0 h 693"/>
                <a:gd name="T90" fmla="*/ 0 w 1014"/>
                <a:gd name="T91" fmla="*/ 0 h 693"/>
                <a:gd name="T92" fmla="*/ 0 w 1014"/>
                <a:gd name="T93" fmla="*/ 0 h 693"/>
                <a:gd name="T94" fmla="*/ 0 w 1014"/>
                <a:gd name="T95" fmla="*/ 0 h 693"/>
                <a:gd name="T96" fmla="*/ 0 w 1014"/>
                <a:gd name="T97" fmla="*/ 0 h 693"/>
                <a:gd name="T98" fmla="*/ 0 w 1014"/>
                <a:gd name="T99" fmla="*/ 0 h 693"/>
                <a:gd name="T100" fmla="*/ 0 w 1014"/>
                <a:gd name="T101" fmla="*/ 0 h 693"/>
                <a:gd name="T102" fmla="*/ 0 w 1014"/>
                <a:gd name="T103" fmla="*/ 0 h 693"/>
                <a:gd name="T104" fmla="*/ 0 w 1014"/>
                <a:gd name="T105" fmla="*/ 0 h 693"/>
                <a:gd name="T106" fmla="*/ 0 w 1014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14"/>
                <a:gd name="T163" fmla="*/ 0 h 693"/>
                <a:gd name="T164" fmla="*/ 1014 w 1014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85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0 w 745"/>
                <a:gd name="T1" fmla="*/ 0 h 240"/>
                <a:gd name="T2" fmla="*/ 0 w 745"/>
                <a:gd name="T3" fmla="*/ 0 h 240"/>
                <a:gd name="T4" fmla="*/ 0 w 745"/>
                <a:gd name="T5" fmla="*/ 0 h 240"/>
                <a:gd name="T6" fmla="*/ 0 w 745"/>
                <a:gd name="T7" fmla="*/ 0 h 240"/>
                <a:gd name="T8" fmla="*/ 0 w 745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240"/>
                <a:gd name="T17" fmla="*/ 745 w 745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86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0 w 319"/>
                <a:gd name="T1" fmla="*/ 0 h 109"/>
                <a:gd name="T2" fmla="*/ 0 w 319"/>
                <a:gd name="T3" fmla="*/ 0 h 109"/>
                <a:gd name="T4" fmla="*/ 0 w 319"/>
                <a:gd name="T5" fmla="*/ 0 h 109"/>
                <a:gd name="T6" fmla="*/ 0 w 319"/>
                <a:gd name="T7" fmla="*/ 0 h 109"/>
                <a:gd name="T8" fmla="*/ 0 w 319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09"/>
                <a:gd name="T17" fmla="*/ 319 w 319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87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0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0 w 213"/>
                <a:gd name="T7" fmla="*/ 0 h 81"/>
                <a:gd name="T8" fmla="*/ 0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81"/>
                <a:gd name="T17" fmla="*/ 213 w 21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88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0 h 415"/>
                <a:gd name="T2" fmla="*/ 0 w 1254"/>
                <a:gd name="T3" fmla="*/ 0 h 415"/>
                <a:gd name="T4" fmla="*/ 0 w 1254"/>
                <a:gd name="T5" fmla="*/ 0 h 415"/>
                <a:gd name="T6" fmla="*/ 0 w 1254"/>
                <a:gd name="T7" fmla="*/ 0 h 415"/>
                <a:gd name="T8" fmla="*/ 0 w 1254"/>
                <a:gd name="T9" fmla="*/ 0 h 415"/>
                <a:gd name="T10" fmla="*/ 0 w 1254"/>
                <a:gd name="T11" fmla="*/ 0 h 415"/>
                <a:gd name="T12" fmla="*/ 0 w 1254"/>
                <a:gd name="T13" fmla="*/ 0 h 415"/>
                <a:gd name="T14" fmla="*/ 0 w 1254"/>
                <a:gd name="T15" fmla="*/ 0 h 415"/>
                <a:gd name="T16" fmla="*/ 0 w 1254"/>
                <a:gd name="T17" fmla="*/ 0 h 415"/>
                <a:gd name="T18" fmla="*/ 0 w 1254"/>
                <a:gd name="T19" fmla="*/ 0 h 415"/>
                <a:gd name="T20" fmla="*/ 0 w 1254"/>
                <a:gd name="T21" fmla="*/ 0 h 415"/>
                <a:gd name="T22" fmla="*/ 0 w 1254"/>
                <a:gd name="T23" fmla="*/ 0 h 415"/>
                <a:gd name="T24" fmla="*/ 0 w 1254"/>
                <a:gd name="T25" fmla="*/ 0 h 415"/>
                <a:gd name="T26" fmla="*/ 0 w 1254"/>
                <a:gd name="T27" fmla="*/ 0 h 415"/>
                <a:gd name="T28" fmla="*/ 0 w 1254"/>
                <a:gd name="T29" fmla="*/ 0 h 415"/>
                <a:gd name="T30" fmla="*/ 0 w 1254"/>
                <a:gd name="T31" fmla="*/ 0 h 415"/>
                <a:gd name="T32" fmla="*/ 0 w 1254"/>
                <a:gd name="T33" fmla="*/ 0 h 415"/>
                <a:gd name="T34" fmla="*/ 0 w 1254"/>
                <a:gd name="T35" fmla="*/ 0 h 415"/>
                <a:gd name="T36" fmla="*/ 0 w 1254"/>
                <a:gd name="T37" fmla="*/ 0 h 415"/>
                <a:gd name="T38" fmla="*/ 0 w 1254"/>
                <a:gd name="T39" fmla="*/ 0 h 415"/>
                <a:gd name="T40" fmla="*/ 0 w 1254"/>
                <a:gd name="T41" fmla="*/ 0 h 415"/>
                <a:gd name="T42" fmla="*/ 0 w 1254"/>
                <a:gd name="T43" fmla="*/ 0 h 415"/>
                <a:gd name="T44" fmla="*/ 0 w 1254"/>
                <a:gd name="T45" fmla="*/ 0 h 415"/>
                <a:gd name="T46" fmla="*/ 0 w 1254"/>
                <a:gd name="T47" fmla="*/ 0 h 415"/>
                <a:gd name="T48" fmla="*/ 0 w 1254"/>
                <a:gd name="T49" fmla="*/ 0 h 415"/>
                <a:gd name="T50" fmla="*/ 0 w 1254"/>
                <a:gd name="T51" fmla="*/ 0 h 415"/>
                <a:gd name="T52" fmla="*/ 0 w 1254"/>
                <a:gd name="T53" fmla="*/ 0 h 415"/>
                <a:gd name="T54" fmla="*/ 0 w 1254"/>
                <a:gd name="T55" fmla="*/ 0 h 415"/>
                <a:gd name="T56" fmla="*/ 0 w 1254"/>
                <a:gd name="T57" fmla="*/ 0 h 415"/>
                <a:gd name="T58" fmla="*/ 0 w 1254"/>
                <a:gd name="T59" fmla="*/ 0 h 415"/>
                <a:gd name="T60" fmla="*/ 0 w 1254"/>
                <a:gd name="T61" fmla="*/ 0 h 415"/>
                <a:gd name="T62" fmla="*/ 0 w 1254"/>
                <a:gd name="T63" fmla="*/ 0 h 415"/>
                <a:gd name="T64" fmla="*/ 0 w 1254"/>
                <a:gd name="T65" fmla="*/ 0 h 415"/>
                <a:gd name="T66" fmla="*/ 0 w 1254"/>
                <a:gd name="T67" fmla="*/ 0 h 415"/>
                <a:gd name="T68" fmla="*/ 0 w 1254"/>
                <a:gd name="T69" fmla="*/ 0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54"/>
                <a:gd name="T106" fmla="*/ 0 h 415"/>
                <a:gd name="T107" fmla="*/ 1254 w 1254"/>
                <a:gd name="T108" fmla="*/ 415 h 4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89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0 w 447"/>
                <a:gd name="T1" fmla="*/ 0 h 198"/>
                <a:gd name="T2" fmla="*/ 0 w 447"/>
                <a:gd name="T3" fmla="*/ 0 h 198"/>
                <a:gd name="T4" fmla="*/ 0 w 447"/>
                <a:gd name="T5" fmla="*/ 0 h 198"/>
                <a:gd name="T6" fmla="*/ 0 w 447"/>
                <a:gd name="T7" fmla="*/ 0 h 198"/>
                <a:gd name="T8" fmla="*/ 0 w 447"/>
                <a:gd name="T9" fmla="*/ 0 h 198"/>
                <a:gd name="T10" fmla="*/ 0 w 447"/>
                <a:gd name="T11" fmla="*/ 0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"/>
                <a:gd name="T19" fmla="*/ 0 h 198"/>
                <a:gd name="T20" fmla="*/ 447 w 447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0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0 w 238"/>
                <a:gd name="T1" fmla="*/ 0 h 947"/>
                <a:gd name="T2" fmla="*/ 0 w 238"/>
                <a:gd name="T3" fmla="*/ 0 h 947"/>
                <a:gd name="T4" fmla="*/ 0 w 238"/>
                <a:gd name="T5" fmla="*/ 0 h 947"/>
                <a:gd name="T6" fmla="*/ 0 w 238"/>
                <a:gd name="T7" fmla="*/ 0 h 947"/>
                <a:gd name="T8" fmla="*/ 0 w 238"/>
                <a:gd name="T9" fmla="*/ 0 h 947"/>
                <a:gd name="T10" fmla="*/ 0 w 238"/>
                <a:gd name="T11" fmla="*/ 0 h 947"/>
                <a:gd name="T12" fmla="*/ 0 w 238"/>
                <a:gd name="T13" fmla="*/ 0 h 947"/>
                <a:gd name="T14" fmla="*/ 0 w 238"/>
                <a:gd name="T15" fmla="*/ 0 h 947"/>
                <a:gd name="T16" fmla="*/ 0 w 238"/>
                <a:gd name="T17" fmla="*/ 0 h 947"/>
                <a:gd name="T18" fmla="*/ 0 w 238"/>
                <a:gd name="T19" fmla="*/ 0 h 947"/>
                <a:gd name="T20" fmla="*/ 0 w 238"/>
                <a:gd name="T21" fmla="*/ 0 h 947"/>
                <a:gd name="T22" fmla="*/ 0 w 238"/>
                <a:gd name="T23" fmla="*/ 0 h 947"/>
                <a:gd name="T24" fmla="*/ 0 w 238"/>
                <a:gd name="T25" fmla="*/ 0 h 947"/>
                <a:gd name="T26" fmla="*/ 0 w 238"/>
                <a:gd name="T27" fmla="*/ 0 h 947"/>
                <a:gd name="T28" fmla="*/ 0 w 238"/>
                <a:gd name="T29" fmla="*/ 0 h 947"/>
                <a:gd name="T30" fmla="*/ 0 w 238"/>
                <a:gd name="T31" fmla="*/ 0 h 947"/>
                <a:gd name="T32" fmla="*/ 0 w 238"/>
                <a:gd name="T33" fmla="*/ 0 h 947"/>
                <a:gd name="T34" fmla="*/ 0 w 238"/>
                <a:gd name="T35" fmla="*/ 0 h 947"/>
                <a:gd name="T36" fmla="*/ 0 w 238"/>
                <a:gd name="T37" fmla="*/ 0 h 947"/>
                <a:gd name="T38" fmla="*/ 0 w 238"/>
                <a:gd name="T39" fmla="*/ 0 h 947"/>
                <a:gd name="T40" fmla="*/ 0 w 238"/>
                <a:gd name="T41" fmla="*/ 0 h 947"/>
                <a:gd name="T42" fmla="*/ 0 w 238"/>
                <a:gd name="T43" fmla="*/ 0 h 947"/>
                <a:gd name="T44" fmla="*/ 0 w 238"/>
                <a:gd name="T45" fmla="*/ 0 h 947"/>
                <a:gd name="T46" fmla="*/ 0 w 238"/>
                <a:gd name="T47" fmla="*/ 0 h 947"/>
                <a:gd name="T48" fmla="*/ 0 w 238"/>
                <a:gd name="T49" fmla="*/ 0 h 947"/>
                <a:gd name="T50" fmla="*/ 0 w 238"/>
                <a:gd name="T51" fmla="*/ 0 h 947"/>
                <a:gd name="T52" fmla="*/ 0 w 238"/>
                <a:gd name="T53" fmla="*/ 0 h 947"/>
                <a:gd name="T54" fmla="*/ 0 w 238"/>
                <a:gd name="T55" fmla="*/ 0 h 947"/>
                <a:gd name="T56" fmla="*/ 0 w 238"/>
                <a:gd name="T57" fmla="*/ 0 h 947"/>
                <a:gd name="T58" fmla="*/ 0 w 238"/>
                <a:gd name="T59" fmla="*/ 0 h 947"/>
                <a:gd name="T60" fmla="*/ 0 w 238"/>
                <a:gd name="T61" fmla="*/ 0 h 947"/>
                <a:gd name="T62" fmla="*/ 0 w 238"/>
                <a:gd name="T63" fmla="*/ 0 h 947"/>
                <a:gd name="T64" fmla="*/ 0 w 238"/>
                <a:gd name="T65" fmla="*/ 0 h 947"/>
                <a:gd name="T66" fmla="*/ 0 w 238"/>
                <a:gd name="T67" fmla="*/ 0 h 947"/>
                <a:gd name="T68" fmla="*/ 0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"/>
                <a:gd name="T106" fmla="*/ 0 h 947"/>
                <a:gd name="T107" fmla="*/ 238 w 238"/>
                <a:gd name="T108" fmla="*/ 947 h 94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1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0 w 203"/>
                <a:gd name="T1" fmla="*/ 0 h 799"/>
                <a:gd name="T2" fmla="*/ 0 w 203"/>
                <a:gd name="T3" fmla="*/ 0 h 799"/>
                <a:gd name="T4" fmla="*/ 0 w 203"/>
                <a:gd name="T5" fmla="*/ 0 h 799"/>
                <a:gd name="T6" fmla="*/ 0 w 203"/>
                <a:gd name="T7" fmla="*/ 0 h 799"/>
                <a:gd name="T8" fmla="*/ 0 w 203"/>
                <a:gd name="T9" fmla="*/ 0 h 799"/>
                <a:gd name="T10" fmla="*/ 0 w 203"/>
                <a:gd name="T11" fmla="*/ 0 h 799"/>
                <a:gd name="T12" fmla="*/ 0 w 203"/>
                <a:gd name="T13" fmla="*/ 0 h 799"/>
                <a:gd name="T14" fmla="*/ 0 w 203"/>
                <a:gd name="T15" fmla="*/ 0 h 799"/>
                <a:gd name="T16" fmla="*/ 0 w 203"/>
                <a:gd name="T17" fmla="*/ 0 h 799"/>
                <a:gd name="T18" fmla="*/ 0 w 203"/>
                <a:gd name="T19" fmla="*/ 0 h 799"/>
                <a:gd name="T20" fmla="*/ 0 w 203"/>
                <a:gd name="T21" fmla="*/ 0 h 799"/>
                <a:gd name="T22" fmla="*/ 0 w 203"/>
                <a:gd name="T23" fmla="*/ 0 h 799"/>
                <a:gd name="T24" fmla="*/ 0 w 203"/>
                <a:gd name="T25" fmla="*/ 0 h 799"/>
                <a:gd name="T26" fmla="*/ 0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0 h 799"/>
                <a:gd name="T36" fmla="*/ 0 w 203"/>
                <a:gd name="T37" fmla="*/ 0 h 799"/>
                <a:gd name="T38" fmla="*/ 0 w 203"/>
                <a:gd name="T39" fmla="*/ 0 h 799"/>
                <a:gd name="T40" fmla="*/ 0 w 203"/>
                <a:gd name="T41" fmla="*/ 0 h 799"/>
                <a:gd name="T42" fmla="*/ 0 w 203"/>
                <a:gd name="T43" fmla="*/ 0 h 799"/>
                <a:gd name="T44" fmla="*/ 0 w 203"/>
                <a:gd name="T45" fmla="*/ 0 h 799"/>
                <a:gd name="T46" fmla="*/ 0 w 203"/>
                <a:gd name="T47" fmla="*/ 0 h 799"/>
                <a:gd name="T48" fmla="*/ 0 w 203"/>
                <a:gd name="T49" fmla="*/ 0 h 799"/>
                <a:gd name="T50" fmla="*/ 0 w 203"/>
                <a:gd name="T51" fmla="*/ 0 h 799"/>
                <a:gd name="T52" fmla="*/ 0 w 203"/>
                <a:gd name="T53" fmla="*/ 0 h 799"/>
                <a:gd name="T54" fmla="*/ 0 w 203"/>
                <a:gd name="T55" fmla="*/ 0 h 799"/>
                <a:gd name="T56" fmla="*/ 0 w 203"/>
                <a:gd name="T57" fmla="*/ 0 h 799"/>
                <a:gd name="T58" fmla="*/ 0 w 203"/>
                <a:gd name="T59" fmla="*/ 0 h 799"/>
                <a:gd name="T60" fmla="*/ 0 w 203"/>
                <a:gd name="T61" fmla="*/ 0 h 799"/>
                <a:gd name="T62" fmla="*/ 0 w 203"/>
                <a:gd name="T63" fmla="*/ 0 h 799"/>
                <a:gd name="T64" fmla="*/ 0 w 203"/>
                <a:gd name="T65" fmla="*/ 0 h 799"/>
                <a:gd name="T66" fmla="*/ 0 w 203"/>
                <a:gd name="T67" fmla="*/ 0 h 799"/>
                <a:gd name="T68" fmla="*/ 0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"/>
                <a:gd name="T106" fmla="*/ 0 h 799"/>
                <a:gd name="T107" fmla="*/ 203 w 203"/>
                <a:gd name="T108" fmla="*/ 799 h 7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2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0 w 171"/>
                <a:gd name="T1" fmla="*/ 0 h 650"/>
                <a:gd name="T2" fmla="*/ 0 w 171"/>
                <a:gd name="T3" fmla="*/ 0 h 650"/>
                <a:gd name="T4" fmla="*/ 0 w 171"/>
                <a:gd name="T5" fmla="*/ 0 h 650"/>
                <a:gd name="T6" fmla="*/ 0 w 171"/>
                <a:gd name="T7" fmla="*/ 0 h 650"/>
                <a:gd name="T8" fmla="*/ 0 w 171"/>
                <a:gd name="T9" fmla="*/ 0 h 650"/>
                <a:gd name="T10" fmla="*/ 0 w 171"/>
                <a:gd name="T11" fmla="*/ 0 h 650"/>
                <a:gd name="T12" fmla="*/ 0 w 171"/>
                <a:gd name="T13" fmla="*/ 0 h 650"/>
                <a:gd name="T14" fmla="*/ 0 w 171"/>
                <a:gd name="T15" fmla="*/ 0 h 650"/>
                <a:gd name="T16" fmla="*/ 0 w 171"/>
                <a:gd name="T17" fmla="*/ 0 h 650"/>
                <a:gd name="T18" fmla="*/ 0 w 171"/>
                <a:gd name="T19" fmla="*/ 0 h 650"/>
                <a:gd name="T20" fmla="*/ 0 w 171"/>
                <a:gd name="T21" fmla="*/ 0 h 650"/>
                <a:gd name="T22" fmla="*/ 0 w 171"/>
                <a:gd name="T23" fmla="*/ 0 h 650"/>
                <a:gd name="T24" fmla="*/ 0 w 171"/>
                <a:gd name="T25" fmla="*/ 0 h 650"/>
                <a:gd name="T26" fmla="*/ 0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0 h 650"/>
                <a:gd name="T36" fmla="*/ 0 w 171"/>
                <a:gd name="T37" fmla="*/ 0 h 650"/>
                <a:gd name="T38" fmla="*/ 0 w 171"/>
                <a:gd name="T39" fmla="*/ 0 h 650"/>
                <a:gd name="T40" fmla="*/ 0 w 171"/>
                <a:gd name="T41" fmla="*/ 0 h 650"/>
                <a:gd name="T42" fmla="*/ 0 w 171"/>
                <a:gd name="T43" fmla="*/ 0 h 650"/>
                <a:gd name="T44" fmla="*/ 0 w 171"/>
                <a:gd name="T45" fmla="*/ 0 h 650"/>
                <a:gd name="T46" fmla="*/ 0 w 171"/>
                <a:gd name="T47" fmla="*/ 0 h 650"/>
                <a:gd name="T48" fmla="*/ 0 w 171"/>
                <a:gd name="T49" fmla="*/ 0 h 650"/>
                <a:gd name="T50" fmla="*/ 0 w 171"/>
                <a:gd name="T51" fmla="*/ 0 h 650"/>
                <a:gd name="T52" fmla="*/ 0 w 171"/>
                <a:gd name="T53" fmla="*/ 0 h 650"/>
                <a:gd name="T54" fmla="*/ 0 w 171"/>
                <a:gd name="T55" fmla="*/ 0 h 650"/>
                <a:gd name="T56" fmla="*/ 0 w 171"/>
                <a:gd name="T57" fmla="*/ 0 h 650"/>
                <a:gd name="T58" fmla="*/ 0 w 171"/>
                <a:gd name="T59" fmla="*/ 0 h 650"/>
                <a:gd name="T60" fmla="*/ 0 w 171"/>
                <a:gd name="T61" fmla="*/ 0 h 650"/>
                <a:gd name="T62" fmla="*/ 0 w 171"/>
                <a:gd name="T63" fmla="*/ 0 h 650"/>
                <a:gd name="T64" fmla="*/ 0 w 171"/>
                <a:gd name="T65" fmla="*/ 0 h 650"/>
                <a:gd name="T66" fmla="*/ 0 w 171"/>
                <a:gd name="T67" fmla="*/ 0 h 650"/>
                <a:gd name="T68" fmla="*/ 0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650"/>
                <a:gd name="T107" fmla="*/ 171 w 171"/>
                <a:gd name="T108" fmla="*/ 650 h 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3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0 w 138"/>
                <a:gd name="T1" fmla="*/ 0 h 502"/>
                <a:gd name="T2" fmla="*/ 0 w 138"/>
                <a:gd name="T3" fmla="*/ 0 h 502"/>
                <a:gd name="T4" fmla="*/ 0 w 138"/>
                <a:gd name="T5" fmla="*/ 0 h 502"/>
                <a:gd name="T6" fmla="*/ 0 w 138"/>
                <a:gd name="T7" fmla="*/ 0 h 502"/>
                <a:gd name="T8" fmla="*/ 0 w 138"/>
                <a:gd name="T9" fmla="*/ 0 h 502"/>
                <a:gd name="T10" fmla="*/ 0 w 138"/>
                <a:gd name="T11" fmla="*/ 0 h 502"/>
                <a:gd name="T12" fmla="*/ 0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0 h 502"/>
                <a:gd name="T20" fmla="*/ 0 w 138"/>
                <a:gd name="T21" fmla="*/ 0 h 502"/>
                <a:gd name="T22" fmla="*/ 0 w 138"/>
                <a:gd name="T23" fmla="*/ 0 h 502"/>
                <a:gd name="T24" fmla="*/ 0 w 138"/>
                <a:gd name="T25" fmla="*/ 0 h 502"/>
                <a:gd name="T26" fmla="*/ 0 w 138"/>
                <a:gd name="T27" fmla="*/ 0 h 502"/>
                <a:gd name="T28" fmla="*/ 0 w 138"/>
                <a:gd name="T29" fmla="*/ 0 h 502"/>
                <a:gd name="T30" fmla="*/ 0 w 138"/>
                <a:gd name="T31" fmla="*/ 0 h 502"/>
                <a:gd name="T32" fmla="*/ 0 w 138"/>
                <a:gd name="T33" fmla="*/ 0 h 502"/>
                <a:gd name="T34" fmla="*/ 0 w 138"/>
                <a:gd name="T35" fmla="*/ 0 h 502"/>
                <a:gd name="T36" fmla="*/ 0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502"/>
                <a:gd name="T59" fmla="*/ 138 w 138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4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0 w 104"/>
                <a:gd name="T1" fmla="*/ 0 h 353"/>
                <a:gd name="T2" fmla="*/ 0 w 104"/>
                <a:gd name="T3" fmla="*/ 0 h 353"/>
                <a:gd name="T4" fmla="*/ 0 w 104"/>
                <a:gd name="T5" fmla="*/ 0 h 353"/>
                <a:gd name="T6" fmla="*/ 0 w 104"/>
                <a:gd name="T7" fmla="*/ 0 h 353"/>
                <a:gd name="T8" fmla="*/ 0 w 104"/>
                <a:gd name="T9" fmla="*/ 0 h 353"/>
                <a:gd name="T10" fmla="*/ 0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0 h 353"/>
                <a:gd name="T20" fmla="*/ 0 w 104"/>
                <a:gd name="T21" fmla="*/ 0 h 353"/>
                <a:gd name="T22" fmla="*/ 0 w 104"/>
                <a:gd name="T23" fmla="*/ 0 h 353"/>
                <a:gd name="T24" fmla="*/ 0 w 104"/>
                <a:gd name="T25" fmla="*/ 0 h 353"/>
                <a:gd name="T26" fmla="*/ 0 w 104"/>
                <a:gd name="T27" fmla="*/ 0 h 353"/>
                <a:gd name="T28" fmla="*/ 0 w 104"/>
                <a:gd name="T29" fmla="*/ 0 h 353"/>
                <a:gd name="T30" fmla="*/ 0 w 104"/>
                <a:gd name="T31" fmla="*/ 0 h 353"/>
                <a:gd name="T32" fmla="*/ 0 w 104"/>
                <a:gd name="T33" fmla="*/ 0 h 353"/>
                <a:gd name="T34" fmla="*/ 0 w 104"/>
                <a:gd name="T35" fmla="*/ 0 h 353"/>
                <a:gd name="T36" fmla="*/ 0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353"/>
                <a:gd name="T59" fmla="*/ 104 w 104"/>
                <a:gd name="T60" fmla="*/ 353 h 3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5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0 w 72"/>
                <a:gd name="T1" fmla="*/ 0 h 204"/>
                <a:gd name="T2" fmla="*/ 0 w 72"/>
                <a:gd name="T3" fmla="*/ 0 h 204"/>
                <a:gd name="T4" fmla="*/ 0 w 72"/>
                <a:gd name="T5" fmla="*/ 0 h 204"/>
                <a:gd name="T6" fmla="*/ 0 w 72"/>
                <a:gd name="T7" fmla="*/ 0 h 204"/>
                <a:gd name="T8" fmla="*/ 0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0 h 204"/>
                <a:gd name="T20" fmla="*/ 0 w 72"/>
                <a:gd name="T21" fmla="*/ 0 h 204"/>
                <a:gd name="T22" fmla="*/ 0 w 72"/>
                <a:gd name="T23" fmla="*/ 0 h 204"/>
                <a:gd name="T24" fmla="*/ 0 w 72"/>
                <a:gd name="T25" fmla="*/ 0 h 204"/>
                <a:gd name="T26" fmla="*/ 0 w 72"/>
                <a:gd name="T27" fmla="*/ 0 h 204"/>
                <a:gd name="T28" fmla="*/ 0 w 72"/>
                <a:gd name="T29" fmla="*/ 0 h 204"/>
                <a:gd name="T30" fmla="*/ 0 w 72"/>
                <a:gd name="T31" fmla="*/ 0 h 204"/>
                <a:gd name="T32" fmla="*/ 0 w 72"/>
                <a:gd name="T33" fmla="*/ 0 h 204"/>
                <a:gd name="T34" fmla="*/ 0 w 72"/>
                <a:gd name="T35" fmla="*/ 0 h 204"/>
                <a:gd name="T36" fmla="*/ 0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04"/>
                <a:gd name="T59" fmla="*/ 72 w 72"/>
                <a:gd name="T60" fmla="*/ 204 h 2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6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0 w 104"/>
                <a:gd name="T1" fmla="*/ 0 h 104"/>
                <a:gd name="T2" fmla="*/ 0 w 104"/>
                <a:gd name="T3" fmla="*/ 0 h 104"/>
                <a:gd name="T4" fmla="*/ 0 w 104"/>
                <a:gd name="T5" fmla="*/ 0 h 104"/>
                <a:gd name="T6" fmla="*/ 0 w 104"/>
                <a:gd name="T7" fmla="*/ 0 h 104"/>
                <a:gd name="T8" fmla="*/ 0 w 104"/>
                <a:gd name="T9" fmla="*/ 0 h 104"/>
                <a:gd name="T10" fmla="*/ 0 w 104"/>
                <a:gd name="T11" fmla="*/ 0 h 104"/>
                <a:gd name="T12" fmla="*/ 0 w 104"/>
                <a:gd name="T13" fmla="*/ 0 h 104"/>
                <a:gd name="T14" fmla="*/ 0 w 104"/>
                <a:gd name="T15" fmla="*/ 0 h 104"/>
                <a:gd name="T16" fmla="*/ 0 w 104"/>
                <a:gd name="T17" fmla="*/ 0 h 104"/>
                <a:gd name="T18" fmla="*/ 0 w 104"/>
                <a:gd name="T19" fmla="*/ 0 h 104"/>
                <a:gd name="T20" fmla="*/ 0 w 104"/>
                <a:gd name="T21" fmla="*/ 0 h 104"/>
                <a:gd name="T22" fmla="*/ 0 w 104"/>
                <a:gd name="T23" fmla="*/ 0 h 104"/>
                <a:gd name="T24" fmla="*/ 0 w 104"/>
                <a:gd name="T25" fmla="*/ 0 h 104"/>
                <a:gd name="T26" fmla="*/ 0 w 104"/>
                <a:gd name="T27" fmla="*/ 0 h 104"/>
                <a:gd name="T28" fmla="*/ 0 w 104"/>
                <a:gd name="T29" fmla="*/ 0 h 104"/>
                <a:gd name="T30" fmla="*/ 0 w 104"/>
                <a:gd name="T31" fmla="*/ 0 h 104"/>
                <a:gd name="T32" fmla="*/ 0 w 104"/>
                <a:gd name="T33" fmla="*/ 0 h 104"/>
                <a:gd name="T34" fmla="*/ 0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0 h 104"/>
                <a:gd name="T50" fmla="*/ 0 w 104"/>
                <a:gd name="T51" fmla="*/ 0 h 104"/>
                <a:gd name="T52" fmla="*/ 0 w 104"/>
                <a:gd name="T53" fmla="*/ 0 h 104"/>
                <a:gd name="T54" fmla="*/ 0 w 104"/>
                <a:gd name="T55" fmla="*/ 0 h 104"/>
                <a:gd name="T56" fmla="*/ 0 w 104"/>
                <a:gd name="T57" fmla="*/ 0 h 104"/>
                <a:gd name="T58" fmla="*/ 0 w 104"/>
                <a:gd name="T59" fmla="*/ 0 h 104"/>
                <a:gd name="T60" fmla="*/ 0 w 104"/>
                <a:gd name="T61" fmla="*/ 0 h 104"/>
                <a:gd name="T62" fmla="*/ 0 w 104"/>
                <a:gd name="T63" fmla="*/ 0 h 104"/>
                <a:gd name="T64" fmla="*/ 0 w 104"/>
                <a:gd name="T65" fmla="*/ 0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"/>
                <a:gd name="T100" fmla="*/ 0 h 104"/>
                <a:gd name="T101" fmla="*/ 104 w 104"/>
                <a:gd name="T102" fmla="*/ 104 h 1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7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8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0 h 52"/>
                <a:gd name="T4" fmla="*/ 0 w 52"/>
                <a:gd name="T5" fmla="*/ 0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0 h 52"/>
                <a:gd name="T30" fmla="*/ 0 w 52"/>
                <a:gd name="T31" fmla="*/ 0 h 52"/>
                <a:gd name="T32" fmla="*/ 0 w 5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52"/>
                <a:gd name="T53" fmla="*/ 52 w 52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99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0 w 148"/>
                <a:gd name="T1" fmla="*/ 0 h 712"/>
                <a:gd name="T2" fmla="*/ 0 w 148"/>
                <a:gd name="T3" fmla="*/ 0 h 712"/>
                <a:gd name="T4" fmla="*/ 0 w 148"/>
                <a:gd name="T5" fmla="*/ 0 h 712"/>
                <a:gd name="T6" fmla="*/ 0 w 148"/>
                <a:gd name="T7" fmla="*/ 0 h 712"/>
                <a:gd name="T8" fmla="*/ 0 w 148"/>
                <a:gd name="T9" fmla="*/ 0 h 712"/>
                <a:gd name="T10" fmla="*/ 0 w 148"/>
                <a:gd name="T11" fmla="*/ 0 h 712"/>
                <a:gd name="T12" fmla="*/ 0 w 148"/>
                <a:gd name="T13" fmla="*/ 0 h 712"/>
                <a:gd name="T14" fmla="*/ 0 w 148"/>
                <a:gd name="T15" fmla="*/ 0 h 712"/>
                <a:gd name="T16" fmla="*/ 0 w 148"/>
                <a:gd name="T17" fmla="*/ 0 h 712"/>
                <a:gd name="T18" fmla="*/ 0 w 148"/>
                <a:gd name="T19" fmla="*/ 0 h 712"/>
                <a:gd name="T20" fmla="*/ 0 w 148"/>
                <a:gd name="T21" fmla="*/ 0 h 712"/>
                <a:gd name="T22" fmla="*/ 0 w 148"/>
                <a:gd name="T23" fmla="*/ 0 h 712"/>
                <a:gd name="T24" fmla="*/ 0 w 148"/>
                <a:gd name="T25" fmla="*/ 0 h 712"/>
                <a:gd name="T26" fmla="*/ 0 w 148"/>
                <a:gd name="T27" fmla="*/ 0 h 712"/>
                <a:gd name="T28" fmla="*/ 0 w 148"/>
                <a:gd name="T29" fmla="*/ 0 h 712"/>
                <a:gd name="T30" fmla="*/ 0 w 148"/>
                <a:gd name="T31" fmla="*/ 0 h 712"/>
                <a:gd name="T32" fmla="*/ 0 w 148"/>
                <a:gd name="T33" fmla="*/ 0 h 712"/>
                <a:gd name="T34" fmla="*/ 0 w 148"/>
                <a:gd name="T35" fmla="*/ 0 h 712"/>
                <a:gd name="T36" fmla="*/ 0 w 148"/>
                <a:gd name="T37" fmla="*/ 0 h 712"/>
                <a:gd name="T38" fmla="*/ 0 w 148"/>
                <a:gd name="T39" fmla="*/ 0 h 712"/>
                <a:gd name="T40" fmla="*/ 0 w 148"/>
                <a:gd name="T41" fmla="*/ 0 h 712"/>
                <a:gd name="T42" fmla="*/ 0 w 148"/>
                <a:gd name="T43" fmla="*/ 0 h 712"/>
                <a:gd name="T44" fmla="*/ 0 w 148"/>
                <a:gd name="T45" fmla="*/ 0 h 712"/>
                <a:gd name="T46" fmla="*/ 0 w 148"/>
                <a:gd name="T47" fmla="*/ 0 h 712"/>
                <a:gd name="T48" fmla="*/ 0 w 148"/>
                <a:gd name="T49" fmla="*/ 0 h 712"/>
                <a:gd name="T50" fmla="*/ 0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712"/>
                <a:gd name="T80" fmla="*/ 148 w 148"/>
                <a:gd name="T81" fmla="*/ 712 h 7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0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0 w 201"/>
                <a:gd name="T1" fmla="*/ 0 h 795"/>
                <a:gd name="T2" fmla="*/ 0 w 201"/>
                <a:gd name="T3" fmla="*/ 0 h 795"/>
                <a:gd name="T4" fmla="*/ 0 w 201"/>
                <a:gd name="T5" fmla="*/ 0 h 795"/>
                <a:gd name="T6" fmla="*/ 0 w 201"/>
                <a:gd name="T7" fmla="*/ 0 h 795"/>
                <a:gd name="T8" fmla="*/ 0 w 201"/>
                <a:gd name="T9" fmla="*/ 0 h 795"/>
                <a:gd name="T10" fmla="*/ 0 w 201"/>
                <a:gd name="T11" fmla="*/ 0 h 795"/>
                <a:gd name="T12" fmla="*/ 0 w 201"/>
                <a:gd name="T13" fmla="*/ 0 h 795"/>
                <a:gd name="T14" fmla="*/ 0 w 201"/>
                <a:gd name="T15" fmla="*/ 0 h 795"/>
                <a:gd name="T16" fmla="*/ 0 w 201"/>
                <a:gd name="T17" fmla="*/ 0 h 795"/>
                <a:gd name="T18" fmla="*/ 0 w 201"/>
                <a:gd name="T19" fmla="*/ 0 h 795"/>
                <a:gd name="T20" fmla="*/ 0 w 201"/>
                <a:gd name="T21" fmla="*/ 0 h 795"/>
                <a:gd name="T22" fmla="*/ 0 w 201"/>
                <a:gd name="T23" fmla="*/ 0 h 795"/>
                <a:gd name="T24" fmla="*/ 0 w 201"/>
                <a:gd name="T25" fmla="*/ 0 h 795"/>
                <a:gd name="T26" fmla="*/ 0 w 201"/>
                <a:gd name="T27" fmla="*/ 0 h 795"/>
                <a:gd name="T28" fmla="*/ 0 w 201"/>
                <a:gd name="T29" fmla="*/ 0 h 795"/>
                <a:gd name="T30" fmla="*/ 0 w 201"/>
                <a:gd name="T31" fmla="*/ 0 h 795"/>
                <a:gd name="T32" fmla="*/ 0 w 201"/>
                <a:gd name="T33" fmla="*/ 0 h 795"/>
                <a:gd name="T34" fmla="*/ 0 w 201"/>
                <a:gd name="T35" fmla="*/ 0 h 795"/>
                <a:gd name="T36" fmla="*/ 0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"/>
                <a:gd name="T58" fmla="*/ 0 h 795"/>
                <a:gd name="T59" fmla="*/ 201 w 201"/>
                <a:gd name="T60" fmla="*/ 795 h 7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1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0 w 129"/>
                <a:gd name="T1" fmla="*/ 0 h 622"/>
                <a:gd name="T2" fmla="*/ 0 w 129"/>
                <a:gd name="T3" fmla="*/ 0 h 622"/>
                <a:gd name="T4" fmla="*/ 0 w 129"/>
                <a:gd name="T5" fmla="*/ 0 h 622"/>
                <a:gd name="T6" fmla="*/ 0 w 129"/>
                <a:gd name="T7" fmla="*/ 0 h 622"/>
                <a:gd name="T8" fmla="*/ 0 w 129"/>
                <a:gd name="T9" fmla="*/ 0 h 622"/>
                <a:gd name="T10" fmla="*/ 0 w 129"/>
                <a:gd name="T11" fmla="*/ 0 h 622"/>
                <a:gd name="T12" fmla="*/ 0 w 129"/>
                <a:gd name="T13" fmla="*/ 0 h 622"/>
                <a:gd name="T14" fmla="*/ 0 w 129"/>
                <a:gd name="T15" fmla="*/ 0 h 622"/>
                <a:gd name="T16" fmla="*/ 0 w 129"/>
                <a:gd name="T17" fmla="*/ 0 h 622"/>
                <a:gd name="T18" fmla="*/ 0 w 129"/>
                <a:gd name="T19" fmla="*/ 0 h 622"/>
                <a:gd name="T20" fmla="*/ 0 w 129"/>
                <a:gd name="T21" fmla="*/ 0 h 622"/>
                <a:gd name="T22" fmla="*/ 0 w 129"/>
                <a:gd name="T23" fmla="*/ 0 h 622"/>
                <a:gd name="T24" fmla="*/ 0 w 129"/>
                <a:gd name="T25" fmla="*/ 0 h 622"/>
                <a:gd name="T26" fmla="*/ 0 w 129"/>
                <a:gd name="T27" fmla="*/ 0 h 622"/>
                <a:gd name="T28" fmla="*/ 0 w 129"/>
                <a:gd name="T29" fmla="*/ 0 h 622"/>
                <a:gd name="T30" fmla="*/ 0 w 129"/>
                <a:gd name="T31" fmla="*/ 0 h 622"/>
                <a:gd name="T32" fmla="*/ 0 w 129"/>
                <a:gd name="T33" fmla="*/ 0 h 622"/>
                <a:gd name="T34" fmla="*/ 0 w 129"/>
                <a:gd name="T35" fmla="*/ 0 h 622"/>
                <a:gd name="T36" fmla="*/ 0 w 129"/>
                <a:gd name="T37" fmla="*/ 0 h 622"/>
                <a:gd name="T38" fmla="*/ 0 w 129"/>
                <a:gd name="T39" fmla="*/ 0 h 622"/>
                <a:gd name="T40" fmla="*/ 0 w 129"/>
                <a:gd name="T41" fmla="*/ 0 h 622"/>
                <a:gd name="T42" fmla="*/ 0 w 129"/>
                <a:gd name="T43" fmla="*/ 0 h 622"/>
                <a:gd name="T44" fmla="*/ 0 w 129"/>
                <a:gd name="T45" fmla="*/ 0 h 622"/>
                <a:gd name="T46" fmla="*/ 0 w 129"/>
                <a:gd name="T47" fmla="*/ 0 h 622"/>
                <a:gd name="T48" fmla="*/ 0 w 129"/>
                <a:gd name="T49" fmla="*/ 0 h 622"/>
                <a:gd name="T50" fmla="*/ 0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9"/>
                <a:gd name="T79" fmla="*/ 0 h 622"/>
                <a:gd name="T80" fmla="*/ 129 w 129"/>
                <a:gd name="T81" fmla="*/ 622 h 6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2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0 h 531"/>
                <a:gd name="T6" fmla="*/ 0 w 110"/>
                <a:gd name="T7" fmla="*/ 0 h 531"/>
                <a:gd name="T8" fmla="*/ 0 w 110"/>
                <a:gd name="T9" fmla="*/ 0 h 531"/>
                <a:gd name="T10" fmla="*/ 0 w 110"/>
                <a:gd name="T11" fmla="*/ 0 h 531"/>
                <a:gd name="T12" fmla="*/ 0 w 110"/>
                <a:gd name="T13" fmla="*/ 0 h 531"/>
                <a:gd name="T14" fmla="*/ 0 w 110"/>
                <a:gd name="T15" fmla="*/ 0 h 531"/>
                <a:gd name="T16" fmla="*/ 0 w 110"/>
                <a:gd name="T17" fmla="*/ 0 h 531"/>
                <a:gd name="T18" fmla="*/ 0 w 110"/>
                <a:gd name="T19" fmla="*/ 0 h 531"/>
                <a:gd name="T20" fmla="*/ 0 w 110"/>
                <a:gd name="T21" fmla="*/ 0 h 531"/>
                <a:gd name="T22" fmla="*/ 0 w 110"/>
                <a:gd name="T23" fmla="*/ 0 h 531"/>
                <a:gd name="T24" fmla="*/ 0 w 110"/>
                <a:gd name="T25" fmla="*/ 0 h 531"/>
                <a:gd name="T26" fmla="*/ 0 w 110"/>
                <a:gd name="T27" fmla="*/ 0 h 531"/>
                <a:gd name="T28" fmla="*/ 0 w 110"/>
                <a:gd name="T29" fmla="*/ 0 h 531"/>
                <a:gd name="T30" fmla="*/ 0 w 110"/>
                <a:gd name="T31" fmla="*/ 0 h 531"/>
                <a:gd name="T32" fmla="*/ 0 w 110"/>
                <a:gd name="T33" fmla="*/ 0 h 531"/>
                <a:gd name="T34" fmla="*/ 0 w 110"/>
                <a:gd name="T35" fmla="*/ 0 h 531"/>
                <a:gd name="T36" fmla="*/ 0 w 110"/>
                <a:gd name="T37" fmla="*/ 0 h 531"/>
                <a:gd name="T38" fmla="*/ 0 w 110"/>
                <a:gd name="T39" fmla="*/ 0 h 531"/>
                <a:gd name="T40" fmla="*/ 0 w 110"/>
                <a:gd name="T41" fmla="*/ 0 h 531"/>
                <a:gd name="T42" fmla="*/ 0 w 110"/>
                <a:gd name="T43" fmla="*/ 0 h 531"/>
                <a:gd name="T44" fmla="*/ 0 w 110"/>
                <a:gd name="T45" fmla="*/ 0 h 531"/>
                <a:gd name="T46" fmla="*/ 0 w 110"/>
                <a:gd name="T47" fmla="*/ 0 h 531"/>
                <a:gd name="T48" fmla="*/ 0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"/>
                <a:gd name="T79" fmla="*/ 0 h 531"/>
                <a:gd name="T80" fmla="*/ 110 w 110"/>
                <a:gd name="T81" fmla="*/ 531 h 5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3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0 h 438"/>
                <a:gd name="T6" fmla="*/ 0 w 92"/>
                <a:gd name="T7" fmla="*/ 0 h 438"/>
                <a:gd name="T8" fmla="*/ 0 w 92"/>
                <a:gd name="T9" fmla="*/ 0 h 438"/>
                <a:gd name="T10" fmla="*/ 0 w 92"/>
                <a:gd name="T11" fmla="*/ 0 h 438"/>
                <a:gd name="T12" fmla="*/ 0 w 92"/>
                <a:gd name="T13" fmla="*/ 0 h 438"/>
                <a:gd name="T14" fmla="*/ 0 w 92"/>
                <a:gd name="T15" fmla="*/ 0 h 438"/>
                <a:gd name="T16" fmla="*/ 0 w 92"/>
                <a:gd name="T17" fmla="*/ 0 h 438"/>
                <a:gd name="T18" fmla="*/ 0 w 92"/>
                <a:gd name="T19" fmla="*/ 0 h 438"/>
                <a:gd name="T20" fmla="*/ 0 w 92"/>
                <a:gd name="T21" fmla="*/ 0 h 438"/>
                <a:gd name="T22" fmla="*/ 0 w 92"/>
                <a:gd name="T23" fmla="*/ 0 h 438"/>
                <a:gd name="T24" fmla="*/ 0 w 92"/>
                <a:gd name="T25" fmla="*/ 0 h 438"/>
                <a:gd name="T26" fmla="*/ 0 w 92"/>
                <a:gd name="T27" fmla="*/ 0 h 438"/>
                <a:gd name="T28" fmla="*/ 0 w 92"/>
                <a:gd name="T29" fmla="*/ 0 h 438"/>
                <a:gd name="T30" fmla="*/ 0 w 92"/>
                <a:gd name="T31" fmla="*/ 0 h 438"/>
                <a:gd name="T32" fmla="*/ 0 w 92"/>
                <a:gd name="T33" fmla="*/ 0 h 438"/>
                <a:gd name="T34" fmla="*/ 0 w 92"/>
                <a:gd name="T35" fmla="*/ 0 h 438"/>
                <a:gd name="T36" fmla="*/ 0 w 92"/>
                <a:gd name="T37" fmla="*/ 0 h 438"/>
                <a:gd name="T38" fmla="*/ 0 w 92"/>
                <a:gd name="T39" fmla="*/ 0 h 438"/>
                <a:gd name="T40" fmla="*/ 0 w 92"/>
                <a:gd name="T41" fmla="*/ 0 h 438"/>
                <a:gd name="T42" fmla="*/ 0 w 92"/>
                <a:gd name="T43" fmla="*/ 0 h 438"/>
                <a:gd name="T44" fmla="*/ 0 w 92"/>
                <a:gd name="T45" fmla="*/ 0 h 438"/>
                <a:gd name="T46" fmla="*/ 0 w 92"/>
                <a:gd name="T47" fmla="*/ 0 h 438"/>
                <a:gd name="T48" fmla="*/ 0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438"/>
                <a:gd name="T80" fmla="*/ 92 w 92"/>
                <a:gd name="T81" fmla="*/ 438 h 4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4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0 h 347"/>
                <a:gd name="T8" fmla="*/ 0 w 73"/>
                <a:gd name="T9" fmla="*/ 0 h 347"/>
                <a:gd name="T10" fmla="*/ 0 w 73"/>
                <a:gd name="T11" fmla="*/ 0 h 347"/>
                <a:gd name="T12" fmla="*/ 0 w 73"/>
                <a:gd name="T13" fmla="*/ 0 h 347"/>
                <a:gd name="T14" fmla="*/ 0 w 73"/>
                <a:gd name="T15" fmla="*/ 0 h 347"/>
                <a:gd name="T16" fmla="*/ 0 w 73"/>
                <a:gd name="T17" fmla="*/ 0 h 347"/>
                <a:gd name="T18" fmla="*/ 0 w 73"/>
                <a:gd name="T19" fmla="*/ 0 h 347"/>
                <a:gd name="T20" fmla="*/ 0 w 73"/>
                <a:gd name="T21" fmla="*/ 0 h 347"/>
                <a:gd name="T22" fmla="*/ 0 w 73"/>
                <a:gd name="T23" fmla="*/ 0 h 347"/>
                <a:gd name="T24" fmla="*/ 0 w 73"/>
                <a:gd name="T25" fmla="*/ 0 h 347"/>
                <a:gd name="T26" fmla="*/ 0 w 73"/>
                <a:gd name="T27" fmla="*/ 0 h 347"/>
                <a:gd name="T28" fmla="*/ 0 w 73"/>
                <a:gd name="T29" fmla="*/ 0 h 347"/>
                <a:gd name="T30" fmla="*/ 0 w 73"/>
                <a:gd name="T31" fmla="*/ 0 h 347"/>
                <a:gd name="T32" fmla="*/ 0 w 73"/>
                <a:gd name="T33" fmla="*/ 0 h 347"/>
                <a:gd name="T34" fmla="*/ 0 w 73"/>
                <a:gd name="T35" fmla="*/ 0 h 347"/>
                <a:gd name="T36" fmla="*/ 0 w 73"/>
                <a:gd name="T37" fmla="*/ 0 h 347"/>
                <a:gd name="T38" fmla="*/ 0 w 73"/>
                <a:gd name="T39" fmla="*/ 0 h 347"/>
                <a:gd name="T40" fmla="*/ 0 w 73"/>
                <a:gd name="T41" fmla="*/ 0 h 347"/>
                <a:gd name="T42" fmla="*/ 0 w 73"/>
                <a:gd name="T43" fmla="*/ 0 h 347"/>
                <a:gd name="T44" fmla="*/ 0 w 73"/>
                <a:gd name="T45" fmla="*/ 0 h 347"/>
                <a:gd name="T46" fmla="*/ 0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"/>
                <a:gd name="T79" fmla="*/ 0 h 347"/>
                <a:gd name="T80" fmla="*/ 73 w 73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5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0 h 256"/>
                <a:gd name="T8" fmla="*/ 0 w 52"/>
                <a:gd name="T9" fmla="*/ 0 h 256"/>
                <a:gd name="T10" fmla="*/ 0 w 52"/>
                <a:gd name="T11" fmla="*/ 0 h 256"/>
                <a:gd name="T12" fmla="*/ 0 w 52"/>
                <a:gd name="T13" fmla="*/ 0 h 256"/>
                <a:gd name="T14" fmla="*/ 0 w 52"/>
                <a:gd name="T15" fmla="*/ 0 h 256"/>
                <a:gd name="T16" fmla="*/ 0 w 52"/>
                <a:gd name="T17" fmla="*/ 0 h 256"/>
                <a:gd name="T18" fmla="*/ 0 w 52"/>
                <a:gd name="T19" fmla="*/ 0 h 256"/>
                <a:gd name="T20" fmla="*/ 0 w 52"/>
                <a:gd name="T21" fmla="*/ 0 h 256"/>
                <a:gd name="T22" fmla="*/ 0 w 52"/>
                <a:gd name="T23" fmla="*/ 0 h 256"/>
                <a:gd name="T24" fmla="*/ 0 w 52"/>
                <a:gd name="T25" fmla="*/ 0 h 256"/>
                <a:gd name="T26" fmla="*/ 0 w 52"/>
                <a:gd name="T27" fmla="*/ 0 h 256"/>
                <a:gd name="T28" fmla="*/ 0 w 52"/>
                <a:gd name="T29" fmla="*/ 0 h 256"/>
                <a:gd name="T30" fmla="*/ 0 w 52"/>
                <a:gd name="T31" fmla="*/ 0 h 256"/>
                <a:gd name="T32" fmla="*/ 0 w 52"/>
                <a:gd name="T33" fmla="*/ 0 h 256"/>
                <a:gd name="T34" fmla="*/ 0 w 52"/>
                <a:gd name="T35" fmla="*/ 0 h 256"/>
                <a:gd name="T36" fmla="*/ 0 w 52"/>
                <a:gd name="T37" fmla="*/ 0 h 256"/>
                <a:gd name="T38" fmla="*/ 0 w 52"/>
                <a:gd name="T39" fmla="*/ 0 h 256"/>
                <a:gd name="T40" fmla="*/ 0 w 52"/>
                <a:gd name="T41" fmla="*/ 0 h 256"/>
                <a:gd name="T42" fmla="*/ 0 w 52"/>
                <a:gd name="T43" fmla="*/ 0 h 256"/>
                <a:gd name="T44" fmla="*/ 0 w 52"/>
                <a:gd name="T45" fmla="*/ 0 h 256"/>
                <a:gd name="T46" fmla="*/ 0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256"/>
                <a:gd name="T80" fmla="*/ 52 w 52"/>
                <a:gd name="T81" fmla="*/ 256 h 2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6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0 w 176"/>
                <a:gd name="T1" fmla="*/ 0 h 693"/>
                <a:gd name="T2" fmla="*/ 0 w 176"/>
                <a:gd name="T3" fmla="*/ 0 h 693"/>
                <a:gd name="T4" fmla="*/ 0 w 176"/>
                <a:gd name="T5" fmla="*/ 0 h 693"/>
                <a:gd name="T6" fmla="*/ 0 w 176"/>
                <a:gd name="T7" fmla="*/ 0 h 693"/>
                <a:gd name="T8" fmla="*/ 0 w 176"/>
                <a:gd name="T9" fmla="*/ 0 h 693"/>
                <a:gd name="T10" fmla="*/ 0 w 176"/>
                <a:gd name="T11" fmla="*/ 0 h 693"/>
                <a:gd name="T12" fmla="*/ 0 w 176"/>
                <a:gd name="T13" fmla="*/ 0 h 693"/>
                <a:gd name="T14" fmla="*/ 0 w 176"/>
                <a:gd name="T15" fmla="*/ 0 h 693"/>
                <a:gd name="T16" fmla="*/ 0 w 176"/>
                <a:gd name="T17" fmla="*/ 0 h 693"/>
                <a:gd name="T18" fmla="*/ 0 w 176"/>
                <a:gd name="T19" fmla="*/ 0 h 693"/>
                <a:gd name="T20" fmla="*/ 0 w 176"/>
                <a:gd name="T21" fmla="*/ 0 h 693"/>
                <a:gd name="T22" fmla="*/ 0 w 176"/>
                <a:gd name="T23" fmla="*/ 0 h 693"/>
                <a:gd name="T24" fmla="*/ 0 w 176"/>
                <a:gd name="T25" fmla="*/ 0 h 693"/>
                <a:gd name="T26" fmla="*/ 0 w 176"/>
                <a:gd name="T27" fmla="*/ 0 h 693"/>
                <a:gd name="T28" fmla="*/ 0 w 176"/>
                <a:gd name="T29" fmla="*/ 0 h 693"/>
                <a:gd name="T30" fmla="*/ 0 w 176"/>
                <a:gd name="T31" fmla="*/ 0 h 693"/>
                <a:gd name="T32" fmla="*/ 0 w 176"/>
                <a:gd name="T33" fmla="*/ 0 h 693"/>
                <a:gd name="T34" fmla="*/ 0 w 176"/>
                <a:gd name="T35" fmla="*/ 0 h 693"/>
                <a:gd name="T36" fmla="*/ 0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93"/>
                <a:gd name="T59" fmla="*/ 176 w 176"/>
                <a:gd name="T60" fmla="*/ 693 h 6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7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0 w 149"/>
                <a:gd name="T1" fmla="*/ 0 h 592"/>
                <a:gd name="T2" fmla="*/ 0 w 149"/>
                <a:gd name="T3" fmla="*/ 0 h 592"/>
                <a:gd name="T4" fmla="*/ 0 w 149"/>
                <a:gd name="T5" fmla="*/ 0 h 592"/>
                <a:gd name="T6" fmla="*/ 0 w 149"/>
                <a:gd name="T7" fmla="*/ 0 h 592"/>
                <a:gd name="T8" fmla="*/ 0 w 149"/>
                <a:gd name="T9" fmla="*/ 0 h 592"/>
                <a:gd name="T10" fmla="*/ 0 w 149"/>
                <a:gd name="T11" fmla="*/ 0 h 592"/>
                <a:gd name="T12" fmla="*/ 0 w 149"/>
                <a:gd name="T13" fmla="*/ 0 h 592"/>
                <a:gd name="T14" fmla="*/ 0 w 149"/>
                <a:gd name="T15" fmla="*/ 0 h 592"/>
                <a:gd name="T16" fmla="*/ 0 w 149"/>
                <a:gd name="T17" fmla="*/ 0 h 592"/>
                <a:gd name="T18" fmla="*/ 0 w 149"/>
                <a:gd name="T19" fmla="*/ 0 h 592"/>
                <a:gd name="T20" fmla="*/ 0 w 149"/>
                <a:gd name="T21" fmla="*/ 0 h 592"/>
                <a:gd name="T22" fmla="*/ 0 w 149"/>
                <a:gd name="T23" fmla="*/ 0 h 592"/>
                <a:gd name="T24" fmla="*/ 0 w 149"/>
                <a:gd name="T25" fmla="*/ 0 h 592"/>
                <a:gd name="T26" fmla="*/ 0 w 149"/>
                <a:gd name="T27" fmla="*/ 0 h 592"/>
                <a:gd name="T28" fmla="*/ 0 w 149"/>
                <a:gd name="T29" fmla="*/ 0 h 592"/>
                <a:gd name="T30" fmla="*/ 0 w 149"/>
                <a:gd name="T31" fmla="*/ 0 h 592"/>
                <a:gd name="T32" fmla="*/ 0 w 149"/>
                <a:gd name="T33" fmla="*/ 0 h 592"/>
                <a:gd name="T34" fmla="*/ 0 w 149"/>
                <a:gd name="T35" fmla="*/ 0 h 592"/>
                <a:gd name="T36" fmla="*/ 0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"/>
                <a:gd name="T58" fmla="*/ 0 h 592"/>
                <a:gd name="T59" fmla="*/ 149 w 149"/>
                <a:gd name="T60" fmla="*/ 592 h 5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8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0 w 124"/>
                <a:gd name="T1" fmla="*/ 0 h 490"/>
                <a:gd name="T2" fmla="*/ 0 w 124"/>
                <a:gd name="T3" fmla="*/ 0 h 490"/>
                <a:gd name="T4" fmla="*/ 0 w 124"/>
                <a:gd name="T5" fmla="*/ 0 h 490"/>
                <a:gd name="T6" fmla="*/ 0 w 124"/>
                <a:gd name="T7" fmla="*/ 0 h 490"/>
                <a:gd name="T8" fmla="*/ 0 w 124"/>
                <a:gd name="T9" fmla="*/ 0 h 490"/>
                <a:gd name="T10" fmla="*/ 0 w 124"/>
                <a:gd name="T11" fmla="*/ 0 h 490"/>
                <a:gd name="T12" fmla="*/ 0 w 124"/>
                <a:gd name="T13" fmla="*/ 0 h 490"/>
                <a:gd name="T14" fmla="*/ 0 w 124"/>
                <a:gd name="T15" fmla="*/ 0 h 490"/>
                <a:gd name="T16" fmla="*/ 0 w 124"/>
                <a:gd name="T17" fmla="*/ 0 h 490"/>
                <a:gd name="T18" fmla="*/ 0 w 124"/>
                <a:gd name="T19" fmla="*/ 0 h 490"/>
                <a:gd name="T20" fmla="*/ 0 w 124"/>
                <a:gd name="T21" fmla="*/ 0 h 490"/>
                <a:gd name="T22" fmla="*/ 0 w 124"/>
                <a:gd name="T23" fmla="*/ 0 h 490"/>
                <a:gd name="T24" fmla="*/ 0 w 124"/>
                <a:gd name="T25" fmla="*/ 0 h 490"/>
                <a:gd name="T26" fmla="*/ 0 w 124"/>
                <a:gd name="T27" fmla="*/ 0 h 490"/>
                <a:gd name="T28" fmla="*/ 0 w 124"/>
                <a:gd name="T29" fmla="*/ 0 h 490"/>
                <a:gd name="T30" fmla="*/ 0 w 124"/>
                <a:gd name="T31" fmla="*/ 0 h 490"/>
                <a:gd name="T32" fmla="*/ 0 w 124"/>
                <a:gd name="T33" fmla="*/ 0 h 490"/>
                <a:gd name="T34" fmla="*/ 0 w 124"/>
                <a:gd name="T35" fmla="*/ 0 h 490"/>
                <a:gd name="T36" fmla="*/ 0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490"/>
                <a:gd name="T59" fmla="*/ 124 w 124"/>
                <a:gd name="T60" fmla="*/ 490 h 4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09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0 w 99"/>
                <a:gd name="T1" fmla="*/ 0 h 389"/>
                <a:gd name="T2" fmla="*/ 0 w 99"/>
                <a:gd name="T3" fmla="*/ 0 h 389"/>
                <a:gd name="T4" fmla="*/ 0 w 99"/>
                <a:gd name="T5" fmla="*/ 0 h 389"/>
                <a:gd name="T6" fmla="*/ 0 w 99"/>
                <a:gd name="T7" fmla="*/ 0 h 389"/>
                <a:gd name="T8" fmla="*/ 0 w 99"/>
                <a:gd name="T9" fmla="*/ 0 h 389"/>
                <a:gd name="T10" fmla="*/ 0 w 99"/>
                <a:gd name="T11" fmla="*/ 0 h 389"/>
                <a:gd name="T12" fmla="*/ 0 w 99"/>
                <a:gd name="T13" fmla="*/ 0 h 389"/>
                <a:gd name="T14" fmla="*/ 0 w 99"/>
                <a:gd name="T15" fmla="*/ 0 h 389"/>
                <a:gd name="T16" fmla="*/ 0 w 99"/>
                <a:gd name="T17" fmla="*/ 0 h 389"/>
                <a:gd name="T18" fmla="*/ 0 w 99"/>
                <a:gd name="T19" fmla="*/ 0 h 389"/>
                <a:gd name="T20" fmla="*/ 0 w 99"/>
                <a:gd name="T21" fmla="*/ 0 h 389"/>
                <a:gd name="T22" fmla="*/ 0 w 99"/>
                <a:gd name="T23" fmla="*/ 0 h 389"/>
                <a:gd name="T24" fmla="*/ 0 w 99"/>
                <a:gd name="T25" fmla="*/ 0 h 389"/>
                <a:gd name="T26" fmla="*/ 0 w 99"/>
                <a:gd name="T27" fmla="*/ 0 h 389"/>
                <a:gd name="T28" fmla="*/ 0 w 99"/>
                <a:gd name="T29" fmla="*/ 0 h 389"/>
                <a:gd name="T30" fmla="*/ 0 w 99"/>
                <a:gd name="T31" fmla="*/ 0 h 389"/>
                <a:gd name="T32" fmla="*/ 0 w 99"/>
                <a:gd name="T33" fmla="*/ 0 h 389"/>
                <a:gd name="T34" fmla="*/ 0 w 99"/>
                <a:gd name="T35" fmla="*/ 0 h 389"/>
                <a:gd name="T36" fmla="*/ 0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9"/>
                <a:gd name="T58" fmla="*/ 0 h 389"/>
                <a:gd name="T59" fmla="*/ 99 w 99"/>
                <a:gd name="T60" fmla="*/ 389 h 38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0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0 w 72"/>
                <a:gd name="T1" fmla="*/ 0 h 287"/>
                <a:gd name="T2" fmla="*/ 0 w 72"/>
                <a:gd name="T3" fmla="*/ 0 h 287"/>
                <a:gd name="T4" fmla="*/ 0 w 72"/>
                <a:gd name="T5" fmla="*/ 0 h 287"/>
                <a:gd name="T6" fmla="*/ 0 w 72"/>
                <a:gd name="T7" fmla="*/ 0 h 287"/>
                <a:gd name="T8" fmla="*/ 0 w 72"/>
                <a:gd name="T9" fmla="*/ 0 h 287"/>
                <a:gd name="T10" fmla="*/ 0 w 72"/>
                <a:gd name="T11" fmla="*/ 0 h 287"/>
                <a:gd name="T12" fmla="*/ 0 w 72"/>
                <a:gd name="T13" fmla="*/ 0 h 287"/>
                <a:gd name="T14" fmla="*/ 0 w 72"/>
                <a:gd name="T15" fmla="*/ 0 h 287"/>
                <a:gd name="T16" fmla="*/ 0 w 72"/>
                <a:gd name="T17" fmla="*/ 0 h 287"/>
                <a:gd name="T18" fmla="*/ 0 w 72"/>
                <a:gd name="T19" fmla="*/ 0 h 287"/>
                <a:gd name="T20" fmla="*/ 0 w 72"/>
                <a:gd name="T21" fmla="*/ 0 h 287"/>
                <a:gd name="T22" fmla="*/ 0 w 72"/>
                <a:gd name="T23" fmla="*/ 0 h 287"/>
                <a:gd name="T24" fmla="*/ 0 w 72"/>
                <a:gd name="T25" fmla="*/ 0 h 287"/>
                <a:gd name="T26" fmla="*/ 0 w 72"/>
                <a:gd name="T27" fmla="*/ 0 h 287"/>
                <a:gd name="T28" fmla="*/ 0 w 72"/>
                <a:gd name="T29" fmla="*/ 0 h 287"/>
                <a:gd name="T30" fmla="*/ 0 w 72"/>
                <a:gd name="T31" fmla="*/ 0 h 287"/>
                <a:gd name="T32" fmla="*/ 0 w 72"/>
                <a:gd name="T33" fmla="*/ 0 h 287"/>
                <a:gd name="T34" fmla="*/ 0 w 72"/>
                <a:gd name="T35" fmla="*/ 0 h 287"/>
                <a:gd name="T36" fmla="*/ 0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287"/>
                <a:gd name="T59" fmla="*/ 72 w 72"/>
                <a:gd name="T60" fmla="*/ 287 h 2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1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2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0 h 418"/>
                <a:gd name="T4" fmla="*/ 0 w 354"/>
                <a:gd name="T5" fmla="*/ 0 h 418"/>
                <a:gd name="T6" fmla="*/ 0 w 354"/>
                <a:gd name="T7" fmla="*/ 0 h 418"/>
                <a:gd name="T8" fmla="*/ 0 w 354"/>
                <a:gd name="T9" fmla="*/ 0 h 418"/>
                <a:gd name="T10" fmla="*/ 0 w 354"/>
                <a:gd name="T11" fmla="*/ 0 h 418"/>
                <a:gd name="T12" fmla="*/ 0 w 354"/>
                <a:gd name="T13" fmla="*/ 0 h 418"/>
                <a:gd name="T14" fmla="*/ 0 w 354"/>
                <a:gd name="T15" fmla="*/ 0 h 418"/>
                <a:gd name="T16" fmla="*/ 0 w 354"/>
                <a:gd name="T17" fmla="*/ 0 h 418"/>
                <a:gd name="T18" fmla="*/ 0 w 354"/>
                <a:gd name="T19" fmla="*/ 0 h 418"/>
                <a:gd name="T20" fmla="*/ 0 w 354"/>
                <a:gd name="T21" fmla="*/ 0 h 418"/>
                <a:gd name="T22" fmla="*/ 0 w 354"/>
                <a:gd name="T23" fmla="*/ 0 h 418"/>
                <a:gd name="T24" fmla="*/ 0 w 354"/>
                <a:gd name="T25" fmla="*/ 0 h 418"/>
                <a:gd name="T26" fmla="*/ 0 w 354"/>
                <a:gd name="T27" fmla="*/ 0 h 418"/>
                <a:gd name="T28" fmla="*/ 0 w 354"/>
                <a:gd name="T29" fmla="*/ 0 h 418"/>
                <a:gd name="T30" fmla="*/ 0 w 354"/>
                <a:gd name="T31" fmla="*/ 0 h 418"/>
                <a:gd name="T32" fmla="*/ 0 w 354"/>
                <a:gd name="T33" fmla="*/ 0 h 418"/>
                <a:gd name="T34" fmla="*/ 0 w 354"/>
                <a:gd name="T35" fmla="*/ 0 h 418"/>
                <a:gd name="T36" fmla="*/ 0 w 354"/>
                <a:gd name="T37" fmla="*/ 0 h 418"/>
                <a:gd name="T38" fmla="*/ 0 w 354"/>
                <a:gd name="T39" fmla="*/ 0 h 418"/>
                <a:gd name="T40" fmla="*/ 0 w 354"/>
                <a:gd name="T41" fmla="*/ 0 h 418"/>
                <a:gd name="T42" fmla="*/ 0 w 354"/>
                <a:gd name="T43" fmla="*/ 0 h 418"/>
                <a:gd name="T44" fmla="*/ 0 w 354"/>
                <a:gd name="T45" fmla="*/ 0 h 418"/>
                <a:gd name="T46" fmla="*/ 0 w 354"/>
                <a:gd name="T47" fmla="*/ 0 h 418"/>
                <a:gd name="T48" fmla="*/ 0 w 354"/>
                <a:gd name="T49" fmla="*/ 0 h 418"/>
                <a:gd name="T50" fmla="*/ 0 w 354"/>
                <a:gd name="T51" fmla="*/ 0 h 418"/>
                <a:gd name="T52" fmla="*/ 0 w 354"/>
                <a:gd name="T53" fmla="*/ 0 h 418"/>
                <a:gd name="T54" fmla="*/ 0 w 354"/>
                <a:gd name="T55" fmla="*/ 0 h 418"/>
                <a:gd name="T56" fmla="*/ 0 w 354"/>
                <a:gd name="T57" fmla="*/ 0 h 418"/>
                <a:gd name="T58" fmla="*/ 0 w 354"/>
                <a:gd name="T59" fmla="*/ 0 h 418"/>
                <a:gd name="T60" fmla="*/ 0 w 354"/>
                <a:gd name="T61" fmla="*/ 0 h 418"/>
                <a:gd name="T62" fmla="*/ 0 w 354"/>
                <a:gd name="T63" fmla="*/ 0 h 418"/>
                <a:gd name="T64" fmla="*/ 0 w 354"/>
                <a:gd name="T65" fmla="*/ 0 h 418"/>
                <a:gd name="T66" fmla="*/ 0 w 354"/>
                <a:gd name="T67" fmla="*/ 0 h 418"/>
                <a:gd name="T68" fmla="*/ 0 w 354"/>
                <a:gd name="T69" fmla="*/ 0 h 418"/>
                <a:gd name="T70" fmla="*/ 0 w 354"/>
                <a:gd name="T71" fmla="*/ 0 h 418"/>
                <a:gd name="T72" fmla="*/ 0 w 354"/>
                <a:gd name="T73" fmla="*/ 0 h 418"/>
                <a:gd name="T74" fmla="*/ 0 w 354"/>
                <a:gd name="T75" fmla="*/ 0 h 418"/>
                <a:gd name="T76" fmla="*/ 0 w 354"/>
                <a:gd name="T77" fmla="*/ 0 h 418"/>
                <a:gd name="T78" fmla="*/ 0 w 354"/>
                <a:gd name="T79" fmla="*/ 0 h 418"/>
                <a:gd name="T80" fmla="*/ 0 w 354"/>
                <a:gd name="T81" fmla="*/ 0 h 418"/>
                <a:gd name="T82" fmla="*/ 0 w 354"/>
                <a:gd name="T83" fmla="*/ 0 h 418"/>
                <a:gd name="T84" fmla="*/ 0 w 354"/>
                <a:gd name="T85" fmla="*/ 0 h 418"/>
                <a:gd name="T86" fmla="*/ 0 w 354"/>
                <a:gd name="T87" fmla="*/ 0 h 418"/>
                <a:gd name="T88" fmla="*/ 0 w 354"/>
                <a:gd name="T89" fmla="*/ 0 h 418"/>
                <a:gd name="T90" fmla="*/ 0 w 354"/>
                <a:gd name="T91" fmla="*/ 0 h 418"/>
                <a:gd name="T92" fmla="*/ 0 w 354"/>
                <a:gd name="T93" fmla="*/ 0 h 418"/>
                <a:gd name="T94" fmla="*/ 0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4"/>
                <a:gd name="T148" fmla="*/ 0 h 418"/>
                <a:gd name="T149" fmla="*/ 354 w 354"/>
                <a:gd name="T150" fmla="*/ 418 h 41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3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4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0 h 79"/>
                <a:gd name="T2" fmla="*/ 0 w 290"/>
                <a:gd name="T3" fmla="*/ 0 h 79"/>
                <a:gd name="T4" fmla="*/ 0 w 290"/>
                <a:gd name="T5" fmla="*/ 0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0 w 290"/>
                <a:gd name="T17" fmla="*/ 0 h 79"/>
                <a:gd name="T18" fmla="*/ 0 w 290"/>
                <a:gd name="T19" fmla="*/ 0 h 79"/>
                <a:gd name="T20" fmla="*/ 0 w 290"/>
                <a:gd name="T21" fmla="*/ 0 h 79"/>
                <a:gd name="T22" fmla="*/ 0 w 290"/>
                <a:gd name="T23" fmla="*/ 0 h 79"/>
                <a:gd name="T24" fmla="*/ 0 w 290"/>
                <a:gd name="T25" fmla="*/ 0 h 79"/>
                <a:gd name="T26" fmla="*/ 0 w 290"/>
                <a:gd name="T27" fmla="*/ 0 h 79"/>
                <a:gd name="T28" fmla="*/ 0 w 290"/>
                <a:gd name="T29" fmla="*/ 0 h 79"/>
                <a:gd name="T30" fmla="*/ 0 w 290"/>
                <a:gd name="T31" fmla="*/ 0 h 79"/>
                <a:gd name="T32" fmla="*/ 0 w 290"/>
                <a:gd name="T33" fmla="*/ 0 h 79"/>
                <a:gd name="T34" fmla="*/ 0 w 290"/>
                <a:gd name="T35" fmla="*/ 0 h 79"/>
                <a:gd name="T36" fmla="*/ 0 w 290"/>
                <a:gd name="T37" fmla="*/ 0 h 79"/>
                <a:gd name="T38" fmla="*/ 0 w 290"/>
                <a:gd name="T39" fmla="*/ 0 h 79"/>
                <a:gd name="T40" fmla="*/ 0 w 290"/>
                <a:gd name="T41" fmla="*/ 0 h 79"/>
                <a:gd name="T42" fmla="*/ 0 w 290"/>
                <a:gd name="T43" fmla="*/ 0 h 79"/>
                <a:gd name="T44" fmla="*/ 0 w 290"/>
                <a:gd name="T45" fmla="*/ 0 h 79"/>
                <a:gd name="T46" fmla="*/ 0 w 290"/>
                <a:gd name="T47" fmla="*/ 0 h 79"/>
                <a:gd name="T48" fmla="*/ 0 w 290"/>
                <a:gd name="T49" fmla="*/ 0 h 79"/>
                <a:gd name="T50" fmla="*/ 0 w 290"/>
                <a:gd name="T51" fmla="*/ 0 h 79"/>
                <a:gd name="T52" fmla="*/ 0 w 290"/>
                <a:gd name="T53" fmla="*/ 0 h 79"/>
                <a:gd name="T54" fmla="*/ 0 w 290"/>
                <a:gd name="T55" fmla="*/ 0 h 79"/>
                <a:gd name="T56" fmla="*/ 0 w 290"/>
                <a:gd name="T57" fmla="*/ 0 h 79"/>
                <a:gd name="T58" fmla="*/ 0 w 290"/>
                <a:gd name="T59" fmla="*/ 0 h 79"/>
                <a:gd name="T60" fmla="*/ 0 w 290"/>
                <a:gd name="T61" fmla="*/ 0 h 79"/>
                <a:gd name="T62" fmla="*/ 0 w 290"/>
                <a:gd name="T63" fmla="*/ 0 h 79"/>
                <a:gd name="T64" fmla="*/ 0 w 290"/>
                <a:gd name="T65" fmla="*/ 0 h 79"/>
                <a:gd name="T66" fmla="*/ 0 w 290"/>
                <a:gd name="T67" fmla="*/ 0 h 79"/>
                <a:gd name="T68" fmla="*/ 0 w 290"/>
                <a:gd name="T69" fmla="*/ 0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0"/>
                <a:gd name="T106" fmla="*/ 0 h 79"/>
                <a:gd name="T107" fmla="*/ 290 w 290"/>
                <a:gd name="T108" fmla="*/ 79 h 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5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0 h 868"/>
                <a:gd name="T4" fmla="*/ 0 w 469"/>
                <a:gd name="T5" fmla="*/ 0 h 868"/>
                <a:gd name="T6" fmla="*/ 0 w 469"/>
                <a:gd name="T7" fmla="*/ 0 h 868"/>
                <a:gd name="T8" fmla="*/ 0 w 469"/>
                <a:gd name="T9" fmla="*/ 0 h 868"/>
                <a:gd name="T10" fmla="*/ 0 w 469"/>
                <a:gd name="T11" fmla="*/ 0 h 868"/>
                <a:gd name="T12" fmla="*/ 0 w 469"/>
                <a:gd name="T13" fmla="*/ 0 h 868"/>
                <a:gd name="T14" fmla="*/ 0 w 469"/>
                <a:gd name="T15" fmla="*/ 0 h 868"/>
                <a:gd name="T16" fmla="*/ 0 w 469"/>
                <a:gd name="T17" fmla="*/ 0 h 868"/>
                <a:gd name="T18" fmla="*/ 0 w 469"/>
                <a:gd name="T19" fmla="*/ 0 h 868"/>
                <a:gd name="T20" fmla="*/ 0 w 469"/>
                <a:gd name="T21" fmla="*/ 0 h 868"/>
                <a:gd name="T22" fmla="*/ 0 w 469"/>
                <a:gd name="T23" fmla="*/ 0 h 868"/>
                <a:gd name="T24" fmla="*/ 0 w 469"/>
                <a:gd name="T25" fmla="*/ 0 h 868"/>
                <a:gd name="T26" fmla="*/ 0 w 469"/>
                <a:gd name="T27" fmla="*/ 0 h 868"/>
                <a:gd name="T28" fmla="*/ 0 w 469"/>
                <a:gd name="T29" fmla="*/ 0 h 868"/>
                <a:gd name="T30" fmla="*/ 0 w 469"/>
                <a:gd name="T31" fmla="*/ 0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9"/>
                <a:gd name="T55" fmla="*/ 0 h 868"/>
                <a:gd name="T56" fmla="*/ 469 w 469"/>
                <a:gd name="T57" fmla="*/ 868 h 8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6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0 h 118"/>
                <a:gd name="T2" fmla="*/ 0 w 604"/>
                <a:gd name="T3" fmla="*/ 0 h 118"/>
                <a:gd name="T4" fmla="*/ 0 w 604"/>
                <a:gd name="T5" fmla="*/ 0 h 118"/>
                <a:gd name="T6" fmla="*/ 0 w 604"/>
                <a:gd name="T7" fmla="*/ 0 h 118"/>
                <a:gd name="T8" fmla="*/ 0 w 604"/>
                <a:gd name="T9" fmla="*/ 0 h 118"/>
                <a:gd name="T10" fmla="*/ 0 w 604"/>
                <a:gd name="T11" fmla="*/ 0 h 118"/>
                <a:gd name="T12" fmla="*/ 0 w 604"/>
                <a:gd name="T13" fmla="*/ 0 h 118"/>
                <a:gd name="T14" fmla="*/ 0 w 604"/>
                <a:gd name="T15" fmla="*/ 0 h 118"/>
                <a:gd name="T16" fmla="*/ 0 w 604"/>
                <a:gd name="T17" fmla="*/ 0 h 118"/>
                <a:gd name="T18" fmla="*/ 0 w 604"/>
                <a:gd name="T19" fmla="*/ 0 h 118"/>
                <a:gd name="T20" fmla="*/ 0 w 604"/>
                <a:gd name="T21" fmla="*/ 0 h 118"/>
                <a:gd name="T22" fmla="*/ 0 w 604"/>
                <a:gd name="T23" fmla="*/ 0 h 118"/>
                <a:gd name="T24" fmla="*/ 0 w 604"/>
                <a:gd name="T25" fmla="*/ 0 h 118"/>
                <a:gd name="T26" fmla="*/ 0 w 604"/>
                <a:gd name="T27" fmla="*/ 0 h 118"/>
                <a:gd name="T28" fmla="*/ 0 w 604"/>
                <a:gd name="T29" fmla="*/ 0 h 118"/>
                <a:gd name="T30" fmla="*/ 0 w 604"/>
                <a:gd name="T31" fmla="*/ 0 h 118"/>
                <a:gd name="T32" fmla="*/ 0 w 604"/>
                <a:gd name="T33" fmla="*/ 0 h 118"/>
                <a:gd name="T34" fmla="*/ 0 w 604"/>
                <a:gd name="T35" fmla="*/ 0 h 118"/>
                <a:gd name="T36" fmla="*/ 0 w 604"/>
                <a:gd name="T37" fmla="*/ 0 h 118"/>
                <a:gd name="T38" fmla="*/ 0 w 604"/>
                <a:gd name="T39" fmla="*/ 0 h 118"/>
                <a:gd name="T40" fmla="*/ 0 w 604"/>
                <a:gd name="T41" fmla="*/ 0 h 118"/>
                <a:gd name="T42" fmla="*/ 0 w 604"/>
                <a:gd name="T43" fmla="*/ 0 h 118"/>
                <a:gd name="T44" fmla="*/ 0 w 604"/>
                <a:gd name="T45" fmla="*/ 0 h 118"/>
                <a:gd name="T46" fmla="*/ 0 w 604"/>
                <a:gd name="T47" fmla="*/ 0 h 118"/>
                <a:gd name="T48" fmla="*/ 0 w 604"/>
                <a:gd name="T49" fmla="*/ 0 h 118"/>
                <a:gd name="T50" fmla="*/ 0 w 604"/>
                <a:gd name="T51" fmla="*/ 0 h 118"/>
                <a:gd name="T52" fmla="*/ 0 w 604"/>
                <a:gd name="T53" fmla="*/ 0 h 118"/>
                <a:gd name="T54" fmla="*/ 0 w 604"/>
                <a:gd name="T55" fmla="*/ 0 h 118"/>
                <a:gd name="T56" fmla="*/ 0 w 604"/>
                <a:gd name="T57" fmla="*/ 0 h 118"/>
                <a:gd name="T58" fmla="*/ 0 w 604"/>
                <a:gd name="T59" fmla="*/ 0 h 118"/>
                <a:gd name="T60" fmla="*/ 0 w 604"/>
                <a:gd name="T61" fmla="*/ 0 h 118"/>
                <a:gd name="T62" fmla="*/ 0 w 604"/>
                <a:gd name="T63" fmla="*/ 0 h 118"/>
                <a:gd name="T64" fmla="*/ 0 w 604"/>
                <a:gd name="T65" fmla="*/ 0 h 118"/>
                <a:gd name="T66" fmla="*/ 0 w 604"/>
                <a:gd name="T67" fmla="*/ 0 h 118"/>
                <a:gd name="T68" fmla="*/ 0 w 604"/>
                <a:gd name="T69" fmla="*/ 0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118"/>
                <a:gd name="T107" fmla="*/ 604 w 604"/>
                <a:gd name="T108" fmla="*/ 118 h 1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7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0 w 1017"/>
                <a:gd name="T1" fmla="*/ 0 h 337"/>
                <a:gd name="T2" fmla="*/ 0 w 1017"/>
                <a:gd name="T3" fmla="*/ 0 h 337"/>
                <a:gd name="T4" fmla="*/ 0 w 1017"/>
                <a:gd name="T5" fmla="*/ 0 h 337"/>
                <a:gd name="T6" fmla="*/ 0 w 1017"/>
                <a:gd name="T7" fmla="*/ 0 h 337"/>
                <a:gd name="T8" fmla="*/ 0 w 1017"/>
                <a:gd name="T9" fmla="*/ 0 h 337"/>
                <a:gd name="T10" fmla="*/ 0 w 1017"/>
                <a:gd name="T11" fmla="*/ 0 h 337"/>
                <a:gd name="T12" fmla="*/ 0 w 1017"/>
                <a:gd name="T13" fmla="*/ 0 h 337"/>
                <a:gd name="T14" fmla="*/ 0 w 1017"/>
                <a:gd name="T15" fmla="*/ 0 h 337"/>
                <a:gd name="T16" fmla="*/ 0 w 1017"/>
                <a:gd name="T17" fmla="*/ 0 h 337"/>
                <a:gd name="T18" fmla="*/ 0 w 1017"/>
                <a:gd name="T19" fmla="*/ 0 h 337"/>
                <a:gd name="T20" fmla="*/ 0 w 1017"/>
                <a:gd name="T21" fmla="*/ 0 h 337"/>
                <a:gd name="T22" fmla="*/ 0 w 1017"/>
                <a:gd name="T23" fmla="*/ 0 h 337"/>
                <a:gd name="T24" fmla="*/ 0 w 1017"/>
                <a:gd name="T25" fmla="*/ 0 h 337"/>
                <a:gd name="T26" fmla="*/ 0 w 1017"/>
                <a:gd name="T27" fmla="*/ 0 h 337"/>
                <a:gd name="T28" fmla="*/ 0 w 1017"/>
                <a:gd name="T29" fmla="*/ 0 h 337"/>
                <a:gd name="T30" fmla="*/ 0 w 1017"/>
                <a:gd name="T31" fmla="*/ 0 h 337"/>
                <a:gd name="T32" fmla="*/ 0 w 1017"/>
                <a:gd name="T33" fmla="*/ 0 h 337"/>
                <a:gd name="T34" fmla="*/ 0 w 1017"/>
                <a:gd name="T35" fmla="*/ 0 h 337"/>
                <a:gd name="T36" fmla="*/ 0 w 1017"/>
                <a:gd name="T37" fmla="*/ 0 h 337"/>
                <a:gd name="T38" fmla="*/ 0 w 1017"/>
                <a:gd name="T39" fmla="*/ 0 h 337"/>
                <a:gd name="T40" fmla="*/ 0 w 1017"/>
                <a:gd name="T41" fmla="*/ 0 h 337"/>
                <a:gd name="T42" fmla="*/ 0 w 1017"/>
                <a:gd name="T43" fmla="*/ 0 h 337"/>
                <a:gd name="T44" fmla="*/ 0 w 1017"/>
                <a:gd name="T45" fmla="*/ 0 h 337"/>
                <a:gd name="T46" fmla="*/ 0 w 1017"/>
                <a:gd name="T47" fmla="*/ 0 h 337"/>
                <a:gd name="T48" fmla="*/ 0 w 1017"/>
                <a:gd name="T49" fmla="*/ 0 h 337"/>
                <a:gd name="T50" fmla="*/ 0 w 1017"/>
                <a:gd name="T51" fmla="*/ 0 h 337"/>
                <a:gd name="T52" fmla="*/ 0 w 1017"/>
                <a:gd name="T53" fmla="*/ 0 h 337"/>
                <a:gd name="T54" fmla="*/ 0 w 1017"/>
                <a:gd name="T55" fmla="*/ 0 h 337"/>
                <a:gd name="T56" fmla="*/ 0 w 1017"/>
                <a:gd name="T57" fmla="*/ 0 h 337"/>
                <a:gd name="T58" fmla="*/ 0 w 1017"/>
                <a:gd name="T59" fmla="*/ 0 h 337"/>
                <a:gd name="T60" fmla="*/ 0 w 1017"/>
                <a:gd name="T61" fmla="*/ 0 h 337"/>
                <a:gd name="T62" fmla="*/ 0 w 1017"/>
                <a:gd name="T63" fmla="*/ 0 h 337"/>
                <a:gd name="T64" fmla="*/ 0 w 1017"/>
                <a:gd name="T65" fmla="*/ 0 h 337"/>
                <a:gd name="T66" fmla="*/ 0 w 1017"/>
                <a:gd name="T67" fmla="*/ 0 h 337"/>
                <a:gd name="T68" fmla="*/ 0 w 1017"/>
                <a:gd name="T69" fmla="*/ 0 h 337"/>
                <a:gd name="T70" fmla="*/ 0 w 1017"/>
                <a:gd name="T71" fmla="*/ 0 h 337"/>
                <a:gd name="T72" fmla="*/ 0 w 1017"/>
                <a:gd name="T73" fmla="*/ 0 h 337"/>
                <a:gd name="T74" fmla="*/ 0 w 1017"/>
                <a:gd name="T75" fmla="*/ 0 h 337"/>
                <a:gd name="T76" fmla="*/ 0 w 1017"/>
                <a:gd name="T77" fmla="*/ 0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7"/>
                <a:gd name="T118" fmla="*/ 0 h 337"/>
                <a:gd name="T119" fmla="*/ 1017 w 1017"/>
                <a:gd name="T120" fmla="*/ 337 h 3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8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0 w 1036"/>
                <a:gd name="T3" fmla="*/ 0 h 303"/>
                <a:gd name="T4" fmla="*/ 0 w 1036"/>
                <a:gd name="T5" fmla="*/ 0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6"/>
                <a:gd name="T16" fmla="*/ 0 h 303"/>
                <a:gd name="T17" fmla="*/ 1036 w 1036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19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0 w 1023"/>
                <a:gd name="T3" fmla="*/ 0 h 270"/>
                <a:gd name="T4" fmla="*/ 0 w 1023"/>
                <a:gd name="T5" fmla="*/ 0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270"/>
                <a:gd name="T17" fmla="*/ 1023 w 1023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20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0 w 1028"/>
                <a:gd name="T3" fmla="*/ 0 h 299"/>
                <a:gd name="T4" fmla="*/ 0 w 1028"/>
                <a:gd name="T5" fmla="*/ 0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299"/>
                <a:gd name="T17" fmla="*/ 1028 w 102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206" name="Group 641"/>
          <p:cNvGrpSpPr>
            <a:grpSpLocks/>
          </p:cNvGrpSpPr>
          <p:nvPr/>
        </p:nvGrpSpPr>
        <p:grpSpPr bwMode="auto">
          <a:xfrm>
            <a:off x="5532438" y="1619250"/>
            <a:ext cx="290512" cy="404813"/>
            <a:chOff x="3901" y="2524"/>
            <a:chExt cx="183" cy="255"/>
          </a:xfrm>
        </p:grpSpPr>
        <p:sp>
          <p:nvSpPr>
            <p:cNvPr id="5259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0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1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2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3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4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5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6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7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8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69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270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271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272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273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274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5275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5276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77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78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79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80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81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358" name="Rectangle 357"/>
          <p:cNvSpPr/>
          <p:nvPr/>
        </p:nvSpPr>
        <p:spPr bwMode="auto">
          <a:xfrm>
            <a:off x="953973" y="5101528"/>
            <a:ext cx="1360488" cy="287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1600" dirty="0"/>
              <a:t>PHY 1</a:t>
            </a:r>
            <a:endParaRPr lang="en-CA" sz="1600" dirty="0"/>
          </a:p>
        </p:txBody>
      </p:sp>
      <p:sp>
        <p:nvSpPr>
          <p:cNvPr id="4189" name="Rectangle 363"/>
          <p:cNvSpPr>
            <a:spLocks noChangeArrowheads="1"/>
          </p:cNvSpPr>
          <p:nvPr/>
        </p:nvSpPr>
        <p:spPr bwMode="auto">
          <a:xfrm>
            <a:off x="952386" y="4642741"/>
            <a:ext cx="1360487" cy="44926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CA" sz="1600"/>
          </a:p>
        </p:txBody>
      </p:sp>
      <p:sp>
        <p:nvSpPr>
          <p:cNvPr id="4190" name="TextBox 6"/>
          <p:cNvSpPr txBox="1">
            <a:spLocks noChangeArrowheads="1"/>
          </p:cNvSpPr>
          <p:nvPr/>
        </p:nvSpPr>
        <p:spPr bwMode="auto">
          <a:xfrm>
            <a:off x="974611" y="4623690"/>
            <a:ext cx="1338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 dirty="0">
                <a:solidFill>
                  <a:srgbClr val="CC00CC"/>
                </a:solidFill>
                <a:latin typeface="+mn-lt"/>
              </a:rPr>
              <a:t>Link  </a:t>
            </a:r>
            <a:r>
              <a:rPr lang="en-US" sz="1600" dirty="0" smtClean="0">
                <a:solidFill>
                  <a:srgbClr val="CC00CC"/>
                </a:solidFill>
                <a:latin typeface="+mn-lt"/>
              </a:rPr>
              <a:t>Layer</a:t>
            </a:r>
            <a:endParaRPr lang="en-CA" sz="1600" dirty="0">
              <a:solidFill>
                <a:srgbClr val="CC00CC"/>
              </a:solidFill>
              <a:latin typeface="+mn-lt"/>
            </a:endParaRPr>
          </a:p>
        </p:txBody>
      </p:sp>
      <p:sp>
        <p:nvSpPr>
          <p:cNvPr id="4192" name="Rectangle 370"/>
          <p:cNvSpPr>
            <a:spLocks noChangeArrowheads="1"/>
          </p:cNvSpPr>
          <p:nvPr/>
        </p:nvSpPr>
        <p:spPr bwMode="auto">
          <a:xfrm>
            <a:off x="955711" y="2653998"/>
            <a:ext cx="5838790" cy="20223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dirty="0"/>
              <a:t>		</a:t>
            </a:r>
            <a:r>
              <a:rPr lang="en-US" sz="2000" dirty="0" smtClean="0"/>
              <a:t>Packet Forwarding module</a:t>
            </a:r>
          </a:p>
          <a:p>
            <a:pPr>
              <a:defRPr/>
            </a:pPr>
            <a:endParaRPr lang="en-CA" sz="2000" dirty="0"/>
          </a:p>
        </p:txBody>
      </p:sp>
      <p:sp>
        <p:nvSpPr>
          <p:cNvPr id="4195" name="Rectangle 375"/>
          <p:cNvSpPr>
            <a:spLocks noChangeArrowheads="1"/>
          </p:cNvSpPr>
          <p:nvPr/>
        </p:nvSpPr>
        <p:spPr bwMode="auto">
          <a:xfrm>
            <a:off x="2512156" y="5132029"/>
            <a:ext cx="1241750" cy="287338"/>
          </a:xfrm>
          <a:prstGeom prst="rect">
            <a:avLst/>
          </a:prstGeom>
          <a:blipFill dpi="0" rotWithShape="1">
            <a:blip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sz="1600"/>
              <a:t>PHY 2</a:t>
            </a:r>
            <a:endParaRPr lang="en-CA" sz="1600"/>
          </a:p>
        </p:txBody>
      </p:sp>
      <p:sp>
        <p:nvSpPr>
          <p:cNvPr id="377" name="Rectangle 376"/>
          <p:cNvSpPr>
            <a:spLocks noChangeArrowheads="1"/>
          </p:cNvSpPr>
          <p:nvPr/>
        </p:nvSpPr>
        <p:spPr bwMode="auto">
          <a:xfrm>
            <a:off x="2508554" y="4682767"/>
            <a:ext cx="1237414" cy="449262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CA" sz="1600"/>
          </a:p>
        </p:txBody>
      </p:sp>
      <p:sp>
        <p:nvSpPr>
          <p:cNvPr id="4197" name="Rectangle 378"/>
          <p:cNvSpPr>
            <a:spLocks noChangeArrowheads="1"/>
          </p:cNvSpPr>
          <p:nvPr/>
        </p:nvSpPr>
        <p:spPr bwMode="auto">
          <a:xfrm>
            <a:off x="3958814" y="5129391"/>
            <a:ext cx="1240060" cy="2873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sz="1600"/>
              <a:t>PHY 3</a:t>
            </a:r>
            <a:endParaRPr lang="en-CA" sz="1600"/>
          </a:p>
        </p:txBody>
      </p:sp>
      <p:sp>
        <p:nvSpPr>
          <p:cNvPr id="380" name="Rectangle 379"/>
          <p:cNvSpPr/>
          <p:nvPr/>
        </p:nvSpPr>
        <p:spPr bwMode="auto">
          <a:xfrm>
            <a:off x="3967631" y="4673739"/>
            <a:ext cx="1232905" cy="4492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CA" sz="1600"/>
          </a:p>
        </p:txBody>
      </p:sp>
      <p:sp>
        <p:nvSpPr>
          <p:cNvPr id="4199" name="Rectangle 381"/>
          <p:cNvSpPr>
            <a:spLocks noChangeArrowheads="1"/>
          </p:cNvSpPr>
          <p:nvPr/>
        </p:nvSpPr>
        <p:spPr bwMode="auto">
          <a:xfrm>
            <a:off x="5394131" y="5123001"/>
            <a:ext cx="1395458" cy="302946"/>
          </a:xfrm>
          <a:prstGeom prst="rect">
            <a:avLst/>
          </a:prstGeom>
          <a:blipFill dpi="0" rotWithShape="1">
            <a:blip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sz="1600"/>
              <a:t>PHY 4</a:t>
            </a:r>
            <a:endParaRPr lang="en-CA" sz="1600"/>
          </a:p>
        </p:txBody>
      </p:sp>
      <p:sp>
        <p:nvSpPr>
          <p:cNvPr id="383" name="Rectangle 382"/>
          <p:cNvSpPr/>
          <p:nvPr/>
        </p:nvSpPr>
        <p:spPr bwMode="auto">
          <a:xfrm>
            <a:off x="5394129" y="4681169"/>
            <a:ext cx="1395459" cy="449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CA" sz="1600"/>
          </a:p>
        </p:txBody>
      </p:sp>
      <p:sp>
        <p:nvSpPr>
          <p:cNvPr id="5225" name="TextBox 7179"/>
          <p:cNvSpPr txBox="1">
            <a:spLocks noChangeArrowheads="1"/>
          </p:cNvSpPr>
          <p:nvPr/>
        </p:nvSpPr>
        <p:spPr bwMode="auto">
          <a:xfrm>
            <a:off x="3568700" y="162718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1</a:t>
            </a:r>
            <a:endParaRPr lang="en-CA"/>
          </a:p>
        </p:txBody>
      </p:sp>
      <p:sp>
        <p:nvSpPr>
          <p:cNvPr id="5226" name="TextBox 7180"/>
          <p:cNvSpPr txBox="1">
            <a:spLocks noChangeArrowheads="1"/>
          </p:cNvSpPr>
          <p:nvPr/>
        </p:nvSpPr>
        <p:spPr bwMode="auto">
          <a:xfrm>
            <a:off x="4337050" y="1700213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2</a:t>
            </a:r>
            <a:endParaRPr lang="en-CA"/>
          </a:p>
        </p:txBody>
      </p:sp>
      <p:sp>
        <p:nvSpPr>
          <p:cNvPr id="5227" name="TextBox 7181"/>
          <p:cNvSpPr txBox="1">
            <a:spLocks noChangeArrowheads="1"/>
          </p:cNvSpPr>
          <p:nvPr/>
        </p:nvSpPr>
        <p:spPr bwMode="auto">
          <a:xfrm>
            <a:off x="4233863" y="10223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4</a:t>
            </a:r>
            <a:endParaRPr lang="en-CA"/>
          </a:p>
        </p:txBody>
      </p:sp>
      <p:sp>
        <p:nvSpPr>
          <p:cNvPr id="5228" name="TextBox 7182"/>
          <p:cNvSpPr txBox="1">
            <a:spLocks noChangeArrowheads="1"/>
          </p:cNvSpPr>
          <p:nvPr/>
        </p:nvSpPr>
        <p:spPr bwMode="auto">
          <a:xfrm>
            <a:off x="4791075" y="1371600"/>
            <a:ext cx="27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200"/>
              <a:t>3</a:t>
            </a:r>
            <a:endParaRPr lang="en-CA" sz="1200"/>
          </a:p>
        </p:txBody>
      </p:sp>
      <p:cxnSp>
        <p:nvCxnSpPr>
          <p:cNvPr id="4205" name="Straight Connector 7186"/>
          <p:cNvCxnSpPr>
            <a:cxnSpLocks noChangeShapeType="1"/>
            <a:stCxn id="5225" idx="0"/>
          </p:cNvCxnSpPr>
          <p:nvPr/>
        </p:nvCxnSpPr>
        <p:spPr bwMode="auto">
          <a:xfrm flipH="1">
            <a:off x="952387" y="1627188"/>
            <a:ext cx="2760776" cy="103981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6" name="Straight Connector 7188"/>
          <p:cNvCxnSpPr>
            <a:cxnSpLocks noChangeShapeType="1"/>
            <a:stCxn id="5402" idx="5"/>
          </p:cNvCxnSpPr>
          <p:nvPr/>
        </p:nvCxnSpPr>
        <p:spPr bwMode="auto">
          <a:xfrm>
            <a:off x="4157835" y="1677966"/>
            <a:ext cx="2608884" cy="98903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48" name="TextBox 7199"/>
          <p:cNvSpPr txBox="1">
            <a:spLocks noChangeArrowheads="1"/>
          </p:cNvSpPr>
          <p:nvPr/>
        </p:nvSpPr>
        <p:spPr bwMode="auto">
          <a:xfrm>
            <a:off x="2671763" y="1350963"/>
            <a:ext cx="252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</a:t>
            </a:r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1151617" y="3878515"/>
            <a:ext cx="310896" cy="503237"/>
            <a:chOff x="603504" y="2239963"/>
            <a:chExt cx="310896" cy="50323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0" name="TextBox 6"/>
          <p:cNvSpPr txBox="1">
            <a:spLocks noChangeArrowheads="1"/>
          </p:cNvSpPr>
          <p:nvPr/>
        </p:nvSpPr>
        <p:spPr bwMode="auto">
          <a:xfrm>
            <a:off x="2593008" y="4681169"/>
            <a:ext cx="11009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 dirty="0" smtClean="0">
                <a:solidFill>
                  <a:srgbClr val="CC00CC"/>
                </a:solidFill>
                <a:latin typeface="+mn-lt"/>
              </a:rPr>
              <a:t>Link Layer</a:t>
            </a:r>
            <a:endParaRPr lang="en-CA" sz="1600" dirty="0">
              <a:solidFill>
                <a:srgbClr val="CC00CC"/>
              </a:solidFill>
              <a:latin typeface="+mn-lt"/>
            </a:endParaRPr>
          </a:p>
        </p:txBody>
      </p:sp>
      <p:sp>
        <p:nvSpPr>
          <p:cNvPr id="341" name="TextBox 6"/>
          <p:cNvSpPr txBox="1">
            <a:spLocks noChangeArrowheads="1"/>
          </p:cNvSpPr>
          <p:nvPr/>
        </p:nvSpPr>
        <p:spPr bwMode="auto">
          <a:xfrm>
            <a:off x="3902262" y="4660415"/>
            <a:ext cx="11966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 dirty="0">
                <a:solidFill>
                  <a:srgbClr val="CC00CC"/>
                </a:solidFill>
                <a:latin typeface="+mn-lt"/>
              </a:rPr>
              <a:t>Link  </a:t>
            </a:r>
            <a:r>
              <a:rPr lang="en-US" sz="1600" dirty="0" smtClean="0">
                <a:solidFill>
                  <a:srgbClr val="CC00CC"/>
                </a:solidFill>
                <a:latin typeface="+mn-lt"/>
              </a:rPr>
              <a:t>Layer</a:t>
            </a:r>
            <a:endParaRPr lang="en-CA" sz="1600" dirty="0">
              <a:solidFill>
                <a:srgbClr val="CC00CC"/>
              </a:solidFill>
              <a:latin typeface="+mn-lt"/>
            </a:endParaRPr>
          </a:p>
        </p:txBody>
      </p:sp>
      <p:sp>
        <p:nvSpPr>
          <p:cNvPr id="342" name="TextBox 6"/>
          <p:cNvSpPr txBox="1">
            <a:spLocks noChangeArrowheads="1"/>
          </p:cNvSpPr>
          <p:nvPr/>
        </p:nvSpPr>
        <p:spPr bwMode="auto">
          <a:xfrm>
            <a:off x="5434669" y="4784226"/>
            <a:ext cx="1115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 dirty="0" smtClean="0">
                <a:solidFill>
                  <a:srgbClr val="CC00CC"/>
                </a:solidFill>
                <a:latin typeface="+mn-lt"/>
              </a:rPr>
              <a:t>Link Layer</a:t>
            </a:r>
            <a:endParaRPr lang="en-CA" sz="1600" dirty="0">
              <a:solidFill>
                <a:srgbClr val="CC00CC"/>
              </a:solidFill>
              <a:latin typeface="+mn-lt"/>
            </a:endParaRPr>
          </a:p>
        </p:txBody>
      </p:sp>
      <p:grpSp>
        <p:nvGrpSpPr>
          <p:cNvPr id="344" name="Group 343"/>
          <p:cNvGrpSpPr/>
          <p:nvPr/>
        </p:nvGrpSpPr>
        <p:grpSpPr>
          <a:xfrm>
            <a:off x="2710126" y="3872610"/>
            <a:ext cx="310896" cy="503237"/>
            <a:chOff x="603504" y="2239963"/>
            <a:chExt cx="310896" cy="503237"/>
          </a:xfrm>
        </p:grpSpPr>
        <p:cxnSp>
          <p:nvCxnSpPr>
            <p:cNvPr id="345" name="Straight Connector 344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4073665" y="3860608"/>
            <a:ext cx="310896" cy="503237"/>
            <a:chOff x="603504" y="2239963"/>
            <a:chExt cx="310896" cy="503237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Group 360"/>
          <p:cNvGrpSpPr/>
          <p:nvPr/>
        </p:nvGrpSpPr>
        <p:grpSpPr>
          <a:xfrm>
            <a:off x="5447220" y="3792791"/>
            <a:ext cx="310896" cy="503237"/>
            <a:chOff x="603504" y="2239963"/>
            <a:chExt cx="310896" cy="503237"/>
          </a:xfrm>
        </p:grpSpPr>
        <p:cxnSp>
          <p:nvCxnSpPr>
            <p:cNvPr id="362" name="Straight Connector 361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/>
        </p:nvGrpSpPr>
        <p:grpSpPr>
          <a:xfrm rot="10800000">
            <a:off x="1790077" y="3860607"/>
            <a:ext cx="310896" cy="503237"/>
            <a:chOff x="603504" y="2239963"/>
            <a:chExt cx="310896" cy="503237"/>
          </a:xfrm>
        </p:grpSpPr>
        <p:cxnSp>
          <p:nvCxnSpPr>
            <p:cNvPr id="370" name="Straight Connector 369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oup 377"/>
          <p:cNvGrpSpPr/>
          <p:nvPr/>
        </p:nvGrpSpPr>
        <p:grpSpPr>
          <a:xfrm rot="10800000">
            <a:off x="3256102" y="3815235"/>
            <a:ext cx="310896" cy="503237"/>
            <a:chOff x="603504" y="2239963"/>
            <a:chExt cx="310896" cy="503237"/>
          </a:xfrm>
        </p:grpSpPr>
        <p:cxnSp>
          <p:nvCxnSpPr>
            <p:cNvPr id="379" name="Straight Connector 378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 rot="10800000">
            <a:off x="4723522" y="3854703"/>
            <a:ext cx="310896" cy="503237"/>
            <a:chOff x="603504" y="2239963"/>
            <a:chExt cx="310896" cy="503237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 rot="10800000">
            <a:off x="5959308" y="3800358"/>
            <a:ext cx="310896" cy="503237"/>
            <a:chOff x="603504" y="2239963"/>
            <a:chExt cx="310896" cy="503237"/>
          </a:xfrm>
        </p:grpSpPr>
        <p:cxnSp>
          <p:nvCxnSpPr>
            <p:cNvPr id="397" name="Straight Connector 396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1319257" y="4272974"/>
            <a:ext cx="0" cy="420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V="1">
            <a:off x="2860829" y="4281002"/>
            <a:ext cx="0" cy="420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 flipV="1">
            <a:off x="4264895" y="4269177"/>
            <a:ext cx="0" cy="420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 flipV="1">
            <a:off x="5605716" y="4269176"/>
            <a:ext cx="0" cy="420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/>
          <p:nvPr/>
        </p:nvCxnSpPr>
        <p:spPr>
          <a:xfrm>
            <a:off x="1969005" y="4363845"/>
            <a:ext cx="0" cy="2797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/>
          <p:nvPr/>
        </p:nvCxnSpPr>
        <p:spPr>
          <a:xfrm>
            <a:off x="3411344" y="4335965"/>
            <a:ext cx="0" cy="365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/>
          <p:nvPr/>
        </p:nvCxnSpPr>
        <p:spPr>
          <a:xfrm>
            <a:off x="4913278" y="4421421"/>
            <a:ext cx="0" cy="2797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/>
          <p:nvPr/>
        </p:nvCxnSpPr>
        <p:spPr>
          <a:xfrm>
            <a:off x="6099309" y="4329917"/>
            <a:ext cx="0" cy="3563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/>
          <p:nvPr/>
        </p:nvCxnSpPr>
        <p:spPr>
          <a:xfrm flipV="1">
            <a:off x="4225912" y="3337117"/>
            <a:ext cx="6249" cy="523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 flipV="1">
            <a:off x="2838883" y="3331021"/>
            <a:ext cx="661059" cy="560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7081" y="2743200"/>
            <a:ext cx="3256367" cy="5939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5" name="Straight Arrow Connector 434"/>
          <p:cNvCxnSpPr/>
          <p:nvPr/>
        </p:nvCxnSpPr>
        <p:spPr>
          <a:xfrm flipV="1">
            <a:off x="1333037" y="3337117"/>
            <a:ext cx="1377089" cy="560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 flipH="1" flipV="1">
            <a:off x="5107622" y="3331021"/>
            <a:ext cx="459740" cy="4808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H="1">
            <a:off x="1957717" y="3337117"/>
            <a:ext cx="1040956" cy="5545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/>
          <p:nvPr/>
        </p:nvCxnSpPr>
        <p:spPr>
          <a:xfrm flipH="1">
            <a:off x="3462223" y="3343023"/>
            <a:ext cx="270256" cy="5366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/>
          <p:nvPr/>
        </p:nvCxnSpPr>
        <p:spPr>
          <a:xfrm flipH="1">
            <a:off x="4929454" y="3343023"/>
            <a:ext cx="15653" cy="5794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>
            <a:off x="5702236" y="3343023"/>
            <a:ext cx="415989" cy="535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394703" y="4711445"/>
            <a:ext cx="1416590" cy="722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5580529" y="3189084"/>
            <a:ext cx="1162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60A91"/>
                </a:solidFill>
              </a:rPr>
              <a:t>Packets </a:t>
            </a:r>
          </a:p>
          <a:p>
            <a:r>
              <a:rPr lang="en-US" dirty="0" smtClean="0">
                <a:solidFill>
                  <a:srgbClr val="B60A91"/>
                </a:solidFill>
              </a:rPr>
              <a:t>forwarded</a:t>
            </a:r>
            <a:endParaRPr lang="en-CA" dirty="0">
              <a:solidFill>
                <a:srgbClr val="B60A9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0448" y="3912130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r>
              <a:rPr lang="en-US" dirty="0"/>
              <a:t>q</a:t>
            </a:r>
            <a:r>
              <a:rPr lang="en-US" dirty="0" smtClean="0"/>
              <a:t>ueue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6865938" y="4907398"/>
            <a:ext cx="15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Server</a:t>
            </a:r>
            <a:endParaRPr lang="en-CA" dirty="0"/>
          </a:p>
        </p:txBody>
      </p:sp>
      <p:cxnSp>
        <p:nvCxnSpPr>
          <p:cNvPr id="456" name="Straight Arrow Connector 455"/>
          <p:cNvCxnSpPr/>
          <p:nvPr/>
        </p:nvCxnSpPr>
        <p:spPr>
          <a:xfrm flipH="1">
            <a:off x="6281506" y="5433057"/>
            <a:ext cx="17885" cy="5867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 flipH="1">
            <a:off x="6457157" y="5793065"/>
            <a:ext cx="27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Packets leave the system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226" name="Rectangle 415"/>
          <p:cNvSpPr>
            <a:spLocks noChangeArrowheads="1"/>
          </p:cNvSpPr>
          <p:nvPr/>
        </p:nvSpPr>
        <p:spPr bwMode="auto">
          <a:xfrm>
            <a:off x="1185399" y="6108309"/>
            <a:ext cx="295275" cy="84138"/>
          </a:xfrm>
          <a:prstGeom prst="rect">
            <a:avLst/>
          </a:prstGeom>
          <a:solidFill>
            <a:srgbClr val="FF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1408114" y="6325210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packets</a:t>
            </a:r>
            <a:endParaRPr lang="en-CA" dirty="0"/>
          </a:p>
        </p:txBody>
      </p:sp>
      <p:cxnSp>
        <p:nvCxnSpPr>
          <p:cNvPr id="461" name="Straight Arrow Connector 460"/>
          <p:cNvCxnSpPr/>
          <p:nvPr/>
        </p:nvCxnSpPr>
        <p:spPr>
          <a:xfrm flipH="1">
            <a:off x="4908675" y="5425947"/>
            <a:ext cx="17885" cy="5867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/>
          <p:nvPr/>
        </p:nvCxnSpPr>
        <p:spPr>
          <a:xfrm flipH="1">
            <a:off x="3471621" y="5434327"/>
            <a:ext cx="17885" cy="5867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flipH="1">
            <a:off x="2020465" y="5390988"/>
            <a:ext cx="17885" cy="5867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flipV="1">
            <a:off x="1310113" y="5374818"/>
            <a:ext cx="0" cy="637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3537" y="5461978"/>
            <a:ext cx="88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</a:p>
          <a:p>
            <a:r>
              <a:rPr lang="en-US" dirty="0" smtClean="0"/>
              <a:t>arrive</a:t>
            </a:r>
            <a:endParaRPr lang="en-CA" dirty="0"/>
          </a:p>
        </p:txBody>
      </p:sp>
      <p:cxnSp>
        <p:nvCxnSpPr>
          <p:cNvPr id="470" name="Straight Arrow Connector 469"/>
          <p:cNvCxnSpPr/>
          <p:nvPr/>
        </p:nvCxnSpPr>
        <p:spPr>
          <a:xfrm flipV="1">
            <a:off x="2868622" y="5434327"/>
            <a:ext cx="0" cy="637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/>
          <p:nvPr/>
        </p:nvCxnSpPr>
        <p:spPr>
          <a:xfrm flipV="1">
            <a:off x="4216921" y="5390988"/>
            <a:ext cx="0" cy="637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/>
          <p:nvPr/>
        </p:nvCxnSpPr>
        <p:spPr>
          <a:xfrm flipV="1">
            <a:off x="5693328" y="5433057"/>
            <a:ext cx="0" cy="637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82396" y="2747550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Layer</a:t>
            </a:r>
            <a:endParaRPr lang="en-CA" dirty="0"/>
          </a:p>
        </p:txBody>
      </p:sp>
      <p:sp>
        <p:nvSpPr>
          <p:cNvPr id="477" name="Rectangle 476"/>
          <p:cNvSpPr/>
          <p:nvPr/>
        </p:nvSpPr>
        <p:spPr>
          <a:xfrm>
            <a:off x="3952563" y="4710389"/>
            <a:ext cx="1355316" cy="722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8" name="Rectangle 477"/>
          <p:cNvSpPr/>
          <p:nvPr/>
        </p:nvSpPr>
        <p:spPr>
          <a:xfrm>
            <a:off x="2465079" y="4681169"/>
            <a:ext cx="1368873" cy="7815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9" name="Rectangle 478"/>
          <p:cNvSpPr/>
          <p:nvPr/>
        </p:nvSpPr>
        <p:spPr>
          <a:xfrm>
            <a:off x="898978" y="4693137"/>
            <a:ext cx="1416590" cy="722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0" name="TextBox 479"/>
          <p:cNvSpPr txBox="1"/>
          <p:nvPr/>
        </p:nvSpPr>
        <p:spPr>
          <a:xfrm>
            <a:off x="337989" y="3836724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/>
              <a:t>q</a:t>
            </a:r>
            <a:r>
              <a:rPr lang="en-US" dirty="0" smtClean="0"/>
              <a:t>ueue</a:t>
            </a:r>
            <a:endParaRPr lang="en-CA" dirty="0"/>
          </a:p>
        </p:txBody>
      </p:sp>
      <p:grpSp>
        <p:nvGrpSpPr>
          <p:cNvPr id="482" name="Group 481"/>
          <p:cNvGrpSpPr/>
          <p:nvPr/>
        </p:nvGrpSpPr>
        <p:grpSpPr>
          <a:xfrm rot="10800000">
            <a:off x="5973936" y="3800358"/>
            <a:ext cx="310896" cy="503237"/>
            <a:chOff x="603504" y="2239963"/>
            <a:chExt cx="310896" cy="503237"/>
          </a:xfrm>
        </p:grpSpPr>
        <p:cxnSp>
          <p:nvCxnSpPr>
            <p:cNvPr id="483" name="Straight Connector 482"/>
            <p:cNvCxnSpPr/>
            <p:nvPr/>
          </p:nvCxnSpPr>
          <p:spPr>
            <a:xfrm>
              <a:off x="609600" y="224155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>
              <a:off x="914400" y="225901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603504" y="2239963"/>
              <a:ext cx="0" cy="484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685800" y="2301875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670560" y="239395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670560" y="2473674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0" name="Straight Arrow Connector 489"/>
          <p:cNvCxnSpPr/>
          <p:nvPr/>
        </p:nvCxnSpPr>
        <p:spPr>
          <a:xfrm>
            <a:off x="6113937" y="4329917"/>
            <a:ext cx="0" cy="3563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reeform 325"/>
          <p:cNvSpPr/>
          <p:nvPr/>
        </p:nvSpPr>
        <p:spPr>
          <a:xfrm>
            <a:off x="1327478" y="3108960"/>
            <a:ext cx="5087016" cy="2913888"/>
          </a:xfrm>
          <a:custGeom>
            <a:avLst/>
            <a:gdLst>
              <a:gd name="connsiteX0" fmla="*/ 50218 w 5087016"/>
              <a:gd name="connsiteY0" fmla="*/ 2913888 h 2913888"/>
              <a:gd name="connsiteX1" fmla="*/ 1450 w 5087016"/>
              <a:gd name="connsiteY1" fmla="*/ 2852928 h 2913888"/>
              <a:gd name="connsiteX2" fmla="*/ 13642 w 5087016"/>
              <a:gd name="connsiteY2" fmla="*/ 2779776 h 2913888"/>
              <a:gd name="connsiteX3" fmla="*/ 25834 w 5087016"/>
              <a:gd name="connsiteY3" fmla="*/ 2389632 h 2913888"/>
              <a:gd name="connsiteX4" fmla="*/ 38026 w 5087016"/>
              <a:gd name="connsiteY4" fmla="*/ 1804416 h 2913888"/>
              <a:gd name="connsiteX5" fmla="*/ 25834 w 5087016"/>
              <a:gd name="connsiteY5" fmla="*/ 1402080 h 2913888"/>
              <a:gd name="connsiteX6" fmla="*/ 13642 w 5087016"/>
              <a:gd name="connsiteY6" fmla="*/ 1353312 h 2913888"/>
              <a:gd name="connsiteX7" fmla="*/ 1450 w 5087016"/>
              <a:gd name="connsiteY7" fmla="*/ 1280160 h 2913888"/>
              <a:gd name="connsiteX8" fmla="*/ 13642 w 5087016"/>
              <a:gd name="connsiteY8" fmla="*/ 841248 h 2913888"/>
              <a:gd name="connsiteX9" fmla="*/ 25834 w 5087016"/>
              <a:gd name="connsiteY9" fmla="*/ 804672 h 2913888"/>
              <a:gd name="connsiteX10" fmla="*/ 98986 w 5087016"/>
              <a:gd name="connsiteY10" fmla="*/ 731520 h 2913888"/>
              <a:gd name="connsiteX11" fmla="*/ 135562 w 5087016"/>
              <a:gd name="connsiteY11" fmla="*/ 694944 h 2913888"/>
              <a:gd name="connsiteX12" fmla="*/ 172138 w 5087016"/>
              <a:gd name="connsiteY12" fmla="*/ 658368 h 2913888"/>
              <a:gd name="connsiteX13" fmla="*/ 208714 w 5087016"/>
              <a:gd name="connsiteY13" fmla="*/ 646176 h 2913888"/>
              <a:gd name="connsiteX14" fmla="*/ 245290 w 5087016"/>
              <a:gd name="connsiteY14" fmla="*/ 621792 h 2913888"/>
              <a:gd name="connsiteX15" fmla="*/ 318442 w 5087016"/>
              <a:gd name="connsiteY15" fmla="*/ 597408 h 2913888"/>
              <a:gd name="connsiteX16" fmla="*/ 367210 w 5087016"/>
              <a:gd name="connsiteY16" fmla="*/ 573024 h 2913888"/>
              <a:gd name="connsiteX17" fmla="*/ 440362 w 5087016"/>
              <a:gd name="connsiteY17" fmla="*/ 548640 h 2913888"/>
              <a:gd name="connsiteX18" fmla="*/ 476938 w 5087016"/>
              <a:gd name="connsiteY18" fmla="*/ 536448 h 2913888"/>
              <a:gd name="connsiteX19" fmla="*/ 550090 w 5087016"/>
              <a:gd name="connsiteY19" fmla="*/ 499872 h 2913888"/>
              <a:gd name="connsiteX20" fmla="*/ 623242 w 5087016"/>
              <a:gd name="connsiteY20" fmla="*/ 451104 h 2913888"/>
              <a:gd name="connsiteX21" fmla="*/ 659818 w 5087016"/>
              <a:gd name="connsiteY21" fmla="*/ 426720 h 2913888"/>
              <a:gd name="connsiteX22" fmla="*/ 757354 w 5087016"/>
              <a:gd name="connsiteY22" fmla="*/ 402336 h 2913888"/>
              <a:gd name="connsiteX23" fmla="*/ 842698 w 5087016"/>
              <a:gd name="connsiteY23" fmla="*/ 377952 h 2913888"/>
              <a:gd name="connsiteX24" fmla="*/ 879274 w 5087016"/>
              <a:gd name="connsiteY24" fmla="*/ 353568 h 2913888"/>
              <a:gd name="connsiteX25" fmla="*/ 952426 w 5087016"/>
              <a:gd name="connsiteY25" fmla="*/ 329184 h 2913888"/>
              <a:gd name="connsiteX26" fmla="*/ 1025578 w 5087016"/>
              <a:gd name="connsiteY26" fmla="*/ 280416 h 2913888"/>
              <a:gd name="connsiteX27" fmla="*/ 1062154 w 5087016"/>
              <a:gd name="connsiteY27" fmla="*/ 256032 h 2913888"/>
              <a:gd name="connsiteX28" fmla="*/ 1110922 w 5087016"/>
              <a:gd name="connsiteY28" fmla="*/ 243840 h 2913888"/>
              <a:gd name="connsiteX29" fmla="*/ 1232842 w 5087016"/>
              <a:gd name="connsiteY29" fmla="*/ 219456 h 2913888"/>
              <a:gd name="connsiteX30" fmla="*/ 1269418 w 5087016"/>
              <a:gd name="connsiteY30" fmla="*/ 207264 h 2913888"/>
              <a:gd name="connsiteX31" fmla="*/ 1305994 w 5087016"/>
              <a:gd name="connsiteY31" fmla="*/ 182880 h 2913888"/>
              <a:gd name="connsiteX32" fmla="*/ 1342570 w 5087016"/>
              <a:gd name="connsiteY32" fmla="*/ 146304 h 2913888"/>
              <a:gd name="connsiteX33" fmla="*/ 1415722 w 5087016"/>
              <a:gd name="connsiteY33" fmla="*/ 121920 h 2913888"/>
              <a:gd name="connsiteX34" fmla="*/ 1488874 w 5087016"/>
              <a:gd name="connsiteY34" fmla="*/ 73152 h 2913888"/>
              <a:gd name="connsiteX35" fmla="*/ 1562026 w 5087016"/>
              <a:gd name="connsiteY35" fmla="*/ 48768 h 2913888"/>
              <a:gd name="connsiteX36" fmla="*/ 1598602 w 5087016"/>
              <a:gd name="connsiteY36" fmla="*/ 24384 h 2913888"/>
              <a:gd name="connsiteX37" fmla="*/ 1732714 w 5087016"/>
              <a:gd name="connsiteY37" fmla="*/ 0 h 2913888"/>
              <a:gd name="connsiteX38" fmla="*/ 3756586 w 5087016"/>
              <a:gd name="connsiteY38" fmla="*/ 24384 h 2913888"/>
              <a:gd name="connsiteX39" fmla="*/ 3963850 w 5087016"/>
              <a:gd name="connsiteY39" fmla="*/ 36576 h 2913888"/>
              <a:gd name="connsiteX40" fmla="*/ 4085770 w 5087016"/>
              <a:gd name="connsiteY40" fmla="*/ 73152 h 2913888"/>
              <a:gd name="connsiteX41" fmla="*/ 4122346 w 5087016"/>
              <a:gd name="connsiteY41" fmla="*/ 97536 h 2913888"/>
              <a:gd name="connsiteX42" fmla="*/ 4195498 w 5087016"/>
              <a:gd name="connsiteY42" fmla="*/ 121920 h 2913888"/>
              <a:gd name="connsiteX43" fmla="*/ 4268650 w 5087016"/>
              <a:gd name="connsiteY43" fmla="*/ 146304 h 2913888"/>
              <a:gd name="connsiteX44" fmla="*/ 4305226 w 5087016"/>
              <a:gd name="connsiteY44" fmla="*/ 158496 h 2913888"/>
              <a:gd name="connsiteX45" fmla="*/ 4341802 w 5087016"/>
              <a:gd name="connsiteY45" fmla="*/ 170688 h 2913888"/>
              <a:gd name="connsiteX46" fmla="*/ 4378378 w 5087016"/>
              <a:gd name="connsiteY46" fmla="*/ 207264 h 2913888"/>
              <a:gd name="connsiteX47" fmla="*/ 4427146 w 5087016"/>
              <a:gd name="connsiteY47" fmla="*/ 280416 h 2913888"/>
              <a:gd name="connsiteX48" fmla="*/ 4500298 w 5087016"/>
              <a:gd name="connsiteY48" fmla="*/ 353568 h 2913888"/>
              <a:gd name="connsiteX49" fmla="*/ 4549066 w 5087016"/>
              <a:gd name="connsiteY49" fmla="*/ 426720 h 2913888"/>
              <a:gd name="connsiteX50" fmla="*/ 4610026 w 5087016"/>
              <a:gd name="connsiteY50" fmla="*/ 499872 h 2913888"/>
              <a:gd name="connsiteX51" fmla="*/ 4646602 w 5087016"/>
              <a:gd name="connsiteY51" fmla="*/ 524256 h 2913888"/>
              <a:gd name="connsiteX52" fmla="*/ 4719754 w 5087016"/>
              <a:gd name="connsiteY52" fmla="*/ 597408 h 2913888"/>
              <a:gd name="connsiteX53" fmla="*/ 4756330 w 5087016"/>
              <a:gd name="connsiteY53" fmla="*/ 633984 h 2913888"/>
              <a:gd name="connsiteX54" fmla="*/ 4792906 w 5087016"/>
              <a:gd name="connsiteY54" fmla="*/ 670560 h 2913888"/>
              <a:gd name="connsiteX55" fmla="*/ 4805098 w 5087016"/>
              <a:gd name="connsiteY55" fmla="*/ 707136 h 2913888"/>
              <a:gd name="connsiteX56" fmla="*/ 4829482 w 5087016"/>
              <a:gd name="connsiteY56" fmla="*/ 743712 h 2913888"/>
              <a:gd name="connsiteX57" fmla="*/ 4853866 w 5087016"/>
              <a:gd name="connsiteY57" fmla="*/ 816864 h 2913888"/>
              <a:gd name="connsiteX58" fmla="*/ 4866058 w 5087016"/>
              <a:gd name="connsiteY58" fmla="*/ 853440 h 2913888"/>
              <a:gd name="connsiteX59" fmla="*/ 4878250 w 5087016"/>
              <a:gd name="connsiteY59" fmla="*/ 1011936 h 2913888"/>
              <a:gd name="connsiteX60" fmla="*/ 4902634 w 5087016"/>
              <a:gd name="connsiteY60" fmla="*/ 1085088 h 2913888"/>
              <a:gd name="connsiteX61" fmla="*/ 4914826 w 5087016"/>
              <a:gd name="connsiteY61" fmla="*/ 1207008 h 2913888"/>
              <a:gd name="connsiteX62" fmla="*/ 4927018 w 5087016"/>
              <a:gd name="connsiteY62" fmla="*/ 1292352 h 2913888"/>
              <a:gd name="connsiteX63" fmla="*/ 4951402 w 5087016"/>
              <a:gd name="connsiteY63" fmla="*/ 1706880 h 2913888"/>
              <a:gd name="connsiteX64" fmla="*/ 4963594 w 5087016"/>
              <a:gd name="connsiteY64" fmla="*/ 1938528 h 2913888"/>
              <a:gd name="connsiteX65" fmla="*/ 4975786 w 5087016"/>
              <a:gd name="connsiteY65" fmla="*/ 2011680 h 2913888"/>
              <a:gd name="connsiteX66" fmla="*/ 4987978 w 5087016"/>
              <a:gd name="connsiteY66" fmla="*/ 2365248 h 2913888"/>
              <a:gd name="connsiteX67" fmla="*/ 5000170 w 5087016"/>
              <a:gd name="connsiteY67" fmla="*/ 2414016 h 2913888"/>
              <a:gd name="connsiteX68" fmla="*/ 5024554 w 5087016"/>
              <a:gd name="connsiteY68" fmla="*/ 2511552 h 2913888"/>
              <a:gd name="connsiteX69" fmla="*/ 5061130 w 5087016"/>
              <a:gd name="connsiteY69" fmla="*/ 2584704 h 2913888"/>
              <a:gd name="connsiteX70" fmla="*/ 5073322 w 5087016"/>
              <a:gd name="connsiteY70" fmla="*/ 2670048 h 2913888"/>
              <a:gd name="connsiteX71" fmla="*/ 5085514 w 5087016"/>
              <a:gd name="connsiteY71" fmla="*/ 2706624 h 2913888"/>
              <a:gd name="connsiteX72" fmla="*/ 5085514 w 5087016"/>
              <a:gd name="connsiteY72" fmla="*/ 2889504 h 291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87016" h="2913888">
                <a:moveTo>
                  <a:pt x="50218" y="2913888"/>
                </a:moveTo>
                <a:cubicBezTo>
                  <a:pt x="33962" y="2893568"/>
                  <a:pt x="8297" y="2878033"/>
                  <a:pt x="1450" y="2852928"/>
                </a:cubicBezTo>
                <a:cubicBezTo>
                  <a:pt x="-5054" y="2829079"/>
                  <a:pt x="12343" y="2804462"/>
                  <a:pt x="13642" y="2779776"/>
                </a:cubicBezTo>
                <a:cubicBezTo>
                  <a:pt x="20481" y="2649844"/>
                  <a:pt x="22582" y="2519703"/>
                  <a:pt x="25834" y="2389632"/>
                </a:cubicBezTo>
                <a:cubicBezTo>
                  <a:pt x="30710" y="2194579"/>
                  <a:pt x="33962" y="1999488"/>
                  <a:pt x="38026" y="1804416"/>
                </a:cubicBezTo>
                <a:cubicBezTo>
                  <a:pt x="33962" y="1670304"/>
                  <a:pt x="33076" y="1536058"/>
                  <a:pt x="25834" y="1402080"/>
                </a:cubicBezTo>
                <a:cubicBezTo>
                  <a:pt x="24930" y="1385348"/>
                  <a:pt x="16928" y="1369743"/>
                  <a:pt x="13642" y="1353312"/>
                </a:cubicBezTo>
                <a:cubicBezTo>
                  <a:pt x="8794" y="1329072"/>
                  <a:pt x="5514" y="1304544"/>
                  <a:pt x="1450" y="1280160"/>
                </a:cubicBezTo>
                <a:cubicBezTo>
                  <a:pt x="5514" y="1133856"/>
                  <a:pt x="6146" y="987416"/>
                  <a:pt x="13642" y="841248"/>
                </a:cubicBezTo>
                <a:cubicBezTo>
                  <a:pt x="14300" y="828413"/>
                  <a:pt x="17944" y="814816"/>
                  <a:pt x="25834" y="804672"/>
                </a:cubicBezTo>
                <a:cubicBezTo>
                  <a:pt x="47005" y="777452"/>
                  <a:pt x="74602" y="755904"/>
                  <a:pt x="98986" y="731520"/>
                </a:cubicBezTo>
                <a:lnTo>
                  <a:pt x="135562" y="694944"/>
                </a:lnTo>
                <a:cubicBezTo>
                  <a:pt x="147754" y="682752"/>
                  <a:pt x="155781" y="663820"/>
                  <a:pt x="172138" y="658368"/>
                </a:cubicBezTo>
                <a:cubicBezTo>
                  <a:pt x="184330" y="654304"/>
                  <a:pt x="197219" y="651923"/>
                  <a:pt x="208714" y="646176"/>
                </a:cubicBezTo>
                <a:cubicBezTo>
                  <a:pt x="221820" y="639623"/>
                  <a:pt x="231900" y="627743"/>
                  <a:pt x="245290" y="621792"/>
                </a:cubicBezTo>
                <a:cubicBezTo>
                  <a:pt x="268778" y="611353"/>
                  <a:pt x="295453" y="608903"/>
                  <a:pt x="318442" y="597408"/>
                </a:cubicBezTo>
                <a:cubicBezTo>
                  <a:pt x="334698" y="589280"/>
                  <a:pt x="350335" y="579774"/>
                  <a:pt x="367210" y="573024"/>
                </a:cubicBezTo>
                <a:cubicBezTo>
                  <a:pt x="391075" y="563478"/>
                  <a:pt x="415978" y="556768"/>
                  <a:pt x="440362" y="548640"/>
                </a:cubicBezTo>
                <a:cubicBezTo>
                  <a:pt x="452554" y="544576"/>
                  <a:pt x="466245" y="543577"/>
                  <a:pt x="476938" y="536448"/>
                </a:cubicBezTo>
                <a:cubicBezTo>
                  <a:pt x="639312" y="428198"/>
                  <a:pt x="398659" y="584000"/>
                  <a:pt x="550090" y="499872"/>
                </a:cubicBezTo>
                <a:cubicBezTo>
                  <a:pt x="575708" y="485640"/>
                  <a:pt x="598858" y="467360"/>
                  <a:pt x="623242" y="451104"/>
                </a:cubicBezTo>
                <a:cubicBezTo>
                  <a:pt x="635434" y="442976"/>
                  <a:pt x="645450" y="429594"/>
                  <a:pt x="659818" y="426720"/>
                </a:cubicBezTo>
                <a:cubicBezTo>
                  <a:pt x="783756" y="401932"/>
                  <a:pt x="669877" y="427329"/>
                  <a:pt x="757354" y="402336"/>
                </a:cubicBezTo>
                <a:cubicBezTo>
                  <a:pt x="775584" y="397128"/>
                  <a:pt x="823210" y="387696"/>
                  <a:pt x="842698" y="377952"/>
                </a:cubicBezTo>
                <a:cubicBezTo>
                  <a:pt x="855804" y="371399"/>
                  <a:pt x="865884" y="359519"/>
                  <a:pt x="879274" y="353568"/>
                </a:cubicBezTo>
                <a:cubicBezTo>
                  <a:pt x="902762" y="343129"/>
                  <a:pt x="931040" y="343441"/>
                  <a:pt x="952426" y="329184"/>
                </a:cubicBezTo>
                <a:lnTo>
                  <a:pt x="1025578" y="280416"/>
                </a:lnTo>
                <a:cubicBezTo>
                  <a:pt x="1037770" y="272288"/>
                  <a:pt x="1047939" y="259586"/>
                  <a:pt x="1062154" y="256032"/>
                </a:cubicBezTo>
                <a:cubicBezTo>
                  <a:pt x="1078410" y="251968"/>
                  <a:pt x="1094538" y="247351"/>
                  <a:pt x="1110922" y="243840"/>
                </a:cubicBezTo>
                <a:cubicBezTo>
                  <a:pt x="1151447" y="235156"/>
                  <a:pt x="1193524" y="232562"/>
                  <a:pt x="1232842" y="219456"/>
                </a:cubicBezTo>
                <a:cubicBezTo>
                  <a:pt x="1245034" y="215392"/>
                  <a:pt x="1257923" y="213011"/>
                  <a:pt x="1269418" y="207264"/>
                </a:cubicBezTo>
                <a:cubicBezTo>
                  <a:pt x="1282524" y="200711"/>
                  <a:pt x="1294737" y="192261"/>
                  <a:pt x="1305994" y="182880"/>
                </a:cubicBezTo>
                <a:cubicBezTo>
                  <a:pt x="1319240" y="171842"/>
                  <a:pt x="1327498" y="154677"/>
                  <a:pt x="1342570" y="146304"/>
                </a:cubicBezTo>
                <a:cubicBezTo>
                  <a:pt x="1365038" y="133822"/>
                  <a:pt x="1394336" y="136177"/>
                  <a:pt x="1415722" y="121920"/>
                </a:cubicBezTo>
                <a:cubicBezTo>
                  <a:pt x="1440106" y="105664"/>
                  <a:pt x="1461072" y="82419"/>
                  <a:pt x="1488874" y="73152"/>
                </a:cubicBezTo>
                <a:cubicBezTo>
                  <a:pt x="1513258" y="65024"/>
                  <a:pt x="1540640" y="63025"/>
                  <a:pt x="1562026" y="48768"/>
                </a:cubicBezTo>
                <a:cubicBezTo>
                  <a:pt x="1574218" y="40640"/>
                  <a:pt x="1585134" y="30156"/>
                  <a:pt x="1598602" y="24384"/>
                </a:cubicBezTo>
                <a:cubicBezTo>
                  <a:pt x="1627345" y="12066"/>
                  <a:pt x="1712937" y="2825"/>
                  <a:pt x="1732714" y="0"/>
                </a:cubicBezTo>
                <a:cubicBezTo>
                  <a:pt x="2306968" y="4417"/>
                  <a:pt x="3110073" y="-13"/>
                  <a:pt x="3756586" y="24384"/>
                </a:cubicBezTo>
                <a:cubicBezTo>
                  <a:pt x="3825744" y="26994"/>
                  <a:pt x="3894762" y="32512"/>
                  <a:pt x="3963850" y="36576"/>
                </a:cubicBezTo>
                <a:cubicBezTo>
                  <a:pt x="4052898" y="66259"/>
                  <a:pt x="4012066" y="54726"/>
                  <a:pt x="4085770" y="73152"/>
                </a:cubicBezTo>
                <a:cubicBezTo>
                  <a:pt x="4097962" y="81280"/>
                  <a:pt x="4108956" y="91585"/>
                  <a:pt x="4122346" y="97536"/>
                </a:cubicBezTo>
                <a:cubicBezTo>
                  <a:pt x="4145834" y="107975"/>
                  <a:pt x="4171114" y="113792"/>
                  <a:pt x="4195498" y="121920"/>
                </a:cubicBezTo>
                <a:lnTo>
                  <a:pt x="4268650" y="146304"/>
                </a:lnTo>
                <a:lnTo>
                  <a:pt x="4305226" y="158496"/>
                </a:lnTo>
                <a:lnTo>
                  <a:pt x="4341802" y="170688"/>
                </a:lnTo>
                <a:cubicBezTo>
                  <a:pt x="4353994" y="182880"/>
                  <a:pt x="4367792" y="193654"/>
                  <a:pt x="4378378" y="207264"/>
                </a:cubicBezTo>
                <a:cubicBezTo>
                  <a:pt x="4396370" y="230397"/>
                  <a:pt x="4406424" y="259694"/>
                  <a:pt x="4427146" y="280416"/>
                </a:cubicBezTo>
                <a:cubicBezTo>
                  <a:pt x="4451530" y="304800"/>
                  <a:pt x="4481170" y="324875"/>
                  <a:pt x="4500298" y="353568"/>
                </a:cubicBezTo>
                <a:lnTo>
                  <a:pt x="4549066" y="426720"/>
                </a:lnTo>
                <a:cubicBezTo>
                  <a:pt x="4573042" y="462684"/>
                  <a:pt x="4574823" y="470536"/>
                  <a:pt x="4610026" y="499872"/>
                </a:cubicBezTo>
                <a:cubicBezTo>
                  <a:pt x="4621283" y="509253"/>
                  <a:pt x="4635650" y="514521"/>
                  <a:pt x="4646602" y="524256"/>
                </a:cubicBezTo>
                <a:cubicBezTo>
                  <a:pt x="4672376" y="547166"/>
                  <a:pt x="4695370" y="573024"/>
                  <a:pt x="4719754" y="597408"/>
                </a:cubicBezTo>
                <a:lnTo>
                  <a:pt x="4756330" y="633984"/>
                </a:lnTo>
                <a:lnTo>
                  <a:pt x="4792906" y="670560"/>
                </a:lnTo>
                <a:cubicBezTo>
                  <a:pt x="4796970" y="682752"/>
                  <a:pt x="4799351" y="695641"/>
                  <a:pt x="4805098" y="707136"/>
                </a:cubicBezTo>
                <a:cubicBezTo>
                  <a:pt x="4811651" y="720242"/>
                  <a:pt x="4823531" y="730322"/>
                  <a:pt x="4829482" y="743712"/>
                </a:cubicBezTo>
                <a:cubicBezTo>
                  <a:pt x="4839921" y="767200"/>
                  <a:pt x="4845738" y="792480"/>
                  <a:pt x="4853866" y="816864"/>
                </a:cubicBezTo>
                <a:lnTo>
                  <a:pt x="4866058" y="853440"/>
                </a:lnTo>
                <a:cubicBezTo>
                  <a:pt x="4870122" y="906272"/>
                  <a:pt x="4869986" y="959596"/>
                  <a:pt x="4878250" y="1011936"/>
                </a:cubicBezTo>
                <a:cubicBezTo>
                  <a:pt x="4882259" y="1037324"/>
                  <a:pt x="4902634" y="1085088"/>
                  <a:pt x="4902634" y="1085088"/>
                </a:cubicBezTo>
                <a:cubicBezTo>
                  <a:pt x="4906698" y="1125728"/>
                  <a:pt x="4910054" y="1166445"/>
                  <a:pt x="4914826" y="1207008"/>
                </a:cubicBezTo>
                <a:cubicBezTo>
                  <a:pt x="4918184" y="1235548"/>
                  <a:pt x="4925508" y="1263655"/>
                  <a:pt x="4927018" y="1292352"/>
                </a:cubicBezTo>
                <a:cubicBezTo>
                  <a:pt x="4949079" y="1711513"/>
                  <a:pt x="4898386" y="1547831"/>
                  <a:pt x="4951402" y="1706880"/>
                </a:cubicBezTo>
                <a:cubicBezTo>
                  <a:pt x="4955466" y="1784096"/>
                  <a:pt x="4957428" y="1861451"/>
                  <a:pt x="4963594" y="1938528"/>
                </a:cubicBezTo>
                <a:cubicBezTo>
                  <a:pt x="4965565" y="1963170"/>
                  <a:pt x="4974376" y="1987000"/>
                  <a:pt x="4975786" y="2011680"/>
                </a:cubicBezTo>
                <a:cubicBezTo>
                  <a:pt x="4982514" y="2129414"/>
                  <a:pt x="4980844" y="2247538"/>
                  <a:pt x="4987978" y="2365248"/>
                </a:cubicBezTo>
                <a:cubicBezTo>
                  <a:pt x="4988992" y="2381974"/>
                  <a:pt x="4996535" y="2397659"/>
                  <a:pt x="5000170" y="2414016"/>
                </a:cubicBezTo>
                <a:cubicBezTo>
                  <a:pt x="5005735" y="2439057"/>
                  <a:pt x="5011482" y="2485408"/>
                  <a:pt x="5024554" y="2511552"/>
                </a:cubicBezTo>
                <a:cubicBezTo>
                  <a:pt x="5071823" y="2606090"/>
                  <a:pt x="5030485" y="2492769"/>
                  <a:pt x="5061130" y="2584704"/>
                </a:cubicBezTo>
                <a:cubicBezTo>
                  <a:pt x="5065194" y="2613152"/>
                  <a:pt x="5067686" y="2641869"/>
                  <a:pt x="5073322" y="2670048"/>
                </a:cubicBezTo>
                <a:cubicBezTo>
                  <a:pt x="5075842" y="2682650"/>
                  <a:pt x="5084801" y="2693792"/>
                  <a:pt x="5085514" y="2706624"/>
                </a:cubicBezTo>
                <a:cubicBezTo>
                  <a:pt x="5088895" y="2767490"/>
                  <a:pt x="5085514" y="2828544"/>
                  <a:pt x="5085514" y="2889504"/>
                </a:cubicBezTo>
              </a:path>
            </a:pathLst>
          </a:custGeom>
          <a:noFill/>
          <a:ln w="38100">
            <a:solidFill>
              <a:srgbClr val="2616F6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7" name="Rectangle 415"/>
          <p:cNvSpPr>
            <a:spLocks noChangeArrowheads="1"/>
          </p:cNvSpPr>
          <p:nvPr/>
        </p:nvSpPr>
        <p:spPr bwMode="auto">
          <a:xfrm>
            <a:off x="6249987" y="6078259"/>
            <a:ext cx="295275" cy="84138"/>
          </a:xfrm>
          <a:prstGeom prst="rect">
            <a:avLst/>
          </a:prstGeom>
          <a:solidFill>
            <a:srgbClr val="FF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9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17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4189" grpId="0" animBg="1"/>
      <p:bldP spid="4190" grpId="0"/>
      <p:bldP spid="4192" grpId="0" animBg="1"/>
      <p:bldP spid="4195" grpId="0" animBg="1"/>
      <p:bldP spid="377" grpId="0" animBg="1"/>
      <p:bldP spid="4197" grpId="0" animBg="1"/>
      <p:bldP spid="380" grpId="0" animBg="1"/>
      <p:bldP spid="4199" grpId="0" animBg="1"/>
      <p:bldP spid="383" grpId="0" animBg="1"/>
      <p:bldP spid="340" grpId="0"/>
      <p:bldP spid="341" grpId="0"/>
      <p:bldP spid="342" grpId="0"/>
      <p:bldP spid="34" grpId="0" animBg="1"/>
      <p:bldP spid="48" grpId="0" animBg="1"/>
      <p:bldP spid="49" grpId="0"/>
      <p:bldP spid="50" grpId="0"/>
      <p:bldP spid="51" grpId="0"/>
      <p:bldP spid="458" grpId="0"/>
      <p:bldP spid="4226" grpId="0" animBg="1"/>
      <p:bldP spid="4226" grpId="1" animBg="1"/>
      <p:bldP spid="53" grpId="0"/>
      <p:bldP spid="53" grpId="1"/>
      <p:bldP spid="59" grpId="0"/>
      <p:bldP spid="63" grpId="0"/>
      <p:bldP spid="477" grpId="0" animBg="1"/>
      <p:bldP spid="478" grpId="0" animBg="1"/>
      <p:bldP spid="479" grpId="0" animBg="1"/>
      <p:bldP spid="480" grpId="0"/>
      <p:bldP spid="326" grpId="0" animBg="1"/>
      <p:bldP spid="5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4731" y="239375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One Queue</a:t>
            </a:r>
            <a:endParaRPr lang="en-CA" sz="28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6009" y="4000486"/>
            <a:ext cx="1676400" cy="71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</a:t>
            </a:r>
          </a:p>
          <a:p>
            <a:pPr algn="ctr"/>
            <a:r>
              <a:rPr lang="en-US" sz="2400" dirty="0" smtClean="0"/>
              <a:t>Generator</a:t>
            </a:r>
            <a:endParaRPr lang="en-CA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39272" y="4028685"/>
            <a:ext cx="1611339" cy="650746"/>
            <a:chOff x="3012984" y="1981203"/>
            <a:chExt cx="1611339" cy="650746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4272719" y="2312955"/>
              <a:ext cx="6379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832364" y="1839989"/>
              <a:ext cx="0" cy="15839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804944" y="1189243"/>
              <a:ext cx="0" cy="15839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234874" y="2312955"/>
              <a:ext cx="3189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933670" y="2281056"/>
              <a:ext cx="3189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72869" y="2281056"/>
              <a:ext cx="3189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289715" y="2312955"/>
              <a:ext cx="3189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895209" y="4000486"/>
            <a:ext cx="1295400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</a:t>
            </a:r>
          </a:p>
          <a:p>
            <a:pPr algn="ctr"/>
            <a:r>
              <a:rPr lang="en-US" sz="2400" dirty="0" smtClean="0"/>
              <a:t>Server</a:t>
            </a:r>
            <a:endParaRPr lang="en-CA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42409" y="4360437"/>
            <a:ext cx="88019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1"/>
          </p:cNvCxnSpPr>
          <p:nvPr/>
        </p:nvCxnSpPr>
        <p:spPr>
          <a:xfrm>
            <a:off x="4718000" y="4351770"/>
            <a:ext cx="1177209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11945" y="4360437"/>
            <a:ext cx="96926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234" y="5056627"/>
            <a:ext cx="223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Active,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i</a:t>
            </a:r>
            <a:r>
              <a:rPr lang="en-US" sz="2000" b="1" dirty="0" smtClean="0">
                <a:solidFill>
                  <a:srgbClr val="00B050"/>
                </a:solidFill>
              </a:rPr>
              <a:t>ndependent entity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61402" y="5056627"/>
            <a:ext cx="223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Active,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i</a:t>
            </a:r>
            <a:r>
              <a:rPr lang="en-US" sz="2000" b="1" dirty="0" smtClean="0">
                <a:solidFill>
                  <a:srgbClr val="00B050"/>
                </a:solidFill>
              </a:rPr>
              <a:t>ndependent entity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5381" y="4855084"/>
            <a:ext cx="17652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B60A91"/>
                </a:solidFill>
              </a:rPr>
              <a:t>Passive entity</a:t>
            </a:r>
          </a:p>
          <a:p>
            <a:r>
              <a:rPr lang="en-US" sz="2000" b="1" dirty="0" smtClean="0">
                <a:solidFill>
                  <a:srgbClr val="B60A91"/>
                </a:solidFill>
              </a:rPr>
              <a:t>(Linked List: </a:t>
            </a:r>
          </a:p>
          <a:p>
            <a:r>
              <a:rPr lang="en-US" sz="2000" b="1" dirty="0">
                <a:solidFill>
                  <a:srgbClr val="B60A91"/>
                </a:solidFill>
              </a:rPr>
              <a:t>a</a:t>
            </a:r>
            <a:r>
              <a:rPr lang="en-US" sz="2000" b="1" dirty="0" smtClean="0">
                <a:solidFill>
                  <a:srgbClr val="B60A91"/>
                </a:solidFill>
              </a:rPr>
              <a:t>dd, delete, </a:t>
            </a:r>
          </a:p>
          <a:p>
            <a:r>
              <a:rPr lang="en-US" sz="2000" b="1" dirty="0" err="1" smtClean="0">
                <a:solidFill>
                  <a:srgbClr val="B60A91"/>
                </a:solidFill>
              </a:rPr>
              <a:t>queue_size</a:t>
            </a:r>
            <a:r>
              <a:rPr lang="en-US" sz="2000" b="1" dirty="0" smtClean="0">
                <a:solidFill>
                  <a:srgbClr val="B60A91"/>
                </a:solidFill>
              </a:rPr>
              <a:t>, …)</a:t>
            </a:r>
            <a:endParaRPr lang="en-CA" sz="2000" b="1" dirty="0">
              <a:solidFill>
                <a:srgbClr val="B60A9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67000" y="1600200"/>
            <a:ext cx="1143000" cy="272833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71063" y="1203138"/>
            <a:ext cx="281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Arrival rate</a:t>
            </a:r>
            <a:r>
              <a:rPr lang="en-US" sz="2000" dirty="0" smtClean="0"/>
              <a:t> (packets/sec)</a:t>
            </a:r>
            <a:endParaRPr lang="en-CA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494645" y="1960898"/>
            <a:ext cx="349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Service time:</a:t>
            </a:r>
          </a:p>
          <a:p>
            <a:r>
              <a:rPr lang="en-US" sz="2000" dirty="0" smtClean="0"/>
              <a:t>How long does it take to service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ne data packet?</a:t>
            </a:r>
            <a:endParaRPr lang="en-CA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96000" y="2964369"/>
            <a:ext cx="609600" cy="103611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75500" y="365020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Queue</a:t>
            </a:r>
            <a:endParaRPr lang="en-CA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5" grpId="0"/>
      <p:bldP spid="26" grpId="0"/>
      <p:bldP spid="27" grpId="0"/>
      <p:bldP spid="33" grpId="0"/>
      <p:bldP spid="3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304800"/>
            <a:ext cx="3882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to </a:t>
            </a:r>
            <a:r>
              <a:rPr lang="en-US" sz="2800" b="1" i="1" dirty="0" smtClean="0">
                <a:solidFill>
                  <a:srgbClr val="FF0000"/>
                </a:solidFill>
              </a:rPr>
              <a:t>time</a:t>
            </a:r>
            <a:r>
              <a:rPr lang="en-US" sz="2800" dirty="0" smtClean="0">
                <a:solidFill>
                  <a:srgbClr val="FF0000"/>
                </a:solidFill>
              </a:rPr>
              <a:t> everything…</a:t>
            </a:r>
            <a:endParaRPr lang="en-CA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42213"/>
              </p:ext>
            </p:extLst>
          </p:nvPr>
        </p:nvGraphicFramePr>
        <p:xfrm>
          <a:off x="283464" y="1828800"/>
          <a:ext cx="291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32049"/>
              </p:ext>
            </p:extLst>
          </p:nvPr>
        </p:nvGraphicFramePr>
        <p:xfrm>
          <a:off x="3199712" y="1828800"/>
          <a:ext cx="291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2184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3464" y="844509"/>
            <a:ext cx="356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Use the concept of </a:t>
            </a:r>
            <a:r>
              <a:rPr lang="en-US" sz="2400" b="1" dirty="0" smtClean="0">
                <a:solidFill>
                  <a:srgbClr val="00B050"/>
                </a:solidFill>
              </a:rPr>
              <a:t>tick</a:t>
            </a:r>
            <a:r>
              <a:rPr lang="en-US" sz="2400" dirty="0" smtClean="0"/>
              <a:t> …..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375" y="3257490"/>
            <a:ext cx="741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Tick is </a:t>
            </a:r>
            <a:r>
              <a:rPr lang="en-US" sz="2000" dirty="0" smtClean="0">
                <a:solidFill>
                  <a:srgbClr val="2616F6"/>
                </a:solidFill>
              </a:rPr>
              <a:t>system independent </a:t>
            </a:r>
            <a:r>
              <a:rPr lang="en-US" sz="2000" dirty="0" smtClean="0">
                <a:solidFill>
                  <a:srgbClr val="FF0000"/>
                </a:solidFill>
              </a:rPr>
              <a:t>….. independent of what else is executing.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022" y="2514600"/>
            <a:ext cx="883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C00000"/>
                </a:solidFill>
              </a:rPr>
              <a:t>1 tick</a:t>
            </a:r>
            <a:r>
              <a:rPr lang="en-US" sz="2400" dirty="0" smtClean="0">
                <a:solidFill>
                  <a:srgbClr val="00B050"/>
                </a:solidFill>
              </a:rPr>
              <a:t> is </a:t>
            </a:r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</a:rPr>
              <a:t>1 time unit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…..  1 ns, 100 ns, 1 </a:t>
            </a:r>
            <a:r>
              <a:rPr lang="en-US" sz="2400" dirty="0" err="1" smtClean="0">
                <a:solidFill>
                  <a:srgbClr val="00B050"/>
                </a:solidFill>
              </a:rPr>
              <a:t>ms</a:t>
            </a:r>
            <a:r>
              <a:rPr lang="en-US" sz="2400" dirty="0" smtClean="0">
                <a:solidFill>
                  <a:srgbClr val="00B050"/>
                </a:solidFill>
              </a:rPr>
              <a:t>, ….. </a:t>
            </a:r>
            <a:r>
              <a:rPr lang="en-US" sz="2400" dirty="0" smtClean="0">
                <a:solidFill>
                  <a:srgbClr val="FF33CC"/>
                </a:solidFill>
              </a:rPr>
              <a:t>You give it a meaning….</a:t>
            </a:r>
            <a:endParaRPr lang="en-CA" sz="2400" dirty="0">
              <a:solidFill>
                <a:srgbClr val="FF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575" y="3790890"/>
            <a:ext cx="5298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You generate events </a:t>
            </a:r>
            <a:r>
              <a:rPr lang="en-US" sz="2000" dirty="0" smtClean="0">
                <a:solidFill>
                  <a:srgbClr val="00B050"/>
                </a:solidFill>
              </a:rPr>
              <a:t>(packets) </a:t>
            </a:r>
            <a:r>
              <a:rPr lang="en-US" sz="2000" dirty="0" smtClean="0">
                <a:solidFill>
                  <a:srgbClr val="0070C0"/>
                </a:solidFill>
              </a:rPr>
              <a:t>based on ticks …… </a:t>
            </a:r>
          </a:p>
        </p:txBody>
      </p:sp>
      <p:sp>
        <p:nvSpPr>
          <p:cNvPr id="14" name="Explosion 1 13"/>
          <p:cNvSpPr/>
          <p:nvPr/>
        </p:nvSpPr>
        <p:spPr>
          <a:xfrm rot="20889597">
            <a:off x="5560665" y="4113258"/>
            <a:ext cx="3330175" cy="1811977"/>
          </a:xfrm>
          <a:prstGeom prst="irregularSeal1">
            <a:avLst/>
          </a:prstGeom>
          <a:solidFill>
            <a:srgbClr val="261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Ticks do NOT occur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 real-time …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49031" y="5384631"/>
            <a:ext cx="4159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You </a:t>
            </a:r>
            <a:r>
              <a:rPr lang="en-US" sz="2000" dirty="0" smtClean="0">
                <a:solidFill>
                  <a:srgbClr val="FF0000"/>
                </a:solidFill>
              </a:rPr>
              <a:t>measure delay in terms of ticks…..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039" y="4350018"/>
            <a:ext cx="403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33CC"/>
                </a:solidFill>
              </a:rPr>
              <a:t>You </a:t>
            </a:r>
            <a:r>
              <a:rPr lang="en-US" sz="2000" dirty="0" smtClean="0">
                <a:solidFill>
                  <a:srgbClr val="FF33CC"/>
                </a:solidFill>
              </a:rPr>
              <a:t>service packets based on ticks </a:t>
            </a:r>
            <a:r>
              <a:rPr lang="en-US" sz="2000" dirty="0" smtClean="0">
                <a:solidFill>
                  <a:srgbClr val="FF33CC"/>
                </a:solidFill>
              </a:rPr>
              <a:t>….</a:t>
            </a:r>
            <a:endParaRPr lang="en-US" sz="2000" dirty="0" smtClean="0">
              <a:solidFill>
                <a:srgbClr val="FF33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092" y="4876800"/>
            <a:ext cx="3640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 </a:t>
            </a:r>
            <a:r>
              <a:rPr lang="en-US" sz="2000" dirty="0" smtClean="0">
                <a:solidFill>
                  <a:srgbClr val="0070C0"/>
                </a:solidFill>
              </a:rPr>
              <a:t>passes in terms of ticks …….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304800"/>
            <a:ext cx="285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Packet Generation</a:t>
            </a:r>
            <a:endParaRPr lang="en-CA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13227"/>
              </p:ext>
            </p:extLst>
          </p:nvPr>
        </p:nvGraphicFramePr>
        <p:xfrm>
          <a:off x="136414" y="3230006"/>
          <a:ext cx="291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37436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45216"/>
              </p:ext>
            </p:extLst>
          </p:nvPr>
        </p:nvGraphicFramePr>
        <p:xfrm>
          <a:off x="3052662" y="3230006"/>
          <a:ext cx="291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2184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52675"/>
              </p:ext>
            </p:extLst>
          </p:nvPr>
        </p:nvGraphicFramePr>
        <p:xfrm>
          <a:off x="5948950" y="3230006"/>
          <a:ext cx="291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2184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2238" y="883195"/>
            <a:ext cx="6096" cy="236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238" y="888599"/>
            <a:ext cx="2593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616F6"/>
                </a:solidFill>
              </a:rPr>
              <a:t>Generate a packet (GP)</a:t>
            </a:r>
            <a:endParaRPr lang="en-CA" sz="2000" dirty="0">
              <a:solidFill>
                <a:srgbClr val="2616F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334" y="1288709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16F6"/>
                </a:solidFill>
              </a:rPr>
              <a:t>Calculate Next Packet Generation Time (NPGT)</a:t>
            </a:r>
            <a:endParaRPr lang="en-CA" dirty="0">
              <a:solidFill>
                <a:srgbClr val="2616F6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9462" y="3077606"/>
            <a:ext cx="1066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5662" y="1616546"/>
            <a:ext cx="0" cy="1419565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38710" y="1923067"/>
            <a:ext cx="0" cy="132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16630" y="1723012"/>
            <a:ext cx="2593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Generate a packet (GP)</a:t>
            </a:r>
            <a:endParaRPr lang="en-CA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2726" y="2123122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Calculate Next Packet Generation Time (NPGT)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48843" y="2492454"/>
            <a:ext cx="0" cy="585152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81262" y="3077606"/>
            <a:ext cx="728578" cy="289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19462" y="3080505"/>
            <a:ext cx="25146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05062" y="2587167"/>
            <a:ext cx="0" cy="664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48843" y="3080505"/>
            <a:ext cx="16562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09840" y="2587167"/>
            <a:ext cx="0" cy="664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49302" y="2569019"/>
            <a:ext cx="0" cy="664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81262" y="2495353"/>
            <a:ext cx="0" cy="585152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25150" y="2495353"/>
            <a:ext cx="0" cy="585152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49302" y="276964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………..</a:t>
            </a:r>
            <a:endParaRPr lang="en-CA" dirty="0"/>
          </a:p>
        </p:txBody>
      </p:sp>
      <p:sp>
        <p:nvSpPr>
          <p:cNvPr id="61" name="Explosion 1 60"/>
          <p:cNvSpPr/>
          <p:nvPr/>
        </p:nvSpPr>
        <p:spPr>
          <a:xfrm rot="21127232">
            <a:off x="6513206" y="189209"/>
            <a:ext cx="2790016" cy="1832039"/>
          </a:xfrm>
          <a:prstGeom prst="irregularSeal1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to implement ticks?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2238" y="4152037"/>
            <a:ext cx="4486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FF33CC"/>
                </a:solidFill>
              </a:rPr>
              <a:t>for( </a:t>
            </a:r>
            <a:r>
              <a:rPr lang="en-US" sz="2400" dirty="0" err="1" smtClean="0">
                <a:solidFill>
                  <a:srgbClr val="FF33CC"/>
                </a:solidFill>
              </a:rPr>
              <a:t>i</a:t>
            </a:r>
            <a:r>
              <a:rPr lang="en-US" sz="2400" dirty="0" smtClean="0">
                <a:solidFill>
                  <a:srgbClr val="FF33CC"/>
                </a:solidFill>
              </a:rPr>
              <a:t> = 0; </a:t>
            </a:r>
            <a:r>
              <a:rPr lang="en-US" sz="2400" dirty="0" err="1" smtClean="0">
                <a:solidFill>
                  <a:srgbClr val="FF33CC"/>
                </a:solidFill>
              </a:rPr>
              <a:t>i</a:t>
            </a:r>
            <a:r>
              <a:rPr lang="en-US" sz="2400" dirty="0" smtClean="0">
                <a:solidFill>
                  <a:srgbClr val="FF33CC"/>
                </a:solidFill>
              </a:rPr>
              <a:t> &lt; TICKS; </a:t>
            </a:r>
            <a:r>
              <a:rPr lang="en-US" sz="2400" dirty="0" err="1" smtClean="0">
                <a:solidFill>
                  <a:srgbClr val="FF33CC"/>
                </a:solidFill>
              </a:rPr>
              <a:t>i</a:t>
            </a:r>
            <a:r>
              <a:rPr lang="en-US" sz="2400" dirty="0" smtClean="0">
                <a:solidFill>
                  <a:srgbClr val="FF33CC"/>
                </a:solidFill>
              </a:rPr>
              <a:t>++) {</a:t>
            </a:r>
          </a:p>
          <a:p>
            <a:endParaRPr lang="en-US" sz="2400" dirty="0" smtClean="0">
              <a:solidFill>
                <a:srgbClr val="FF33CC"/>
              </a:solidFill>
            </a:endParaRPr>
          </a:p>
          <a:p>
            <a:endParaRPr lang="en-US" sz="2400" dirty="0">
              <a:solidFill>
                <a:srgbClr val="FF33CC"/>
              </a:solidFill>
            </a:endParaRPr>
          </a:p>
          <a:p>
            <a:endParaRPr lang="en-US" sz="2400" dirty="0">
              <a:solidFill>
                <a:srgbClr val="FF33CC"/>
              </a:solidFill>
            </a:endParaRPr>
          </a:p>
          <a:p>
            <a:r>
              <a:rPr lang="en-US" sz="2400" dirty="0" smtClean="0">
                <a:solidFill>
                  <a:srgbClr val="FF33CC"/>
                </a:solidFill>
              </a:rPr>
              <a:t>}</a:t>
            </a:r>
            <a:endParaRPr lang="en-CA" sz="2400" dirty="0">
              <a:solidFill>
                <a:srgbClr val="FF33CC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6707" y="4010799"/>
            <a:ext cx="4054293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33CC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9448" y="50753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2616F6"/>
                </a:solidFill>
              </a:rPr>
              <a:t>Call </a:t>
            </a:r>
            <a:r>
              <a:rPr lang="en-US" sz="2400" dirty="0" err="1">
                <a:solidFill>
                  <a:srgbClr val="2616F6"/>
                </a:solidFill>
              </a:rPr>
              <a:t>packet_generator</a:t>
            </a:r>
            <a:r>
              <a:rPr lang="en-US" sz="2400" dirty="0" smtClean="0">
                <a:solidFill>
                  <a:srgbClr val="2616F6"/>
                </a:solidFill>
              </a:rPr>
              <a:t>(...)</a:t>
            </a:r>
            <a:endParaRPr lang="en-US" sz="2400" dirty="0">
              <a:solidFill>
                <a:srgbClr val="2616F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799" y="3951982"/>
            <a:ext cx="3965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33CC"/>
                </a:solidFill>
              </a:rPr>
              <a:t>How to calculate the value of TICKS?</a:t>
            </a:r>
            <a:endParaRPr lang="en-CA" sz="2000" dirty="0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0986" y="5121533"/>
            <a:ext cx="26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Assume  that 1 tick = 1 </a:t>
            </a:r>
            <a:r>
              <a:rPr lang="en-US" dirty="0" err="1" smtClean="0">
                <a:solidFill>
                  <a:srgbClr val="00B050"/>
                </a:solidFill>
              </a:rPr>
              <a:t>ms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949" y="4429035"/>
            <a:ext cx="3746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16F6"/>
                </a:solidFill>
              </a:rPr>
              <a:t>Assume that you want to simulate the</a:t>
            </a:r>
          </a:p>
          <a:p>
            <a:r>
              <a:rPr lang="en-US" dirty="0">
                <a:solidFill>
                  <a:srgbClr val="2616F6"/>
                </a:solidFill>
              </a:rPr>
              <a:t>n</a:t>
            </a:r>
            <a:r>
              <a:rPr lang="en-US" dirty="0" smtClean="0">
                <a:solidFill>
                  <a:srgbClr val="2616F6"/>
                </a:solidFill>
              </a:rPr>
              <a:t>etwork  behavior for 20 minutes.</a:t>
            </a:r>
            <a:endParaRPr lang="en-CA" dirty="0">
              <a:solidFill>
                <a:srgbClr val="2616F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5565384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TICKS</a:t>
            </a:r>
            <a:r>
              <a:rPr lang="en-US" dirty="0" smtClean="0"/>
              <a:t> = 20 </a:t>
            </a:r>
            <a:r>
              <a:rPr lang="en-US" dirty="0" err="1" smtClean="0"/>
              <a:t>mins</a:t>
            </a:r>
            <a:r>
              <a:rPr lang="en-US" dirty="0" smtClean="0"/>
              <a:t>./1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= 20 x 10</a:t>
            </a:r>
            <a:r>
              <a:rPr lang="en-US" baseline="5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/1ms</a:t>
            </a:r>
          </a:p>
          <a:p>
            <a:r>
              <a:rPr lang="en-US" dirty="0"/>
              <a:t> </a:t>
            </a:r>
            <a:r>
              <a:rPr lang="en-US" dirty="0" smtClean="0"/>
              <a:t>          = </a:t>
            </a:r>
            <a:r>
              <a:rPr lang="en-US" dirty="0" smtClean="0">
                <a:solidFill>
                  <a:srgbClr val="FF33CC"/>
                </a:solidFill>
              </a:rPr>
              <a:t>2 x 10</a:t>
            </a:r>
            <a:r>
              <a:rPr lang="en-US" baseline="52000" dirty="0" smtClean="0">
                <a:solidFill>
                  <a:srgbClr val="FF33CC"/>
                </a:solidFill>
              </a:rPr>
              <a:t>4</a:t>
            </a:r>
            <a:endParaRPr lang="en-CA" baseline="520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31" grpId="0"/>
      <p:bldP spid="32" grpId="0"/>
      <p:bldP spid="60" grpId="0"/>
      <p:bldP spid="61" grpId="0" animBg="1"/>
      <p:bldP spid="62" grpId="0"/>
      <p:bldP spid="63" grpId="0" animBg="1"/>
      <p:bldP spid="64" grpId="0"/>
      <p:bldP spid="5" grpId="0"/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8133" y="182784"/>
            <a:ext cx="2523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Packet Servicing</a:t>
            </a:r>
            <a:endParaRPr lang="en-CA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04981"/>
              </p:ext>
            </p:extLst>
          </p:nvPr>
        </p:nvGraphicFramePr>
        <p:xfrm>
          <a:off x="136414" y="3230006"/>
          <a:ext cx="291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37436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34667"/>
              </p:ext>
            </p:extLst>
          </p:nvPr>
        </p:nvGraphicFramePr>
        <p:xfrm>
          <a:off x="3052662" y="3230006"/>
          <a:ext cx="291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2184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1996"/>
              </p:ext>
            </p:extLst>
          </p:nvPr>
        </p:nvGraphicFramePr>
        <p:xfrm>
          <a:off x="5948950" y="3230006"/>
          <a:ext cx="291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  <a:gridCol w="291320"/>
              </a:tblGrid>
              <a:tr h="2184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2238" y="883195"/>
            <a:ext cx="6096" cy="236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238" y="888599"/>
            <a:ext cx="2593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616F6"/>
                </a:solidFill>
              </a:rPr>
              <a:t>Generate a packet (GP)</a:t>
            </a:r>
            <a:endParaRPr lang="en-CA" sz="2000" dirty="0">
              <a:solidFill>
                <a:srgbClr val="2616F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334" y="1288709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616F6"/>
                </a:solidFill>
              </a:rPr>
              <a:t>Calculate Next Packet Generation Time (NPGT)</a:t>
            </a:r>
            <a:endParaRPr lang="en-CA" dirty="0">
              <a:solidFill>
                <a:srgbClr val="2616F6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9462" y="3077606"/>
            <a:ext cx="10668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5662" y="1616546"/>
            <a:ext cx="0" cy="1419565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38710" y="1923067"/>
            <a:ext cx="0" cy="132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16630" y="1723012"/>
            <a:ext cx="2593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Generate a packet (GP)</a:t>
            </a:r>
            <a:endParaRPr lang="en-CA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2726" y="2123122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Calculate Next Packet Generation Time (NPGT)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48843" y="2492454"/>
            <a:ext cx="0" cy="585152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81262" y="3077606"/>
            <a:ext cx="728578" cy="289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19462" y="3080505"/>
            <a:ext cx="25146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05062" y="2587167"/>
            <a:ext cx="0" cy="664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48843" y="3080505"/>
            <a:ext cx="16562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09840" y="2587167"/>
            <a:ext cx="0" cy="664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49302" y="2569019"/>
            <a:ext cx="0" cy="664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81262" y="2495353"/>
            <a:ext cx="0" cy="585152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25150" y="2495353"/>
            <a:ext cx="0" cy="585152"/>
          </a:xfrm>
          <a:prstGeom prst="straightConnector1">
            <a:avLst/>
          </a:prstGeom>
          <a:ln w="19050">
            <a:solidFill>
              <a:srgbClr val="B60A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49302" y="276964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………..</a:t>
            </a:r>
            <a:endParaRPr lang="en-CA" dirty="0"/>
          </a:p>
        </p:txBody>
      </p:sp>
      <p:sp>
        <p:nvSpPr>
          <p:cNvPr id="2" name="Explosion 1 1"/>
          <p:cNvSpPr/>
          <p:nvPr/>
        </p:nvSpPr>
        <p:spPr>
          <a:xfrm rot="21012738">
            <a:off x="6182329" y="395649"/>
            <a:ext cx="2649814" cy="1699275"/>
          </a:xfrm>
          <a:prstGeom prst="irregularSeal1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2616F6"/>
                </a:solidFill>
              </a:rPr>
              <a:t>Assume</a:t>
            </a:r>
          </a:p>
          <a:p>
            <a:pPr algn="ctr"/>
            <a:r>
              <a:rPr lang="en-US" sz="2000" dirty="0">
                <a:solidFill>
                  <a:srgbClr val="2616F6"/>
                </a:solidFill>
              </a:rPr>
              <a:t>c</a:t>
            </a:r>
            <a:r>
              <a:rPr lang="en-US" sz="2000" dirty="0" smtClean="0">
                <a:solidFill>
                  <a:srgbClr val="2616F6"/>
                </a:solidFill>
              </a:rPr>
              <a:t>onstant service </a:t>
            </a:r>
            <a:r>
              <a:rPr lang="en-US" sz="2000" dirty="0" smtClean="0">
                <a:solidFill>
                  <a:srgbClr val="2616F6"/>
                </a:solidFill>
              </a:rPr>
              <a:t>time</a:t>
            </a:r>
            <a:endParaRPr lang="en-CA" sz="2000" dirty="0">
              <a:solidFill>
                <a:srgbClr val="2616F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2238" y="3736848"/>
            <a:ext cx="1043162" cy="0"/>
          </a:xfrm>
          <a:prstGeom prst="line">
            <a:avLst/>
          </a:prstGeom>
          <a:ln w="28575">
            <a:solidFill>
              <a:srgbClr val="261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76262" y="3736848"/>
            <a:ext cx="1043162" cy="0"/>
          </a:xfrm>
          <a:prstGeom prst="line">
            <a:avLst/>
          </a:prstGeom>
          <a:ln w="28575">
            <a:solidFill>
              <a:srgbClr val="261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33610" y="3736848"/>
            <a:ext cx="1043162" cy="0"/>
          </a:xfrm>
          <a:prstGeom prst="line">
            <a:avLst/>
          </a:prstGeom>
          <a:ln w="28575">
            <a:solidFill>
              <a:srgbClr val="261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76772" y="3736848"/>
            <a:ext cx="1043162" cy="0"/>
          </a:xfrm>
          <a:prstGeom prst="line">
            <a:avLst/>
          </a:prstGeom>
          <a:ln w="28575">
            <a:solidFill>
              <a:srgbClr val="261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49302" y="3712464"/>
            <a:ext cx="1043162" cy="0"/>
          </a:xfrm>
          <a:prstGeom prst="line">
            <a:avLst/>
          </a:prstGeom>
          <a:ln w="28575">
            <a:solidFill>
              <a:srgbClr val="261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xplosion 1 38"/>
          <p:cNvSpPr/>
          <p:nvPr/>
        </p:nvSpPr>
        <p:spPr>
          <a:xfrm rot="21012738">
            <a:off x="987293" y="5121435"/>
            <a:ext cx="2550648" cy="1484406"/>
          </a:xfrm>
          <a:prstGeom prst="irregularSeal1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2616F6"/>
                </a:solidFill>
              </a:rPr>
              <a:t>Server is busy</a:t>
            </a:r>
            <a:endParaRPr lang="en-CA" sz="2000" dirty="0">
              <a:solidFill>
                <a:srgbClr val="2616F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7387" y="3726263"/>
            <a:ext cx="901456" cy="1912537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771634" y="3736849"/>
            <a:ext cx="0" cy="190195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141594" y="3736848"/>
            <a:ext cx="1363606" cy="1788187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07354" y="4176337"/>
            <a:ext cx="4251015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33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7801" y="4164505"/>
            <a:ext cx="4070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FF33CC"/>
                </a:solidFill>
              </a:rPr>
              <a:t>for( </a:t>
            </a:r>
            <a:r>
              <a:rPr lang="en-US" sz="2400" dirty="0" err="1" smtClean="0">
                <a:solidFill>
                  <a:srgbClr val="FF33CC"/>
                </a:solidFill>
              </a:rPr>
              <a:t>i</a:t>
            </a:r>
            <a:r>
              <a:rPr lang="en-US" sz="2400" dirty="0" smtClean="0">
                <a:solidFill>
                  <a:srgbClr val="FF33CC"/>
                </a:solidFill>
              </a:rPr>
              <a:t> = 0; </a:t>
            </a:r>
            <a:r>
              <a:rPr lang="en-US" sz="2400" dirty="0" err="1" smtClean="0">
                <a:solidFill>
                  <a:srgbClr val="FF33CC"/>
                </a:solidFill>
              </a:rPr>
              <a:t>i</a:t>
            </a:r>
            <a:r>
              <a:rPr lang="en-US" sz="2400" dirty="0" smtClean="0">
                <a:solidFill>
                  <a:srgbClr val="FF33CC"/>
                </a:solidFill>
              </a:rPr>
              <a:t> &lt; TICKS; </a:t>
            </a:r>
            <a:r>
              <a:rPr lang="en-US" sz="2400" dirty="0" err="1" smtClean="0">
                <a:solidFill>
                  <a:srgbClr val="FF33CC"/>
                </a:solidFill>
              </a:rPr>
              <a:t>i</a:t>
            </a:r>
            <a:r>
              <a:rPr lang="en-US" sz="2400" dirty="0" smtClean="0">
                <a:solidFill>
                  <a:srgbClr val="FF33CC"/>
                </a:solidFill>
              </a:rPr>
              <a:t>++) {</a:t>
            </a:r>
          </a:p>
          <a:p>
            <a:endParaRPr lang="en-US" sz="2400" dirty="0" smtClean="0">
              <a:solidFill>
                <a:srgbClr val="FF33CC"/>
              </a:solidFill>
            </a:endParaRPr>
          </a:p>
          <a:p>
            <a:endParaRPr lang="en-US" sz="2400" dirty="0">
              <a:solidFill>
                <a:srgbClr val="FF33CC"/>
              </a:solidFill>
            </a:endParaRPr>
          </a:p>
          <a:p>
            <a:endParaRPr lang="en-US" sz="2400" dirty="0">
              <a:solidFill>
                <a:srgbClr val="FF33CC"/>
              </a:solidFill>
            </a:endParaRPr>
          </a:p>
          <a:p>
            <a:r>
              <a:rPr lang="en-US" sz="2400" dirty="0" smtClean="0">
                <a:solidFill>
                  <a:srgbClr val="FF33CC"/>
                </a:solidFill>
              </a:rPr>
              <a:t>}</a:t>
            </a:r>
            <a:endParaRPr lang="en-CA" sz="2400" dirty="0">
              <a:solidFill>
                <a:srgbClr val="FF33CC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19934" y="4915435"/>
            <a:ext cx="3523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16F6"/>
                </a:solidFill>
              </a:rPr>
              <a:t>Call </a:t>
            </a:r>
            <a:r>
              <a:rPr lang="en-US" sz="2400" dirty="0" err="1">
                <a:solidFill>
                  <a:srgbClr val="2616F6"/>
                </a:solidFill>
              </a:rPr>
              <a:t>packet_generator</a:t>
            </a:r>
            <a:r>
              <a:rPr lang="en-US" sz="2400" dirty="0" smtClean="0">
                <a:solidFill>
                  <a:srgbClr val="2616F6"/>
                </a:solidFill>
              </a:rPr>
              <a:t>(...)</a:t>
            </a:r>
            <a:endParaRPr lang="en-US" sz="2400" dirty="0">
              <a:solidFill>
                <a:srgbClr val="2616F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23478" y="5401972"/>
            <a:ext cx="2199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Call </a:t>
            </a:r>
            <a:r>
              <a:rPr lang="en-US" sz="2400" dirty="0">
                <a:solidFill>
                  <a:srgbClr val="00B050"/>
                </a:solidFill>
              </a:rPr>
              <a:t>server( …)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713235" y="3712464"/>
            <a:ext cx="4188238" cy="170678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9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31" grpId="0"/>
      <p:bldP spid="32" grpId="0"/>
      <p:bldP spid="60" grpId="0"/>
      <p:bldP spid="2" grpId="0" animBg="1"/>
      <p:bldP spid="39" grpId="0" animBg="1"/>
      <p:bldP spid="53" grpId="0" animBg="1"/>
      <p:bldP spid="59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719846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33CC"/>
                </a:solidFill>
              </a:rPr>
              <a:t>Performance Evaluation</a:t>
            </a:r>
            <a:endParaRPr lang="en-CA" sz="2800" b="1" dirty="0">
              <a:solidFill>
                <a:srgbClr val="FF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185" y="1828800"/>
            <a:ext cx="7399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During simulation, </a:t>
            </a:r>
            <a:r>
              <a:rPr lang="en-US" sz="2800" b="1" dirty="0" smtClean="0">
                <a:solidFill>
                  <a:srgbClr val="FF33CC"/>
                </a:solidFill>
              </a:rPr>
              <a:t>record</a:t>
            </a:r>
            <a:r>
              <a:rPr lang="en-US" sz="2800" dirty="0" smtClean="0">
                <a:solidFill>
                  <a:srgbClr val="7030A0"/>
                </a:solidFill>
              </a:rPr>
              <a:t> the </a:t>
            </a:r>
            <a:r>
              <a:rPr lang="en-US" sz="2800" dirty="0" smtClean="0">
                <a:solidFill>
                  <a:srgbClr val="00B050"/>
                </a:solidFill>
              </a:rPr>
              <a:t>events and states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of the system ….. </a:t>
            </a:r>
            <a:r>
              <a:rPr lang="en-US" sz="2800" dirty="0" smtClean="0">
                <a:solidFill>
                  <a:srgbClr val="2616F6"/>
                </a:solidFill>
              </a:rPr>
              <a:t>in terms of their </a:t>
            </a:r>
            <a:r>
              <a:rPr lang="en-US" sz="2800" dirty="0" smtClean="0">
                <a:solidFill>
                  <a:srgbClr val="FF0000"/>
                </a:solidFill>
              </a:rPr>
              <a:t>tick</a:t>
            </a:r>
            <a:r>
              <a:rPr lang="en-US" sz="2800" dirty="0" smtClean="0">
                <a:solidFill>
                  <a:srgbClr val="2616F6"/>
                </a:solidFill>
              </a:rPr>
              <a:t> numbers </a:t>
            </a:r>
            <a:r>
              <a:rPr lang="en-US" sz="2800" dirty="0" smtClean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713" y="4114800"/>
            <a:ext cx="2570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616F6"/>
                </a:solidFill>
              </a:rPr>
              <a:t>Packet delay ……</a:t>
            </a:r>
            <a:endParaRPr lang="en-CA" sz="2800" dirty="0">
              <a:solidFill>
                <a:srgbClr val="2616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185" y="3213795"/>
            <a:ext cx="739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When simulation ends, </a:t>
            </a:r>
            <a:r>
              <a:rPr lang="en-US" sz="2800" dirty="0" smtClean="0">
                <a:solidFill>
                  <a:srgbClr val="FF33CC"/>
                </a:solidFill>
              </a:rPr>
              <a:t>compute performance …..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4191000"/>
            <a:ext cx="3020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server busy time…. </a:t>
            </a:r>
            <a:endParaRPr lang="en-CA" sz="28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4196060"/>
            <a:ext cx="287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server idle time, …</a:t>
            </a:r>
            <a:endParaRPr lang="en-C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Explosion 1 2"/>
          <p:cNvSpPr/>
          <p:nvPr/>
        </p:nvSpPr>
        <p:spPr>
          <a:xfrm>
            <a:off x="2133600" y="1905000"/>
            <a:ext cx="4191000" cy="2590800"/>
          </a:xfrm>
          <a:prstGeom prst="irregularSeal1">
            <a:avLst/>
          </a:prstGeom>
          <a:solidFill>
            <a:srgbClr val="261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That’s it ….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368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395</Words>
  <Application>Microsoft Office PowerPoint</Application>
  <PresentationFormat>On-screen Show (4:3)</PresentationFormat>
  <Paragraphs>112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Project #1: The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Naik</dc:creator>
  <cp:lastModifiedBy>snaik</cp:lastModifiedBy>
  <cp:revision>74</cp:revision>
  <dcterms:created xsi:type="dcterms:W3CDTF">2006-08-16T00:00:00Z</dcterms:created>
  <dcterms:modified xsi:type="dcterms:W3CDTF">2014-10-01T19:25:10Z</dcterms:modified>
</cp:coreProperties>
</file>