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0F3"/>
    <a:srgbClr val="49A5E7"/>
    <a:srgbClr val="C6E3F8"/>
    <a:srgbClr val="63B2EB"/>
    <a:srgbClr val="FDF5F0"/>
    <a:srgbClr val="E78946"/>
    <a:srgbClr val="E99457"/>
    <a:srgbClr val="7BBEEE"/>
    <a:srgbClr val="F1B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53" d="100"/>
          <a:sy n="53" d="100"/>
        </p:scale>
        <p:origin x="29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B74AD-3567-4642-A838-CCBDC9B4D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5243A-6D46-4639-8FB8-76724AAFF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72CA3-161A-4C16-A66C-0D6FDAD3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FF3-0E90-490D-BC2D-3285C087FD1B}" type="datetimeFigureOut">
              <a:rPr lang="fi-FI" smtClean="0"/>
              <a:t>21.2.2022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DE98E-DDFF-40FD-90B4-D1DFC80F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871EC-4CFF-404F-B8FC-A37B1D70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9D2E-422B-4996-911D-0A12742F7F6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71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1141-ADF8-4C68-BE3C-98097F1E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52556-138E-4B2A-B0B4-567F1E3AD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279DB-5AC8-4D2F-A130-6A46ECD9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FF3-0E90-490D-BC2D-3285C087FD1B}" type="datetimeFigureOut">
              <a:rPr lang="fi-FI" smtClean="0"/>
              <a:t>21.2.2022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D849C-7E4B-4C26-8A9C-430BB4D0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C528F-2E71-4A78-BAA7-32790202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9D2E-422B-4996-911D-0A12742F7F6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654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417B5C-ED5C-4023-9559-A44C8A44A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2E07E-55F0-417A-886B-CE357DCCD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4B0BE-E82F-43C4-9E6A-7731F277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FF3-0E90-490D-BC2D-3285C087FD1B}" type="datetimeFigureOut">
              <a:rPr lang="fi-FI" smtClean="0"/>
              <a:t>21.2.2022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2544-54B0-45B3-9120-0A55F1E3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B5A29-2ACB-4B41-AE19-4793554C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9D2E-422B-4996-911D-0A12742F7F6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738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5377-F455-4C23-B7E3-6462871B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72D24-F4B4-4004-9BE5-C2D1C70C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3EF7A-640B-40D5-BBDE-F4EEDEB0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FF3-0E90-490D-BC2D-3285C087FD1B}" type="datetimeFigureOut">
              <a:rPr lang="fi-FI" smtClean="0"/>
              <a:t>21.2.2022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F59ED-A37C-4CEC-8D27-B8A7C45B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8097D-577D-4E1E-A1E2-5A846EF0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9D2E-422B-4996-911D-0A12742F7F6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798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9810-942D-4768-AA41-9BF15631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F0FF5-76A1-4995-A3D4-8CDEE5049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475DF-2A10-467A-9DBB-1FC8D071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FF3-0E90-490D-BC2D-3285C087FD1B}" type="datetimeFigureOut">
              <a:rPr lang="fi-FI" smtClean="0"/>
              <a:t>21.2.2022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28945-4C21-4165-9B72-D53E58A9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461C0-8E1E-42D4-BBAC-51DAFF4D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9D2E-422B-4996-911D-0A12742F7F6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258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8564-D260-46F0-93EA-3C808558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04E1-EA9E-448A-92FB-49E94FE03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06D44-653F-4A3B-B38B-05F4A9E8E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B3731-4942-4046-8DB5-67AB4CE7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FF3-0E90-490D-BC2D-3285C087FD1B}" type="datetimeFigureOut">
              <a:rPr lang="fi-FI" smtClean="0"/>
              <a:t>21.2.2022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EC9C9-33BA-4479-ACF1-9EE0CD8F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2BABC-D574-41DF-AA99-4F40E7F9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9D2E-422B-4996-911D-0A12742F7F6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098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F4A9-1D2A-49D8-8E4B-488E5F0D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96F75-15B5-4524-9D95-06C7918BF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D0DE5-4300-41C9-BB77-602D8425E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A7742-657A-4FD6-80A2-DBCC2741A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B3771-ACD1-4E47-A827-343C239E2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4E03-BAE8-4492-B232-AA700695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FF3-0E90-490D-BC2D-3285C087FD1B}" type="datetimeFigureOut">
              <a:rPr lang="fi-FI" smtClean="0"/>
              <a:t>21.2.2022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E3D3D-E0F9-4926-9945-A55359B3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1EAA4-66E3-4CF7-B633-3EE27A5D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9D2E-422B-4996-911D-0A12742F7F6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0870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558A-7231-4230-A9CA-8E5E46D3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EFD0D-D84C-4B53-AB46-B3A89AC3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FF3-0E90-490D-BC2D-3285C087FD1B}" type="datetimeFigureOut">
              <a:rPr lang="fi-FI" smtClean="0"/>
              <a:t>21.2.2022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0DADF-F5EE-4C65-9534-8AD29526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548FF-5B77-4395-A203-40E698D3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9D2E-422B-4996-911D-0A12742F7F6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553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D4C27-687D-4D67-9626-7280FAE9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FF3-0E90-490D-BC2D-3285C087FD1B}" type="datetimeFigureOut">
              <a:rPr lang="fi-FI" smtClean="0"/>
              <a:t>21.2.2022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B85C9-8359-401D-9720-7FB5BD99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C5F00-814E-4079-989B-865CA183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9D2E-422B-4996-911D-0A12742F7F6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8155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E19F-3DB1-4D7F-A474-7B1E691A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98B9C-7072-45E2-8B52-B3EE9FF81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7288B-78E0-46D2-999A-4833496CF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CC3A5-6EE7-46E7-B192-095F42F5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FF3-0E90-490D-BC2D-3285C087FD1B}" type="datetimeFigureOut">
              <a:rPr lang="fi-FI" smtClean="0"/>
              <a:t>21.2.2022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CBDE3-1227-4289-8513-2B9D790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1475F-4629-4C0F-A560-F9340D1E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9D2E-422B-4996-911D-0A12742F7F6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867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4F87-6FEA-4CAD-90F1-981277ED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2B710-BE22-403F-B9B4-4E09FC823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2989-C4E0-4DB4-8CE6-26878CE1D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44DA5-07F8-4623-B11D-5DB09B34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9FF3-0E90-490D-BC2D-3285C087FD1B}" type="datetimeFigureOut">
              <a:rPr lang="fi-FI" smtClean="0"/>
              <a:t>21.2.2022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11FDE-D66D-4E9F-8835-027AB837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4854F-E235-4A2B-8C68-20AE57ED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9D2E-422B-4996-911D-0A12742F7F6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4690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C13BC-AA53-4D6D-92C0-A0DE0893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8A136-974E-4920-B632-96248F05D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F4A79-5CF2-4943-8FA6-277FFDC88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D9FF3-0E90-490D-BC2D-3285C087FD1B}" type="datetimeFigureOut">
              <a:rPr lang="fi-FI" smtClean="0"/>
              <a:t>21.2.2022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8988B-7E0D-4976-B266-F71E5F816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8ACDB-43B7-4A84-9CD2-6374104D4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19D2E-422B-4996-911D-0A12742F7F6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1884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3C556D27-9733-4AFD-9E76-1F798495E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31" y="1013048"/>
            <a:ext cx="11501154" cy="52377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4045E3-79F9-41DA-AC81-9FE0E17CA1FF}"/>
              </a:ext>
            </a:extLst>
          </p:cNvPr>
          <p:cNvSpPr/>
          <p:nvPr/>
        </p:nvSpPr>
        <p:spPr>
          <a:xfrm>
            <a:off x="5420413" y="2490177"/>
            <a:ext cx="477520" cy="365994"/>
          </a:xfrm>
          <a:prstGeom prst="rect">
            <a:avLst/>
          </a:prstGeom>
          <a:solidFill>
            <a:srgbClr val="63B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8402E5-B713-40E7-94F8-46E2EA9FD07E}"/>
              </a:ext>
            </a:extLst>
          </p:cNvPr>
          <p:cNvSpPr txBox="1"/>
          <p:nvPr/>
        </p:nvSpPr>
        <p:spPr>
          <a:xfrm>
            <a:off x="5364710" y="2490177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0.9094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C6FD8A-2DAD-4C8F-9FE8-45AE0A942B4F}"/>
              </a:ext>
            </a:extLst>
          </p:cNvPr>
          <p:cNvSpPr/>
          <p:nvPr/>
        </p:nvSpPr>
        <p:spPr>
          <a:xfrm>
            <a:off x="2764557" y="3931601"/>
            <a:ext cx="504000" cy="216000"/>
          </a:xfrm>
          <a:prstGeom prst="rect">
            <a:avLst/>
          </a:prstGeom>
          <a:solidFill>
            <a:srgbClr val="C6E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03205A-E7DD-45A5-ABFA-5969DC7E98CC}"/>
              </a:ext>
            </a:extLst>
          </p:cNvPr>
          <p:cNvSpPr/>
          <p:nvPr/>
        </p:nvSpPr>
        <p:spPr>
          <a:xfrm>
            <a:off x="8021585" y="2509885"/>
            <a:ext cx="532518" cy="202520"/>
          </a:xfrm>
          <a:prstGeom prst="rect">
            <a:avLst/>
          </a:prstGeom>
          <a:solidFill>
            <a:srgbClr val="E99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BF6942-262D-40F1-9BFD-72B7F9E3B24F}"/>
              </a:ext>
            </a:extLst>
          </p:cNvPr>
          <p:cNvSpPr/>
          <p:nvPr/>
        </p:nvSpPr>
        <p:spPr>
          <a:xfrm>
            <a:off x="8012560" y="3988633"/>
            <a:ext cx="504000" cy="317936"/>
          </a:xfrm>
          <a:prstGeom prst="rect">
            <a:avLst/>
          </a:prstGeom>
          <a:solidFill>
            <a:srgbClr val="E78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C2FBA5-34CB-46FD-99B5-118933B0B2E6}"/>
              </a:ext>
            </a:extLst>
          </p:cNvPr>
          <p:cNvSpPr/>
          <p:nvPr/>
        </p:nvSpPr>
        <p:spPr>
          <a:xfrm>
            <a:off x="6272522" y="1103086"/>
            <a:ext cx="653438" cy="135770"/>
          </a:xfrm>
          <a:prstGeom prst="rect">
            <a:avLst/>
          </a:prstGeom>
          <a:solidFill>
            <a:srgbClr val="FD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F0FE6F-D6BB-4E5A-BE86-5E41CB1B9191}"/>
              </a:ext>
            </a:extLst>
          </p:cNvPr>
          <p:cNvSpPr txBox="1"/>
          <p:nvPr/>
        </p:nvSpPr>
        <p:spPr>
          <a:xfrm>
            <a:off x="2650912" y="3893896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38.985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FB32C-DE66-4D3B-BF74-AA0A8689CB18}"/>
              </a:ext>
            </a:extLst>
          </p:cNvPr>
          <p:cNvSpPr txBox="1"/>
          <p:nvPr/>
        </p:nvSpPr>
        <p:spPr>
          <a:xfrm>
            <a:off x="7942844" y="2429093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1.4256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DA7BA8-FDA7-4ECA-BB1B-191F6C1E9F0C}"/>
              </a:ext>
            </a:extLst>
          </p:cNvPr>
          <p:cNvSpPr txBox="1"/>
          <p:nvPr/>
        </p:nvSpPr>
        <p:spPr>
          <a:xfrm>
            <a:off x="8002799" y="393160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>
                <a:latin typeface="Arial" panose="020B0604020202020204" pitchFamily="34" charset="0"/>
                <a:cs typeface="Arial" panose="020B0604020202020204" pitchFamily="34" charset="0"/>
              </a:rPr>
              <a:t>27.48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9FA90-0D61-4843-A397-441E890776AC}"/>
              </a:ext>
            </a:extLst>
          </p:cNvPr>
          <p:cNvSpPr txBox="1"/>
          <p:nvPr/>
        </p:nvSpPr>
        <p:spPr>
          <a:xfrm>
            <a:off x="6849968" y="629743"/>
            <a:ext cx="489585" cy="2356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i-FI" sz="1600" dirty="0">
              <a:highlight>
                <a:srgbClr val="63B2EB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FCC818-8E57-4D16-915A-8A9890D5B47C}"/>
              </a:ext>
            </a:extLst>
          </p:cNvPr>
          <p:cNvSpPr txBox="1"/>
          <p:nvPr/>
        </p:nvSpPr>
        <p:spPr>
          <a:xfrm>
            <a:off x="6182133" y="982969"/>
            <a:ext cx="83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75.514</a:t>
            </a:r>
          </a:p>
          <a:p>
            <a:endParaRPr lang="fi-FI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8A057D9A-A94E-4CA5-9480-8981CEBC2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080"/>
            <a:ext cx="126129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time_1: [[75.514]] ; time_2: [[205.938]] ; ef_1: [[72.525]] ; ef_2: [[27.48]] ; ef_3: [[38.985]] ; sc_1: [[0.9094]] ; sc_2: [[1.4256]]</a:t>
            </a:r>
            <a:r>
              <a:rPr kumimoji="0" lang="el-GR" altLang="el-G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017289-7EA2-4F1A-8724-E45DBC6DB05D}"/>
              </a:ext>
            </a:extLst>
          </p:cNvPr>
          <p:cNvSpPr/>
          <p:nvPr/>
        </p:nvSpPr>
        <p:spPr>
          <a:xfrm>
            <a:off x="5445381" y="3997058"/>
            <a:ext cx="504000" cy="317936"/>
          </a:xfrm>
          <a:prstGeom prst="rect">
            <a:avLst/>
          </a:prstGeom>
          <a:solidFill>
            <a:srgbClr val="49A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40CAFF-AFE8-4744-BA0F-7E10BFDAFE77}"/>
              </a:ext>
            </a:extLst>
          </p:cNvPr>
          <p:cNvSpPr txBox="1"/>
          <p:nvPr/>
        </p:nvSpPr>
        <p:spPr>
          <a:xfrm>
            <a:off x="5331736" y="393566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72.525</a:t>
            </a:r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8F26B-A97F-4ECB-B917-3550DA8603B2}"/>
              </a:ext>
            </a:extLst>
          </p:cNvPr>
          <p:cNvSpPr/>
          <p:nvPr/>
        </p:nvSpPr>
        <p:spPr>
          <a:xfrm>
            <a:off x="9791565" y="3997057"/>
            <a:ext cx="484550" cy="150543"/>
          </a:xfrm>
          <a:prstGeom prst="rect">
            <a:avLst/>
          </a:prstGeom>
          <a:solidFill>
            <a:srgbClr val="A0D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5ECF32-FA9F-498B-88DA-D92D2C2C3D15}"/>
              </a:ext>
            </a:extLst>
          </p:cNvPr>
          <p:cNvSpPr txBox="1"/>
          <p:nvPr/>
        </p:nvSpPr>
        <p:spPr>
          <a:xfrm>
            <a:off x="9739301" y="3918439"/>
            <a:ext cx="72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205.93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44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Unicode MS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Moreno SÁnchez, Pedro</dc:creator>
  <cp:lastModifiedBy>Μαρία Σιούζου</cp:lastModifiedBy>
  <cp:revision>6</cp:revision>
  <dcterms:created xsi:type="dcterms:W3CDTF">2020-09-19T06:54:32Z</dcterms:created>
  <dcterms:modified xsi:type="dcterms:W3CDTF">2022-02-21T16:22:00Z</dcterms:modified>
</cp:coreProperties>
</file>