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72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3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65760"/>
            <a:ext cx="61722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2153" y="8646058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837" y="5524322"/>
            <a:ext cx="51974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Citizen </a:t>
            </a:r>
            <a:r>
              <a:rPr sz="2400" b="1" spc="-15" dirty="0">
                <a:latin typeface="Carlito"/>
                <a:cs typeface="Carlito"/>
              </a:rPr>
              <a:t>Registration </a:t>
            </a:r>
            <a:r>
              <a:rPr sz="2400" b="1" spc="-5" dirty="0">
                <a:latin typeface="Carlito"/>
                <a:cs typeface="Carlito"/>
              </a:rPr>
              <a:t>and Appointment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for</a:t>
            </a:r>
            <a:endParaRPr sz="240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Carlito"/>
                <a:cs typeface="Carlito"/>
              </a:rPr>
              <a:t>Vaccination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User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Manual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7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478" y="156464"/>
            <a:ext cx="4369435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adea"/>
                <a:cs typeface="Caladea"/>
              </a:rPr>
              <a:t>User </a:t>
            </a:r>
            <a:r>
              <a:rPr sz="1800" b="1" spc="-10" dirty="0">
                <a:latin typeface="Caladea"/>
                <a:cs typeface="Caladea"/>
              </a:rPr>
              <a:t>Manual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b="1" spc="-10" dirty="0">
                <a:latin typeface="Caladea"/>
                <a:cs typeface="Caladea"/>
              </a:rPr>
              <a:t>Citizen </a:t>
            </a:r>
            <a:r>
              <a:rPr sz="1400" b="1" spc="-15" dirty="0">
                <a:latin typeface="Caladea"/>
                <a:cs typeface="Caladea"/>
              </a:rPr>
              <a:t>Registration </a:t>
            </a:r>
            <a:r>
              <a:rPr sz="1400" b="1" spc="-10" dirty="0">
                <a:latin typeface="Caladea"/>
                <a:cs typeface="Caladea"/>
              </a:rPr>
              <a:t>and </a:t>
            </a:r>
            <a:r>
              <a:rPr sz="1400" b="1" spc="-5" dirty="0">
                <a:latin typeface="Caladea"/>
                <a:cs typeface="Caladea"/>
              </a:rPr>
              <a:t>Appointment </a:t>
            </a:r>
            <a:r>
              <a:rPr sz="1400" b="1" spc="-10" dirty="0">
                <a:latin typeface="Caladea"/>
                <a:cs typeface="Caladea"/>
              </a:rPr>
              <a:t>for</a:t>
            </a:r>
            <a:r>
              <a:rPr sz="1400" b="1" spc="180" dirty="0">
                <a:latin typeface="Caladea"/>
                <a:cs typeface="Caladea"/>
              </a:rPr>
              <a:t> </a:t>
            </a:r>
            <a:r>
              <a:rPr sz="1400" b="1" spc="-20" dirty="0">
                <a:latin typeface="Caladea"/>
                <a:cs typeface="Caladea"/>
              </a:rPr>
              <a:t>Vaccination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6544309" cy="0"/>
          </a:xfrm>
          <a:custGeom>
            <a:avLst/>
            <a:gdLst/>
            <a:ahLst/>
            <a:cxnLst/>
            <a:rect l="l" t="t" r="r" b="b"/>
            <a:pathLst>
              <a:path w="6544309">
                <a:moveTo>
                  <a:pt x="0" y="0"/>
                </a:moveTo>
                <a:lnTo>
                  <a:pt x="65439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64008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" name="object 3"/>
          <p:cNvGrpSpPr/>
          <p:nvPr/>
        </p:nvGrpSpPr>
        <p:grpSpPr>
          <a:xfrm>
            <a:off x="228600" y="1066800"/>
            <a:ext cx="6337300" cy="307975"/>
            <a:chOff x="225552" y="5001767"/>
            <a:chExt cx="6337300" cy="307975"/>
          </a:xfrm>
        </p:grpSpPr>
        <p:sp>
          <p:nvSpPr>
            <p:cNvPr id="33" name="object 4"/>
            <p:cNvSpPr/>
            <p:nvPr/>
          </p:nvSpPr>
          <p:spPr>
            <a:xfrm>
              <a:off x="225552" y="5001767"/>
              <a:ext cx="6337300" cy="307975"/>
            </a:xfrm>
            <a:custGeom>
              <a:avLst/>
              <a:gdLst/>
              <a:ahLst/>
              <a:cxnLst/>
              <a:rect l="l" t="t" r="r" b="b"/>
              <a:pathLst>
                <a:path w="6337300" h="307975">
                  <a:moveTo>
                    <a:pt x="6336792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336792" y="307848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/>
            <p:cNvSpPr/>
            <p:nvPr/>
          </p:nvSpPr>
          <p:spPr>
            <a:xfrm>
              <a:off x="276860" y="5053075"/>
              <a:ext cx="241808" cy="205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"/>
          <p:cNvGrpSpPr/>
          <p:nvPr/>
        </p:nvGrpSpPr>
        <p:grpSpPr>
          <a:xfrm>
            <a:off x="228600" y="1295400"/>
            <a:ext cx="6337300" cy="307975"/>
            <a:chOff x="225552" y="5001767"/>
            <a:chExt cx="6337300" cy="307975"/>
          </a:xfrm>
        </p:grpSpPr>
        <p:sp>
          <p:nvSpPr>
            <p:cNvPr id="36" name="object 4"/>
            <p:cNvSpPr/>
            <p:nvPr/>
          </p:nvSpPr>
          <p:spPr>
            <a:xfrm>
              <a:off x="225552" y="5001767"/>
              <a:ext cx="6337300" cy="307975"/>
            </a:xfrm>
            <a:custGeom>
              <a:avLst/>
              <a:gdLst/>
              <a:ahLst/>
              <a:cxnLst/>
              <a:rect l="l" t="t" r="r" b="b"/>
              <a:pathLst>
                <a:path w="6337300" h="307975">
                  <a:moveTo>
                    <a:pt x="6336792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336792" y="307848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5"/>
            <p:cNvSpPr/>
            <p:nvPr/>
          </p:nvSpPr>
          <p:spPr>
            <a:xfrm>
              <a:off x="276860" y="5053075"/>
              <a:ext cx="241808" cy="205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514600"/>
            <a:ext cx="6858001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object 3"/>
          <p:cNvGrpSpPr/>
          <p:nvPr/>
        </p:nvGrpSpPr>
        <p:grpSpPr>
          <a:xfrm>
            <a:off x="228600" y="1295400"/>
            <a:ext cx="6337300" cy="307975"/>
            <a:chOff x="225552" y="5001767"/>
            <a:chExt cx="6337300" cy="307975"/>
          </a:xfrm>
        </p:grpSpPr>
        <p:sp>
          <p:nvSpPr>
            <p:cNvPr id="4" name="object 4"/>
            <p:cNvSpPr/>
            <p:nvPr/>
          </p:nvSpPr>
          <p:spPr>
            <a:xfrm>
              <a:off x="225552" y="5001767"/>
              <a:ext cx="6337300" cy="307975"/>
            </a:xfrm>
            <a:custGeom>
              <a:avLst/>
              <a:gdLst/>
              <a:ahLst/>
              <a:cxnLst/>
              <a:rect l="l" t="t" r="r" b="b"/>
              <a:pathLst>
                <a:path w="6337300" h="307975">
                  <a:moveTo>
                    <a:pt x="6336792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336792" y="307848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860" y="5053075"/>
              <a:ext cx="241808" cy="205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1000" y="457200"/>
            <a:ext cx="597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Caladea"/>
                <a:cs typeface="Caladea"/>
              </a:rPr>
              <a:t>User </a:t>
            </a:r>
            <a:r>
              <a:rPr lang="en-US" sz="2400" b="1" spc="-10" dirty="0" smtClean="0">
                <a:latin typeface="Caladea"/>
                <a:cs typeface="Caladea"/>
              </a:rPr>
              <a:t>Manual</a:t>
            </a:r>
            <a:endParaRPr lang="en-US" sz="2400" dirty="0" smtClean="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b="1" spc="-10" dirty="0" smtClean="0">
                <a:latin typeface="Caladea"/>
                <a:cs typeface="Caladea"/>
              </a:rPr>
              <a:t>Citizen </a:t>
            </a:r>
            <a:r>
              <a:rPr lang="en-US" b="1" spc="-15" dirty="0" smtClean="0">
                <a:latin typeface="Caladea"/>
                <a:cs typeface="Caladea"/>
              </a:rPr>
              <a:t>Registration </a:t>
            </a:r>
            <a:r>
              <a:rPr lang="en-US" b="1" spc="-10" dirty="0" smtClean="0">
                <a:latin typeface="Caladea"/>
                <a:cs typeface="Caladea"/>
              </a:rPr>
              <a:t>and </a:t>
            </a:r>
            <a:r>
              <a:rPr lang="en-US" b="1" spc="-5" dirty="0" smtClean="0">
                <a:latin typeface="Caladea"/>
                <a:cs typeface="Caladea"/>
              </a:rPr>
              <a:t>Appointment </a:t>
            </a:r>
            <a:r>
              <a:rPr lang="en-US" b="1" spc="-10" dirty="0" smtClean="0">
                <a:latin typeface="Caladea"/>
                <a:cs typeface="Caladea"/>
              </a:rPr>
              <a:t>for</a:t>
            </a:r>
            <a:r>
              <a:rPr lang="en-US" b="1" spc="180" dirty="0" smtClean="0">
                <a:latin typeface="Caladea"/>
                <a:cs typeface="Caladea"/>
              </a:rPr>
              <a:t> </a:t>
            </a:r>
            <a:r>
              <a:rPr lang="en-US" b="1" spc="-20" dirty="0" smtClean="0">
                <a:latin typeface="Caladea"/>
                <a:cs typeface="Caladea"/>
              </a:rPr>
              <a:t>Vaccination</a:t>
            </a:r>
            <a:endParaRPr lang="en-US" dirty="0" smtClean="0">
              <a:latin typeface="Caladea"/>
              <a:cs typeface="Calad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970213"/>
            <a:ext cx="6858001" cy="617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object 3"/>
          <p:cNvGrpSpPr/>
          <p:nvPr/>
        </p:nvGrpSpPr>
        <p:grpSpPr>
          <a:xfrm>
            <a:off x="228600" y="1295400"/>
            <a:ext cx="6337300" cy="307975"/>
            <a:chOff x="225552" y="5001767"/>
            <a:chExt cx="6337300" cy="307975"/>
          </a:xfrm>
        </p:grpSpPr>
        <p:sp>
          <p:nvSpPr>
            <p:cNvPr id="4" name="object 4"/>
            <p:cNvSpPr/>
            <p:nvPr/>
          </p:nvSpPr>
          <p:spPr>
            <a:xfrm>
              <a:off x="225552" y="5001767"/>
              <a:ext cx="6337300" cy="307975"/>
            </a:xfrm>
            <a:custGeom>
              <a:avLst/>
              <a:gdLst/>
              <a:ahLst/>
              <a:cxnLst/>
              <a:rect l="l" t="t" r="r" b="b"/>
              <a:pathLst>
                <a:path w="6337300" h="307975">
                  <a:moveTo>
                    <a:pt x="6336792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336792" y="307848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860" y="5053075"/>
              <a:ext cx="241808" cy="205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4800" y="381000"/>
            <a:ext cx="597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Caladea"/>
                <a:cs typeface="Caladea"/>
              </a:rPr>
              <a:t>User </a:t>
            </a:r>
            <a:r>
              <a:rPr lang="en-US" sz="2400" b="1" spc="-10" dirty="0" smtClean="0">
                <a:latin typeface="Caladea"/>
                <a:cs typeface="Caladea"/>
              </a:rPr>
              <a:t>Manual</a:t>
            </a:r>
            <a:endParaRPr lang="en-US" sz="2400" dirty="0" smtClean="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b="1" spc="-10" dirty="0" smtClean="0">
                <a:latin typeface="Caladea"/>
                <a:cs typeface="Caladea"/>
              </a:rPr>
              <a:t>Citizen </a:t>
            </a:r>
            <a:r>
              <a:rPr lang="en-US" b="1" spc="-15" dirty="0" smtClean="0">
                <a:latin typeface="Caladea"/>
                <a:cs typeface="Caladea"/>
              </a:rPr>
              <a:t>Registration </a:t>
            </a:r>
            <a:r>
              <a:rPr lang="en-US" b="1" spc="-10" dirty="0" smtClean="0">
                <a:latin typeface="Caladea"/>
                <a:cs typeface="Caladea"/>
              </a:rPr>
              <a:t>and </a:t>
            </a:r>
            <a:r>
              <a:rPr lang="en-US" b="1" spc="-5" dirty="0" smtClean="0">
                <a:latin typeface="Caladea"/>
                <a:cs typeface="Caladea"/>
              </a:rPr>
              <a:t>Appointment </a:t>
            </a:r>
            <a:r>
              <a:rPr lang="en-US" b="1" spc="-10" dirty="0" smtClean="0">
                <a:latin typeface="Caladea"/>
                <a:cs typeface="Caladea"/>
              </a:rPr>
              <a:t>for</a:t>
            </a:r>
            <a:r>
              <a:rPr lang="en-US" b="1" spc="180" dirty="0" smtClean="0">
                <a:latin typeface="Caladea"/>
                <a:cs typeface="Caladea"/>
              </a:rPr>
              <a:t> </a:t>
            </a:r>
            <a:r>
              <a:rPr lang="en-US" b="1" spc="-20" dirty="0" smtClean="0">
                <a:latin typeface="Caladea"/>
                <a:cs typeface="Caladea"/>
              </a:rPr>
              <a:t>Vaccination</a:t>
            </a:r>
            <a:endParaRPr lang="en-US" dirty="0" smtClean="0">
              <a:latin typeface="Caladea"/>
              <a:cs typeface="Calad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90801"/>
            <a:ext cx="6858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object 3"/>
          <p:cNvGrpSpPr/>
          <p:nvPr/>
        </p:nvGrpSpPr>
        <p:grpSpPr>
          <a:xfrm>
            <a:off x="228600" y="1295400"/>
            <a:ext cx="6337300" cy="307975"/>
            <a:chOff x="225552" y="5001767"/>
            <a:chExt cx="6337300" cy="307975"/>
          </a:xfrm>
        </p:grpSpPr>
        <p:sp>
          <p:nvSpPr>
            <p:cNvPr id="4" name="object 4"/>
            <p:cNvSpPr/>
            <p:nvPr/>
          </p:nvSpPr>
          <p:spPr>
            <a:xfrm>
              <a:off x="225552" y="5001767"/>
              <a:ext cx="6337300" cy="307975"/>
            </a:xfrm>
            <a:custGeom>
              <a:avLst/>
              <a:gdLst/>
              <a:ahLst/>
              <a:cxnLst/>
              <a:rect l="l" t="t" r="r" b="b"/>
              <a:pathLst>
                <a:path w="6337300" h="307975">
                  <a:moveTo>
                    <a:pt x="6336792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336792" y="307848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860" y="5053075"/>
              <a:ext cx="241808" cy="205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1000" y="457200"/>
            <a:ext cx="597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Caladea"/>
                <a:cs typeface="Caladea"/>
              </a:rPr>
              <a:t>User </a:t>
            </a:r>
            <a:r>
              <a:rPr lang="en-US" sz="2400" b="1" spc="-10" dirty="0" smtClean="0">
                <a:latin typeface="Caladea"/>
                <a:cs typeface="Caladea"/>
              </a:rPr>
              <a:t>Manual</a:t>
            </a:r>
            <a:endParaRPr lang="en-US" sz="2400" dirty="0" smtClean="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b="1" spc="-10" dirty="0" smtClean="0">
                <a:latin typeface="Caladea"/>
                <a:cs typeface="Caladea"/>
              </a:rPr>
              <a:t>Citizen </a:t>
            </a:r>
            <a:r>
              <a:rPr lang="en-US" b="1" spc="-15" dirty="0" smtClean="0">
                <a:latin typeface="Caladea"/>
                <a:cs typeface="Caladea"/>
              </a:rPr>
              <a:t>Registration </a:t>
            </a:r>
            <a:r>
              <a:rPr lang="en-US" b="1" spc="-10" dirty="0" smtClean="0">
                <a:latin typeface="Caladea"/>
                <a:cs typeface="Caladea"/>
              </a:rPr>
              <a:t>and </a:t>
            </a:r>
            <a:r>
              <a:rPr lang="en-US" b="1" spc="-5" dirty="0" smtClean="0">
                <a:latin typeface="Caladea"/>
                <a:cs typeface="Caladea"/>
              </a:rPr>
              <a:t>Appointment </a:t>
            </a:r>
            <a:r>
              <a:rPr lang="en-US" b="1" spc="-10" dirty="0" smtClean="0">
                <a:latin typeface="Caladea"/>
                <a:cs typeface="Caladea"/>
              </a:rPr>
              <a:t>for</a:t>
            </a:r>
            <a:r>
              <a:rPr lang="en-US" b="1" spc="180" dirty="0" smtClean="0">
                <a:latin typeface="Caladea"/>
                <a:cs typeface="Caladea"/>
              </a:rPr>
              <a:t> </a:t>
            </a:r>
            <a:r>
              <a:rPr lang="en-US" b="1" spc="-20" dirty="0" smtClean="0">
                <a:latin typeface="Caladea"/>
                <a:cs typeface="Caladea"/>
              </a:rPr>
              <a:t>Vaccination</a:t>
            </a:r>
            <a:endParaRPr lang="en-US" dirty="0" smtClean="0">
              <a:latin typeface="Caladea"/>
              <a:cs typeface="Calad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38600"/>
            <a:ext cx="68580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object 3"/>
          <p:cNvGrpSpPr/>
          <p:nvPr/>
        </p:nvGrpSpPr>
        <p:grpSpPr>
          <a:xfrm>
            <a:off x="228600" y="1295400"/>
            <a:ext cx="6337300" cy="307975"/>
            <a:chOff x="225552" y="5001767"/>
            <a:chExt cx="6337300" cy="307975"/>
          </a:xfrm>
        </p:grpSpPr>
        <p:sp>
          <p:nvSpPr>
            <p:cNvPr id="4" name="object 4"/>
            <p:cNvSpPr/>
            <p:nvPr/>
          </p:nvSpPr>
          <p:spPr>
            <a:xfrm>
              <a:off x="225552" y="5001767"/>
              <a:ext cx="6337300" cy="307975"/>
            </a:xfrm>
            <a:custGeom>
              <a:avLst/>
              <a:gdLst/>
              <a:ahLst/>
              <a:cxnLst/>
              <a:rect l="l" t="t" r="r" b="b"/>
              <a:pathLst>
                <a:path w="6337300" h="307975">
                  <a:moveTo>
                    <a:pt x="6336792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336792" y="307848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860" y="5053075"/>
              <a:ext cx="241808" cy="205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1000" y="381000"/>
            <a:ext cx="597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Caladea"/>
                <a:cs typeface="Caladea"/>
              </a:rPr>
              <a:t>User </a:t>
            </a:r>
            <a:r>
              <a:rPr lang="en-US" sz="2400" b="1" spc="-10" dirty="0" smtClean="0">
                <a:latin typeface="Caladea"/>
                <a:cs typeface="Caladea"/>
              </a:rPr>
              <a:t>Manual</a:t>
            </a:r>
            <a:endParaRPr lang="en-US" sz="2400" dirty="0" smtClean="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b="1" spc="-10" dirty="0" smtClean="0">
                <a:latin typeface="Caladea"/>
                <a:cs typeface="Caladea"/>
              </a:rPr>
              <a:t>Citizen </a:t>
            </a:r>
            <a:r>
              <a:rPr lang="en-US" b="1" spc="-15" dirty="0" smtClean="0">
                <a:latin typeface="Caladea"/>
                <a:cs typeface="Caladea"/>
              </a:rPr>
              <a:t>Registration </a:t>
            </a:r>
            <a:r>
              <a:rPr lang="en-US" b="1" spc="-10" dirty="0" smtClean="0">
                <a:latin typeface="Caladea"/>
                <a:cs typeface="Caladea"/>
              </a:rPr>
              <a:t>and </a:t>
            </a:r>
            <a:r>
              <a:rPr lang="en-US" b="1" spc="-5" dirty="0" smtClean="0">
                <a:latin typeface="Caladea"/>
                <a:cs typeface="Caladea"/>
              </a:rPr>
              <a:t>Appointment </a:t>
            </a:r>
            <a:r>
              <a:rPr lang="en-US" b="1" spc="-10" dirty="0" smtClean="0">
                <a:latin typeface="Caladea"/>
                <a:cs typeface="Caladea"/>
              </a:rPr>
              <a:t>for</a:t>
            </a:r>
            <a:r>
              <a:rPr lang="en-US" b="1" spc="180" dirty="0" smtClean="0">
                <a:latin typeface="Caladea"/>
                <a:cs typeface="Caladea"/>
              </a:rPr>
              <a:t> </a:t>
            </a:r>
            <a:r>
              <a:rPr lang="en-US" b="1" spc="-20" dirty="0" smtClean="0">
                <a:latin typeface="Caladea"/>
                <a:cs typeface="Caladea"/>
              </a:rPr>
              <a:t>Vaccination</a:t>
            </a:r>
            <a:endParaRPr lang="en-US" dirty="0" smtClean="0">
              <a:latin typeface="Caladea"/>
              <a:cs typeface="Calad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50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Ritviz Agrawal</dc:creator>
  <cp:lastModifiedBy>JVVNL</cp:lastModifiedBy>
  <cp:revision>13</cp:revision>
  <dcterms:created xsi:type="dcterms:W3CDTF">2021-11-26T08:02:32Z</dcterms:created>
  <dcterms:modified xsi:type="dcterms:W3CDTF">2021-12-10T20:33:20Z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2021-11-26T00:00:00Z</vt:filetime>
  </property>
</Properties>
</file>